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7"/>
  </p:notesMasterIdLst>
  <p:sldIdLst>
    <p:sldId id="256" r:id="rId2"/>
    <p:sldId id="260" r:id="rId3"/>
    <p:sldId id="277" r:id="rId4"/>
    <p:sldId id="259" r:id="rId5"/>
    <p:sldId id="293" r:id="rId6"/>
    <p:sldId id="294" r:id="rId7"/>
    <p:sldId id="262" r:id="rId8"/>
    <p:sldId id="276" r:id="rId9"/>
    <p:sldId id="295" r:id="rId10"/>
    <p:sldId id="296" r:id="rId11"/>
    <p:sldId id="264" r:id="rId12"/>
    <p:sldId id="268" r:id="rId13"/>
    <p:sldId id="266" r:id="rId14"/>
    <p:sldId id="273" r:id="rId15"/>
    <p:sldId id="265" r:id="rId16"/>
    <p:sldId id="267" r:id="rId17"/>
    <p:sldId id="269" r:id="rId18"/>
    <p:sldId id="270" r:id="rId19"/>
    <p:sldId id="286" r:id="rId20"/>
    <p:sldId id="274" r:id="rId21"/>
    <p:sldId id="297" r:id="rId22"/>
    <p:sldId id="299" r:id="rId23"/>
    <p:sldId id="301" r:id="rId24"/>
    <p:sldId id="300" r:id="rId25"/>
    <p:sldId id="302" r:id="rId26"/>
  </p:sldIdLst>
  <p:sldSz cx="9144000" cy="5143500" type="screen16x9"/>
  <p:notesSz cx="6858000" cy="9144000"/>
  <p:embeddedFontLst>
    <p:embeddedFont>
      <p:font typeface="Be Vietnam ExtraBold" panose="020B0604020202020204" charset="0"/>
      <p:bold r:id="rId28"/>
      <p:boldItalic r:id="rId29"/>
    </p:embeddedFont>
    <p:embeddedFont>
      <p:font typeface="Catamaran" panose="020B0604020202020204" charset="0"/>
      <p:regular r:id="rId30"/>
      <p:bold r:id="rId31"/>
    </p:embeddedFont>
    <p:embeddedFont>
      <p:font typeface="DIN Next LT Arabic Light" panose="020B0303020203050203" pitchFamily="34" charset="-78"/>
      <p:regular r:id="rId32"/>
    </p:embeddedFont>
    <p:embeddedFont>
      <p:font typeface="Libre Franklin" panose="020B0604020202020204" charset="0"/>
      <p:regular r:id="rId33"/>
      <p:bold r:id="rId34"/>
      <p:italic r:id="rId35"/>
      <p:boldItalic r:id="rId36"/>
    </p:embeddedFont>
    <p:embeddedFont>
      <p:font typeface="Libre Franklin Thin"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829DFF-B728-48ED-9B40-EBADB4266C73}">
  <a:tblStyle styleId="{DF829DFF-B728-48ED-9B40-EBADB4266C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9a0f900027_1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9a0f900027_1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SA" dirty="0"/>
              <a:t>المقدمة: أرحب بلجنة التقييم وأقدم نفسي وعما سأتكلم</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92ff37ea2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92ff37ea2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9b3a69c5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9b3a69c5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9a557fbe40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9a557fbe40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99d093752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99d09375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g5fd4b45418938cd5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9" name="Google Shape;2019;g5fd4b45418938cd5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8d83cf88e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8d83cf88e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9a557fbe40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9a557fbe40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92ff37ea2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92ff37ea2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993d73b759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993d73b759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5"/>
        <p:cNvGrpSpPr/>
        <p:nvPr/>
      </p:nvGrpSpPr>
      <p:grpSpPr>
        <a:xfrm>
          <a:off x="0" y="0"/>
          <a:ext cx="0" cy="0"/>
          <a:chOff x="0" y="0"/>
          <a:chExt cx="0" cy="0"/>
        </a:xfrm>
      </p:grpSpPr>
      <p:sp>
        <p:nvSpPr>
          <p:cNvPr id="3276" name="Google Shape;3276;g9b620b178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7" name="Google Shape;3277;g9b620b178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9a0f900027_1_1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9a0f900027_1_1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993d73b7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993d73b7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993d73b7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993d73b7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993d73b7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993d73b7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993d73b7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993d73b7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993d73b7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993d73b7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92ff37ea2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92ff37ea2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g93969108f1_2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6" name="Google Shape;2336;g93969108f1_2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SA" dirty="0"/>
              <a:t>عن ماذا سأتكلم في هذا العرض</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9a0f900027_1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9a0f900027_1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8d83cf88e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8d83cf88e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8d83cf88e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8d83cf88e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SA" dirty="0"/>
              <a:t>هنا بعد التعداد أرفق مثال على تشكيل القطة</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9b620b1780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9b620b178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SA" dirty="0"/>
              <a:t>نبذة عن المشروع</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8d83cf88e8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8d83cf88e8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9b62cbd3bc_2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9b62cbd3bc_2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SA" dirty="0"/>
              <a:t>تعداد مع شرح مختصر</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flipH="1">
            <a:off x="0" y="-75"/>
            <a:ext cx="6420300" cy="3675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6420400" y="0"/>
            <a:ext cx="2732700" cy="15642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subTitle" idx="1"/>
          </p:nvPr>
        </p:nvSpPr>
        <p:spPr>
          <a:xfrm>
            <a:off x="616200" y="3913200"/>
            <a:ext cx="2122200" cy="6492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800"/>
              <a:buNone/>
              <a:defRPr sz="1600">
                <a:solidFill>
                  <a:schemeClr val="dk1"/>
                </a:solidFill>
                <a:latin typeface="Libre Franklin Thin"/>
                <a:ea typeface="Libre Franklin Thin"/>
                <a:cs typeface="Libre Franklin Thin"/>
                <a:sym typeface="Libre Franklin Thi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ctrTitle"/>
          </p:nvPr>
        </p:nvSpPr>
        <p:spPr>
          <a:xfrm>
            <a:off x="590600" y="491400"/>
            <a:ext cx="3666900" cy="3064200"/>
          </a:xfrm>
          <a:prstGeom prst="rect">
            <a:avLst/>
          </a:prstGeom>
        </p:spPr>
        <p:txBody>
          <a:bodyPr spcFirstLastPara="1" wrap="square" lIns="91425" tIns="91425" rIns="91425" bIns="91425" anchor="t" anchorCtr="0">
            <a:noAutofit/>
          </a:bodyPr>
          <a:lstStyle>
            <a:lvl1pPr lvl="0" algn="l">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p:cSld name="CUSTOM_18">
    <p:spTree>
      <p:nvGrpSpPr>
        <p:cNvPr id="1" name="Shape 102"/>
        <p:cNvGrpSpPr/>
        <p:nvPr/>
      </p:nvGrpSpPr>
      <p:grpSpPr>
        <a:xfrm>
          <a:off x="0" y="0"/>
          <a:ext cx="0" cy="0"/>
          <a:chOff x="0" y="0"/>
          <a:chExt cx="0" cy="0"/>
        </a:xfrm>
      </p:grpSpPr>
      <p:sp>
        <p:nvSpPr>
          <p:cNvPr id="103" name="Google Shape;103;p21"/>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rot="-5400000" flipH="1">
            <a:off x="6596700" y="1293600"/>
            <a:ext cx="38409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106" name="Google Shape;106;p21"/>
          <p:cNvSpPr txBox="1">
            <a:spLocks noGrp="1"/>
          </p:cNvSpPr>
          <p:nvPr>
            <p:ph type="subTitle" idx="1"/>
          </p:nvPr>
        </p:nvSpPr>
        <p:spPr>
          <a:xfrm>
            <a:off x="6336385" y="2307650"/>
            <a:ext cx="1440000" cy="496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200">
                <a:latin typeface="Be Vietnam ExtraBold"/>
                <a:ea typeface="Be Vietnam ExtraBold"/>
                <a:cs typeface="Be Vietnam ExtraBold"/>
                <a:sym typeface="Be Vietnam Extra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07" name="Google Shape;107;p21"/>
          <p:cNvSpPr txBox="1">
            <a:spLocks noGrp="1"/>
          </p:cNvSpPr>
          <p:nvPr>
            <p:ph type="subTitle" idx="2"/>
          </p:nvPr>
        </p:nvSpPr>
        <p:spPr>
          <a:xfrm>
            <a:off x="6337577" y="2750075"/>
            <a:ext cx="1882800" cy="9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2">
    <p:spTree>
      <p:nvGrpSpPr>
        <p:cNvPr id="1" name="Shape 129"/>
        <p:cNvGrpSpPr/>
        <p:nvPr/>
      </p:nvGrpSpPr>
      <p:grpSpPr>
        <a:xfrm>
          <a:off x="0" y="0"/>
          <a:ext cx="0" cy="0"/>
          <a:chOff x="0" y="0"/>
          <a:chExt cx="0" cy="0"/>
        </a:xfrm>
      </p:grpSpPr>
      <p:sp>
        <p:nvSpPr>
          <p:cNvPr id="130" name="Google Shape;130;p23"/>
          <p:cNvSpPr/>
          <p:nvPr/>
        </p:nvSpPr>
        <p:spPr>
          <a:xfrm rot="10800000" flipH="1">
            <a:off x="0" y="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132" name="Google Shape;132;p23"/>
          <p:cNvSpPr txBox="1">
            <a:spLocks noGrp="1"/>
          </p:cNvSpPr>
          <p:nvPr>
            <p:ph type="subTitle" idx="1"/>
          </p:nvPr>
        </p:nvSpPr>
        <p:spPr>
          <a:xfrm>
            <a:off x="821150" y="3850150"/>
            <a:ext cx="19707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3" name="Google Shape;133;p23"/>
          <p:cNvSpPr txBox="1">
            <a:spLocks noGrp="1"/>
          </p:cNvSpPr>
          <p:nvPr>
            <p:ph type="subTitle" idx="2"/>
          </p:nvPr>
        </p:nvSpPr>
        <p:spPr>
          <a:xfrm>
            <a:off x="6719376" y="3850150"/>
            <a:ext cx="19707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4" name="Google Shape;134;p23"/>
          <p:cNvSpPr txBox="1">
            <a:spLocks noGrp="1"/>
          </p:cNvSpPr>
          <p:nvPr>
            <p:ph type="subTitle" idx="3"/>
          </p:nvPr>
        </p:nvSpPr>
        <p:spPr>
          <a:xfrm>
            <a:off x="6719376" y="2161650"/>
            <a:ext cx="19707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5" name="Google Shape;135;p23"/>
          <p:cNvSpPr txBox="1">
            <a:spLocks noGrp="1"/>
          </p:cNvSpPr>
          <p:nvPr>
            <p:ph type="subTitle" idx="4"/>
          </p:nvPr>
        </p:nvSpPr>
        <p:spPr>
          <a:xfrm>
            <a:off x="821150" y="2161650"/>
            <a:ext cx="19707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6" name="Google Shape;136;p23"/>
          <p:cNvSpPr txBox="1">
            <a:spLocks noGrp="1"/>
          </p:cNvSpPr>
          <p:nvPr>
            <p:ph type="subTitle" idx="5"/>
          </p:nvPr>
        </p:nvSpPr>
        <p:spPr>
          <a:xfrm>
            <a:off x="821138" y="1826925"/>
            <a:ext cx="1603500" cy="306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Font typeface="Be Vietnam ExtraBold"/>
              <a:buNone/>
              <a:defRPr sz="2200">
                <a:solidFill>
                  <a:schemeClr val="dk1"/>
                </a:solidFill>
                <a:latin typeface="Be Vietnam ExtraBold"/>
                <a:ea typeface="Be Vietnam ExtraBold"/>
                <a:cs typeface="Be Vietnam ExtraBold"/>
                <a:sym typeface="Be Vietnam ExtraBo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37" name="Google Shape;137;p23"/>
          <p:cNvSpPr txBox="1">
            <a:spLocks noGrp="1"/>
          </p:cNvSpPr>
          <p:nvPr>
            <p:ph type="subTitle" idx="6"/>
          </p:nvPr>
        </p:nvSpPr>
        <p:spPr>
          <a:xfrm>
            <a:off x="821138" y="3520300"/>
            <a:ext cx="1603500" cy="306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Be Vietnam ExtraBold"/>
              <a:buNone/>
              <a:defRPr sz="2200">
                <a:solidFill>
                  <a:schemeClr val="dk1"/>
                </a:solidFill>
                <a:latin typeface="Be Vietnam ExtraBold"/>
                <a:ea typeface="Be Vietnam ExtraBold"/>
                <a:cs typeface="Be Vietnam ExtraBold"/>
                <a:sym typeface="Be Vietnam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8" name="Google Shape;138;p23"/>
          <p:cNvSpPr txBox="1">
            <a:spLocks noGrp="1"/>
          </p:cNvSpPr>
          <p:nvPr>
            <p:ph type="subTitle" idx="7"/>
          </p:nvPr>
        </p:nvSpPr>
        <p:spPr>
          <a:xfrm>
            <a:off x="6719363" y="3520300"/>
            <a:ext cx="1603500" cy="306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Be Vietnam ExtraBold"/>
              <a:buNone/>
              <a:defRPr sz="2200">
                <a:solidFill>
                  <a:schemeClr val="dk1"/>
                </a:solidFill>
                <a:latin typeface="Be Vietnam ExtraBold"/>
                <a:ea typeface="Be Vietnam ExtraBold"/>
                <a:cs typeface="Be Vietnam ExtraBold"/>
                <a:sym typeface="Be Vietnam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9" name="Google Shape;139;p23"/>
          <p:cNvSpPr txBox="1">
            <a:spLocks noGrp="1"/>
          </p:cNvSpPr>
          <p:nvPr>
            <p:ph type="subTitle" idx="8"/>
          </p:nvPr>
        </p:nvSpPr>
        <p:spPr>
          <a:xfrm>
            <a:off x="6719363" y="1826925"/>
            <a:ext cx="1603500" cy="306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Be Vietnam ExtraBold"/>
              <a:buNone/>
              <a:defRPr sz="2200">
                <a:solidFill>
                  <a:schemeClr val="dk1"/>
                </a:solidFill>
                <a:latin typeface="Be Vietnam ExtraBold"/>
                <a:ea typeface="Be Vietnam ExtraBold"/>
                <a:cs typeface="Be Vietnam ExtraBold"/>
                <a:sym typeface="Be Vietnam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1">
  <p:cSld name="CUSTOM_16">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752200" y="491400"/>
            <a:ext cx="7767600" cy="199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158" name="Google Shape;158;p25"/>
          <p:cNvSpPr txBox="1">
            <a:spLocks noGrp="1"/>
          </p:cNvSpPr>
          <p:nvPr>
            <p:ph type="subTitle" idx="1"/>
          </p:nvPr>
        </p:nvSpPr>
        <p:spPr>
          <a:xfrm>
            <a:off x="4946704" y="3425100"/>
            <a:ext cx="3573000" cy="984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with Six Column 3">
  <p:cSld name="CUSTOM_11">
    <p:spTree>
      <p:nvGrpSpPr>
        <p:cNvPr id="1" name="Shape 159"/>
        <p:cNvGrpSpPr/>
        <p:nvPr/>
      </p:nvGrpSpPr>
      <p:grpSpPr>
        <a:xfrm>
          <a:off x="0" y="0"/>
          <a:ext cx="0" cy="0"/>
          <a:chOff x="0" y="0"/>
          <a:chExt cx="0" cy="0"/>
        </a:xfrm>
      </p:grpSpPr>
      <p:sp>
        <p:nvSpPr>
          <p:cNvPr id="160" name="Google Shape;160;p26"/>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rot="-5400000" flipH="1">
            <a:off x="6596700" y="1293600"/>
            <a:ext cx="38409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txBox="1">
            <a:spLocks noGrp="1"/>
          </p:cNvSpPr>
          <p:nvPr>
            <p:ph type="subTitle" idx="1"/>
          </p:nvPr>
        </p:nvSpPr>
        <p:spPr>
          <a:xfrm>
            <a:off x="2262975" y="1477125"/>
            <a:ext cx="4590600" cy="102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3" name="Google Shape;163;p26"/>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164" name="Google Shape;164;p26"/>
          <p:cNvSpPr txBox="1">
            <a:spLocks noGrp="1"/>
          </p:cNvSpPr>
          <p:nvPr>
            <p:ph type="subTitle" idx="2"/>
          </p:nvPr>
        </p:nvSpPr>
        <p:spPr>
          <a:xfrm>
            <a:off x="1301249" y="3125975"/>
            <a:ext cx="1573500" cy="38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200">
                <a:solidFill>
                  <a:schemeClr val="dk1"/>
                </a:solidFill>
                <a:latin typeface="Be Vietnam ExtraBold"/>
                <a:ea typeface="Be Vietnam ExtraBold"/>
                <a:cs typeface="Be Vietnam ExtraBold"/>
                <a:sym typeface="Be Vietnam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5" name="Google Shape;165;p26"/>
          <p:cNvSpPr txBox="1">
            <a:spLocks noGrp="1"/>
          </p:cNvSpPr>
          <p:nvPr>
            <p:ph type="subTitle" idx="3"/>
          </p:nvPr>
        </p:nvSpPr>
        <p:spPr>
          <a:xfrm>
            <a:off x="4125473" y="3125975"/>
            <a:ext cx="1573500" cy="38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200">
                <a:solidFill>
                  <a:schemeClr val="dk1"/>
                </a:solidFill>
                <a:latin typeface="Be Vietnam ExtraBold"/>
                <a:ea typeface="Be Vietnam ExtraBold"/>
                <a:cs typeface="Be Vietnam ExtraBold"/>
                <a:sym typeface="Be Vietnam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6" name="Google Shape;166;p26"/>
          <p:cNvSpPr txBox="1">
            <a:spLocks noGrp="1"/>
          </p:cNvSpPr>
          <p:nvPr>
            <p:ph type="subTitle" idx="4"/>
          </p:nvPr>
        </p:nvSpPr>
        <p:spPr>
          <a:xfrm>
            <a:off x="6838451" y="3125975"/>
            <a:ext cx="1573500" cy="38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200">
                <a:solidFill>
                  <a:schemeClr val="dk1"/>
                </a:solidFill>
                <a:latin typeface="Be Vietnam ExtraBold"/>
                <a:ea typeface="Be Vietnam ExtraBold"/>
                <a:cs typeface="Be Vietnam ExtraBold"/>
                <a:sym typeface="Be Vietnam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7" name="Google Shape;167;p26"/>
          <p:cNvSpPr txBox="1">
            <a:spLocks noGrp="1"/>
          </p:cNvSpPr>
          <p:nvPr>
            <p:ph type="subTitle" idx="5"/>
          </p:nvPr>
        </p:nvSpPr>
        <p:spPr>
          <a:xfrm>
            <a:off x="1301249" y="4104300"/>
            <a:ext cx="1573500" cy="38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200">
                <a:solidFill>
                  <a:schemeClr val="dk1"/>
                </a:solidFill>
                <a:latin typeface="Be Vietnam ExtraBold"/>
                <a:ea typeface="Be Vietnam ExtraBold"/>
                <a:cs typeface="Be Vietnam ExtraBold"/>
                <a:sym typeface="Be Vietnam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8" name="Google Shape;168;p26"/>
          <p:cNvSpPr txBox="1">
            <a:spLocks noGrp="1"/>
          </p:cNvSpPr>
          <p:nvPr>
            <p:ph type="subTitle" idx="6"/>
          </p:nvPr>
        </p:nvSpPr>
        <p:spPr>
          <a:xfrm>
            <a:off x="4125473" y="4104300"/>
            <a:ext cx="1573500" cy="38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200">
                <a:solidFill>
                  <a:schemeClr val="dk1"/>
                </a:solidFill>
                <a:latin typeface="Be Vietnam ExtraBold"/>
                <a:ea typeface="Be Vietnam ExtraBold"/>
                <a:cs typeface="Be Vietnam ExtraBold"/>
                <a:sym typeface="Be Vietnam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9" name="Google Shape;169;p26"/>
          <p:cNvSpPr txBox="1">
            <a:spLocks noGrp="1"/>
          </p:cNvSpPr>
          <p:nvPr>
            <p:ph type="subTitle" idx="7"/>
          </p:nvPr>
        </p:nvSpPr>
        <p:spPr>
          <a:xfrm>
            <a:off x="6838451" y="4104300"/>
            <a:ext cx="1573500" cy="38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200">
                <a:solidFill>
                  <a:schemeClr val="dk1"/>
                </a:solidFill>
                <a:latin typeface="Be Vietnam ExtraBold"/>
                <a:ea typeface="Be Vietnam ExtraBold"/>
                <a:cs typeface="Be Vietnam ExtraBold"/>
                <a:sym typeface="Be Vietnam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itle">
  <p:cSld name="CUSTOM_10">
    <p:spTree>
      <p:nvGrpSpPr>
        <p:cNvPr id="1" name="Shape 170"/>
        <p:cNvGrpSpPr/>
        <p:nvPr/>
      </p:nvGrpSpPr>
      <p:grpSpPr>
        <a:xfrm>
          <a:off x="0" y="0"/>
          <a:ext cx="0" cy="0"/>
          <a:chOff x="0" y="0"/>
          <a:chExt cx="0" cy="0"/>
        </a:xfrm>
      </p:grpSpPr>
      <p:sp>
        <p:nvSpPr>
          <p:cNvPr id="171" name="Google Shape;171;p27"/>
          <p:cNvSpPr/>
          <p:nvPr/>
        </p:nvSpPr>
        <p:spPr>
          <a:xfrm>
            <a:off x="-7075" y="3399049"/>
            <a:ext cx="3084600" cy="17658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flipH="1">
            <a:off x="1371600" y="715319"/>
            <a:ext cx="7772400" cy="4449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txBox="1">
            <a:spLocks noGrp="1"/>
          </p:cNvSpPr>
          <p:nvPr>
            <p:ph type="title"/>
          </p:nvPr>
        </p:nvSpPr>
        <p:spPr>
          <a:xfrm>
            <a:off x="616200" y="720000"/>
            <a:ext cx="5261700" cy="2490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100"/>
              <a:buNone/>
              <a:defRPr sz="8000"/>
            </a:lvl1pPr>
            <a:lvl2pPr lvl="1" rtl="0">
              <a:spcBef>
                <a:spcPts val="0"/>
              </a:spcBef>
              <a:spcAft>
                <a:spcPts val="0"/>
              </a:spcAft>
              <a:buSzPts val="4100"/>
              <a:buNone/>
              <a:defRPr>
                <a:latin typeface="Catamaran"/>
                <a:ea typeface="Catamaran"/>
                <a:cs typeface="Catamaran"/>
                <a:sym typeface="Catamaran"/>
              </a:defRPr>
            </a:lvl2pPr>
            <a:lvl3pPr lvl="2" rtl="0">
              <a:spcBef>
                <a:spcPts val="0"/>
              </a:spcBef>
              <a:spcAft>
                <a:spcPts val="0"/>
              </a:spcAft>
              <a:buSzPts val="4100"/>
              <a:buNone/>
              <a:defRPr>
                <a:latin typeface="Catamaran"/>
                <a:ea typeface="Catamaran"/>
                <a:cs typeface="Catamaran"/>
                <a:sym typeface="Catamaran"/>
              </a:defRPr>
            </a:lvl3pPr>
            <a:lvl4pPr lvl="3" rtl="0">
              <a:spcBef>
                <a:spcPts val="0"/>
              </a:spcBef>
              <a:spcAft>
                <a:spcPts val="0"/>
              </a:spcAft>
              <a:buSzPts val="4100"/>
              <a:buNone/>
              <a:defRPr>
                <a:latin typeface="Catamaran"/>
                <a:ea typeface="Catamaran"/>
                <a:cs typeface="Catamaran"/>
                <a:sym typeface="Catamaran"/>
              </a:defRPr>
            </a:lvl4pPr>
            <a:lvl5pPr lvl="4" rtl="0">
              <a:spcBef>
                <a:spcPts val="0"/>
              </a:spcBef>
              <a:spcAft>
                <a:spcPts val="0"/>
              </a:spcAft>
              <a:buSzPts val="4100"/>
              <a:buNone/>
              <a:defRPr>
                <a:latin typeface="Catamaran"/>
                <a:ea typeface="Catamaran"/>
                <a:cs typeface="Catamaran"/>
                <a:sym typeface="Catamaran"/>
              </a:defRPr>
            </a:lvl5pPr>
            <a:lvl6pPr lvl="5" rtl="0">
              <a:spcBef>
                <a:spcPts val="0"/>
              </a:spcBef>
              <a:spcAft>
                <a:spcPts val="0"/>
              </a:spcAft>
              <a:buSzPts val="4100"/>
              <a:buNone/>
              <a:defRPr>
                <a:latin typeface="Catamaran"/>
                <a:ea typeface="Catamaran"/>
                <a:cs typeface="Catamaran"/>
                <a:sym typeface="Catamaran"/>
              </a:defRPr>
            </a:lvl6pPr>
            <a:lvl7pPr lvl="6" rtl="0">
              <a:spcBef>
                <a:spcPts val="0"/>
              </a:spcBef>
              <a:spcAft>
                <a:spcPts val="0"/>
              </a:spcAft>
              <a:buSzPts val="4100"/>
              <a:buNone/>
              <a:defRPr>
                <a:latin typeface="Catamaran"/>
                <a:ea typeface="Catamaran"/>
                <a:cs typeface="Catamaran"/>
                <a:sym typeface="Catamaran"/>
              </a:defRPr>
            </a:lvl7pPr>
            <a:lvl8pPr lvl="7" rtl="0">
              <a:spcBef>
                <a:spcPts val="0"/>
              </a:spcBef>
              <a:spcAft>
                <a:spcPts val="0"/>
              </a:spcAft>
              <a:buSzPts val="4100"/>
              <a:buNone/>
              <a:defRPr>
                <a:latin typeface="Catamaran"/>
                <a:ea typeface="Catamaran"/>
                <a:cs typeface="Catamaran"/>
                <a:sym typeface="Catamaran"/>
              </a:defRPr>
            </a:lvl8pPr>
            <a:lvl9pPr lvl="8" rtl="0">
              <a:spcBef>
                <a:spcPts val="0"/>
              </a:spcBef>
              <a:spcAft>
                <a:spcPts val="0"/>
              </a:spcAft>
              <a:buSzPts val="4100"/>
              <a:buNone/>
              <a:defRPr>
                <a:latin typeface="Catamaran"/>
                <a:ea typeface="Catamaran"/>
                <a:cs typeface="Catamaran"/>
                <a:sym typeface="Catamaran"/>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 Design 2">
  <p:cSld name="CUSTOM_9_1">
    <p:spTree>
      <p:nvGrpSpPr>
        <p:cNvPr id="1" name="Shape 185"/>
        <p:cNvGrpSpPr/>
        <p:nvPr/>
      </p:nvGrpSpPr>
      <p:grpSpPr>
        <a:xfrm>
          <a:off x="0" y="0"/>
          <a:ext cx="0" cy="0"/>
          <a:chOff x="0" y="0"/>
          <a:chExt cx="0" cy="0"/>
        </a:xfrm>
      </p:grpSpPr>
      <p:sp>
        <p:nvSpPr>
          <p:cNvPr id="186" name="Google Shape;186;p29"/>
          <p:cNvSpPr/>
          <p:nvPr/>
        </p:nvSpPr>
        <p:spPr>
          <a:xfrm rot="3599646">
            <a:off x="-1179039" y="2803579"/>
            <a:ext cx="6183096" cy="2327088"/>
          </a:xfrm>
          <a:prstGeom prst="triangle">
            <a:avLst>
              <a:gd name="adj" fmla="val 522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rot="-10799393" flipH="1">
            <a:off x="1464075" y="-3417"/>
            <a:ext cx="8496300" cy="1998000"/>
          </a:xfrm>
          <a:prstGeom prst="triangle">
            <a:avLst>
              <a:gd name="adj" fmla="val 758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rot="8271839">
            <a:off x="8029111" y="2669652"/>
            <a:ext cx="386351" cy="161422"/>
          </a:xfrm>
          <a:prstGeom prst="triangle">
            <a:avLst>
              <a:gd name="adj" fmla="val 4077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rot="5400000">
            <a:off x="451794" y="894324"/>
            <a:ext cx="378900" cy="2025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rot="3664910">
            <a:off x="2227189" y="1655151"/>
            <a:ext cx="575110" cy="239957"/>
          </a:xfrm>
          <a:prstGeom prst="triangle">
            <a:avLst>
              <a:gd name="adj" fmla="val 4077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rot="-5400000">
            <a:off x="6737501" y="4245443"/>
            <a:ext cx="214500" cy="114600"/>
          </a:xfrm>
          <a:prstGeom prst="triangle">
            <a:avLst>
              <a:gd name="adj" fmla="val 4409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rot="-3767358" flipH="1">
            <a:off x="7404303" y="1083032"/>
            <a:ext cx="726276" cy="302833"/>
          </a:xfrm>
          <a:prstGeom prst="triangle">
            <a:avLst>
              <a:gd name="adj" fmla="val 4889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txBox="1">
            <a:spLocks noGrp="1"/>
          </p:cNvSpPr>
          <p:nvPr>
            <p:ph type="title"/>
          </p:nvPr>
        </p:nvSpPr>
        <p:spPr>
          <a:xfrm>
            <a:off x="540000" y="491400"/>
            <a:ext cx="8100000" cy="9693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194" name="Google Shape;194;p29"/>
          <p:cNvSpPr txBox="1">
            <a:spLocks noGrp="1"/>
          </p:cNvSpPr>
          <p:nvPr>
            <p:ph type="subTitle" idx="1"/>
          </p:nvPr>
        </p:nvSpPr>
        <p:spPr>
          <a:xfrm>
            <a:off x="844800" y="3352200"/>
            <a:ext cx="1914000" cy="10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4">
  <p:cSld name="CUSTOM_8">
    <p:spTree>
      <p:nvGrpSpPr>
        <p:cNvPr id="1" name="Shape 203"/>
        <p:cNvGrpSpPr/>
        <p:nvPr/>
      </p:nvGrpSpPr>
      <p:grpSpPr>
        <a:xfrm>
          <a:off x="0" y="0"/>
          <a:ext cx="0" cy="0"/>
          <a:chOff x="0" y="0"/>
          <a:chExt cx="0" cy="0"/>
        </a:xfrm>
      </p:grpSpPr>
      <p:sp>
        <p:nvSpPr>
          <p:cNvPr id="204" name="Google Shape;204;p31"/>
          <p:cNvSpPr/>
          <p:nvPr/>
        </p:nvSpPr>
        <p:spPr>
          <a:xfrm rot="-5400000">
            <a:off x="5379100" y="1380000"/>
            <a:ext cx="5149500" cy="238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rot="5400454" flipH="1">
            <a:off x="-1715103" y="2314500"/>
            <a:ext cx="4545900" cy="1115100"/>
          </a:xfrm>
          <a:prstGeom prst="triangle">
            <a:avLst>
              <a:gd name="adj" fmla="val 2094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txBox="1">
            <a:spLocks noGrp="1"/>
          </p:cNvSpPr>
          <p:nvPr>
            <p:ph type="subTitle" idx="1"/>
          </p:nvPr>
        </p:nvSpPr>
        <p:spPr>
          <a:xfrm>
            <a:off x="1054050" y="1544250"/>
            <a:ext cx="2967900" cy="96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a:endParaRPr/>
          </a:p>
        </p:txBody>
      </p:sp>
      <p:sp>
        <p:nvSpPr>
          <p:cNvPr id="207" name="Google Shape;207;p31"/>
          <p:cNvSpPr txBox="1">
            <a:spLocks noGrp="1"/>
          </p:cNvSpPr>
          <p:nvPr>
            <p:ph type="title"/>
          </p:nvPr>
        </p:nvSpPr>
        <p:spPr>
          <a:xfrm>
            <a:off x="823550" y="491400"/>
            <a:ext cx="7533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5">
  <p:cSld name="CUSTOM_8_1">
    <p:spTree>
      <p:nvGrpSpPr>
        <p:cNvPr id="1" name="Shape 208"/>
        <p:cNvGrpSpPr/>
        <p:nvPr/>
      </p:nvGrpSpPr>
      <p:grpSpPr>
        <a:xfrm>
          <a:off x="0" y="0"/>
          <a:ext cx="0" cy="0"/>
          <a:chOff x="0" y="0"/>
          <a:chExt cx="0" cy="0"/>
        </a:xfrm>
      </p:grpSpPr>
      <p:sp>
        <p:nvSpPr>
          <p:cNvPr id="209" name="Google Shape;209;p32"/>
          <p:cNvSpPr/>
          <p:nvPr/>
        </p:nvSpPr>
        <p:spPr>
          <a:xfrm rot="-5400454">
            <a:off x="6313047" y="2314500"/>
            <a:ext cx="4545900" cy="1115100"/>
          </a:xfrm>
          <a:prstGeom prst="triangle">
            <a:avLst>
              <a:gd name="adj" fmla="val 2094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rot="5400000" flipH="1">
            <a:off x="-1384500" y="1380000"/>
            <a:ext cx="5149500" cy="238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txBox="1">
            <a:spLocks noGrp="1"/>
          </p:cNvSpPr>
          <p:nvPr>
            <p:ph type="subTitle" idx="1"/>
          </p:nvPr>
        </p:nvSpPr>
        <p:spPr>
          <a:xfrm>
            <a:off x="5122050" y="1544250"/>
            <a:ext cx="2967900" cy="966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spcBef>
                <a:spcPts val="160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
        <p:nvSpPr>
          <p:cNvPr id="212" name="Google Shape;212;p32"/>
          <p:cNvSpPr txBox="1">
            <a:spLocks noGrp="1"/>
          </p:cNvSpPr>
          <p:nvPr>
            <p:ph type="title"/>
          </p:nvPr>
        </p:nvSpPr>
        <p:spPr>
          <a:xfrm>
            <a:off x="823450" y="491400"/>
            <a:ext cx="7533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2">
  <p:cSld name="CUSTOM_7_1">
    <p:spTree>
      <p:nvGrpSpPr>
        <p:cNvPr id="1" name="Shape 225"/>
        <p:cNvGrpSpPr/>
        <p:nvPr/>
      </p:nvGrpSpPr>
      <p:grpSpPr>
        <a:xfrm>
          <a:off x="0" y="0"/>
          <a:ext cx="0" cy="0"/>
          <a:chOff x="0" y="0"/>
          <a:chExt cx="0" cy="0"/>
        </a:xfrm>
      </p:grpSpPr>
      <p:sp>
        <p:nvSpPr>
          <p:cNvPr id="226" name="Google Shape;226;p35"/>
          <p:cNvSpPr/>
          <p:nvPr/>
        </p:nvSpPr>
        <p:spPr>
          <a:xfrm>
            <a:off x="0" y="3674700"/>
            <a:ext cx="2568600" cy="14706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5"/>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228" name="Google Shape;228;p35"/>
          <p:cNvSpPr txBox="1">
            <a:spLocks noGrp="1"/>
          </p:cNvSpPr>
          <p:nvPr>
            <p:ph type="body" idx="1"/>
          </p:nvPr>
        </p:nvSpPr>
        <p:spPr>
          <a:xfrm>
            <a:off x="4516250" y="1544250"/>
            <a:ext cx="4123800" cy="2865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6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9" name="Google Shape;229;p35"/>
          <p:cNvSpPr txBox="1">
            <a:spLocks noGrp="1"/>
          </p:cNvSpPr>
          <p:nvPr>
            <p:ph type="subTitle" idx="2"/>
          </p:nvPr>
        </p:nvSpPr>
        <p:spPr>
          <a:xfrm>
            <a:off x="616225" y="1544250"/>
            <a:ext cx="2967900" cy="96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30" name="Google Shape;230;p35"/>
          <p:cNvSpPr txBox="1">
            <a:spLocks noGrp="1"/>
          </p:cNvSpPr>
          <p:nvPr>
            <p:ph type="subTitle" idx="3"/>
          </p:nvPr>
        </p:nvSpPr>
        <p:spPr>
          <a:xfrm>
            <a:off x="616225" y="2456000"/>
            <a:ext cx="1866600" cy="495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200">
                <a:solidFill>
                  <a:schemeClr val="dk1"/>
                </a:solidFill>
                <a:latin typeface="Be Vietnam ExtraBold"/>
                <a:ea typeface="Be Vietnam ExtraBold"/>
                <a:cs typeface="Be Vietnam ExtraBold"/>
                <a:sym typeface="Be Vietnam ExtraBo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31" name="Google Shape;231;p35"/>
          <p:cNvSpPr/>
          <p:nvPr/>
        </p:nvSpPr>
        <p:spPr>
          <a:xfrm rot="10800000">
            <a:off x="695370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1886216" y="4155000"/>
            <a:ext cx="1726800" cy="9885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5400000">
            <a:off x="-1833000" y="1832850"/>
            <a:ext cx="8573400" cy="4907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flipH="1">
            <a:off x="616300" y="720000"/>
            <a:ext cx="2895600" cy="1851600"/>
          </a:xfrm>
          <a:prstGeom prst="rect">
            <a:avLst/>
          </a:prstGeom>
        </p:spPr>
        <p:txBody>
          <a:bodyPr spcFirstLastPara="1" wrap="square" lIns="91425" tIns="91425" rIns="91425" bIns="91425" anchor="t" anchorCtr="0">
            <a:noAutofit/>
          </a:bodyPr>
          <a:lstStyle>
            <a:lvl1pPr lvl="0" algn="l">
              <a:spcBef>
                <a:spcPts val="0"/>
              </a:spcBef>
              <a:spcAft>
                <a:spcPts val="0"/>
              </a:spcAft>
              <a:buSzPts val="4100"/>
              <a:buNone/>
              <a:defRPr sz="5500"/>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a:endParaRPr/>
          </a:p>
        </p:txBody>
      </p:sp>
      <p:sp>
        <p:nvSpPr>
          <p:cNvPr id="17" name="Google Shape;17;p3"/>
          <p:cNvSpPr txBox="1">
            <a:spLocks noGrp="1"/>
          </p:cNvSpPr>
          <p:nvPr>
            <p:ph type="title" idx="2" hasCustomPrompt="1"/>
          </p:nvPr>
        </p:nvSpPr>
        <p:spPr>
          <a:xfrm flipH="1">
            <a:off x="616300" y="3795175"/>
            <a:ext cx="1635300" cy="988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000"/>
              <a:buNone/>
              <a:defRPr sz="7000">
                <a:solidFill>
                  <a:schemeClr val="l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8" name="Google Shape;18;p3"/>
          <p:cNvSpPr txBox="1">
            <a:spLocks noGrp="1"/>
          </p:cNvSpPr>
          <p:nvPr>
            <p:ph type="subTitle" idx="1"/>
          </p:nvPr>
        </p:nvSpPr>
        <p:spPr>
          <a:xfrm flipH="1">
            <a:off x="5312925" y="3960725"/>
            <a:ext cx="3093600" cy="678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6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a:off x="4362600" y="-8325"/>
            <a:ext cx="4781400" cy="2736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3933000"/>
            <a:ext cx="2115000" cy="121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subTitle" idx="1"/>
          </p:nvPr>
        </p:nvSpPr>
        <p:spPr>
          <a:xfrm>
            <a:off x="1543480" y="1998800"/>
            <a:ext cx="1866600" cy="495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200">
                <a:latin typeface="Be Vietnam ExtraBold"/>
                <a:ea typeface="Be Vietnam ExtraBold"/>
                <a:cs typeface="Be Vietnam ExtraBold"/>
                <a:sym typeface="Be Vietnam Extra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 name="Google Shape;28;p5"/>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29" name="Google Shape;29;p5"/>
          <p:cNvSpPr txBox="1">
            <a:spLocks noGrp="1"/>
          </p:cNvSpPr>
          <p:nvPr>
            <p:ph type="subTitle" idx="2"/>
          </p:nvPr>
        </p:nvSpPr>
        <p:spPr>
          <a:xfrm>
            <a:off x="1543467" y="2959350"/>
            <a:ext cx="2439300" cy="99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a:endParaRPr/>
          </a:p>
        </p:txBody>
      </p:sp>
      <p:sp>
        <p:nvSpPr>
          <p:cNvPr id="30" name="Google Shape;30;p5"/>
          <p:cNvSpPr txBox="1">
            <a:spLocks noGrp="1"/>
          </p:cNvSpPr>
          <p:nvPr>
            <p:ph type="subTitle" idx="3"/>
          </p:nvPr>
        </p:nvSpPr>
        <p:spPr>
          <a:xfrm>
            <a:off x="5694620" y="1998800"/>
            <a:ext cx="1866600" cy="49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latin typeface="Be Vietnam ExtraBold"/>
                <a:ea typeface="Be Vietnam ExtraBold"/>
                <a:cs typeface="Be Vietnam ExtraBold"/>
                <a:sym typeface="Be Vietnam Extra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 name="Google Shape;31;p5"/>
          <p:cNvSpPr txBox="1">
            <a:spLocks noGrp="1"/>
          </p:cNvSpPr>
          <p:nvPr>
            <p:ph type="subTitle" idx="4"/>
          </p:nvPr>
        </p:nvSpPr>
        <p:spPr>
          <a:xfrm>
            <a:off x="5694633" y="2959350"/>
            <a:ext cx="2439300" cy="99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0" y="38898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body" idx="1"/>
          </p:nvPr>
        </p:nvSpPr>
        <p:spPr>
          <a:xfrm>
            <a:off x="616200" y="1973475"/>
            <a:ext cx="3264000" cy="19353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600"/>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flipH="1">
            <a:off x="5530834" y="4155000"/>
            <a:ext cx="1726800" cy="9885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p:nvPr/>
        </p:nvSpPr>
        <p:spPr>
          <a:xfrm rot="-5400000" flipH="1">
            <a:off x="2403450" y="1832850"/>
            <a:ext cx="8573400" cy="4907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txBox="1">
            <a:spLocks noGrp="1"/>
          </p:cNvSpPr>
          <p:nvPr>
            <p:ph type="title"/>
          </p:nvPr>
        </p:nvSpPr>
        <p:spPr>
          <a:xfrm>
            <a:off x="5374475" y="720000"/>
            <a:ext cx="3153300" cy="185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100"/>
              <a:buNone/>
              <a:defRPr sz="55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48" name="Google Shape;48;p9"/>
          <p:cNvSpPr txBox="1">
            <a:spLocks noGrp="1"/>
          </p:cNvSpPr>
          <p:nvPr>
            <p:ph type="title" idx="2" hasCustomPrompt="1"/>
          </p:nvPr>
        </p:nvSpPr>
        <p:spPr>
          <a:xfrm>
            <a:off x="6907825" y="3795175"/>
            <a:ext cx="1653900" cy="988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None/>
              <a:defRPr sz="7000">
                <a:solidFill>
                  <a:schemeClr val="l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9" name="Google Shape;49;p9"/>
          <p:cNvSpPr txBox="1">
            <a:spLocks noGrp="1"/>
          </p:cNvSpPr>
          <p:nvPr>
            <p:ph type="subTitle" idx="1"/>
          </p:nvPr>
        </p:nvSpPr>
        <p:spPr>
          <a:xfrm>
            <a:off x="720000" y="3960725"/>
            <a:ext cx="2991900" cy="67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54"/>
        <p:cNvGrpSpPr/>
        <p:nvPr/>
      </p:nvGrpSpPr>
      <p:grpSpPr>
        <a:xfrm>
          <a:off x="0" y="0"/>
          <a:ext cx="0" cy="0"/>
          <a:chOff x="0" y="0"/>
          <a:chExt cx="0" cy="0"/>
        </a:xfrm>
      </p:grpSpPr>
      <p:sp>
        <p:nvSpPr>
          <p:cNvPr id="55" name="Google Shape;55;p11"/>
          <p:cNvSpPr/>
          <p:nvPr/>
        </p:nvSpPr>
        <p:spPr>
          <a:xfrm rot="9395685">
            <a:off x="5208650" y="2137922"/>
            <a:ext cx="1255941" cy="690506"/>
          </a:xfrm>
          <a:prstGeom prst="triangle">
            <a:avLst>
              <a:gd name="adj" fmla="val 6724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1"/>
          <p:cNvSpPr/>
          <p:nvPr/>
        </p:nvSpPr>
        <p:spPr>
          <a:xfrm rot="7057689" flipH="1">
            <a:off x="4749232" y="3482137"/>
            <a:ext cx="976212" cy="462278"/>
          </a:xfrm>
          <a:prstGeom prst="triangle">
            <a:avLst>
              <a:gd name="adj" fmla="val 6724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p:nvPr/>
        </p:nvSpPr>
        <p:spPr>
          <a:xfrm rot="593356" flipH="1">
            <a:off x="4530915" y="1856236"/>
            <a:ext cx="2415795" cy="1849932"/>
          </a:xfrm>
          <a:prstGeom prst="triangle">
            <a:avLst>
              <a:gd name="adj" fmla="val 678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p:nvPr/>
        </p:nvSpPr>
        <p:spPr>
          <a:xfrm rot="-1404315">
            <a:off x="2679409" y="3087050"/>
            <a:ext cx="1255941" cy="690506"/>
          </a:xfrm>
          <a:prstGeom prst="triangle">
            <a:avLst>
              <a:gd name="adj" fmla="val 6724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p:nvPr/>
        </p:nvSpPr>
        <p:spPr>
          <a:xfrm rot="-3742311" flipH="1">
            <a:off x="3418556" y="1971064"/>
            <a:ext cx="976212" cy="462278"/>
          </a:xfrm>
          <a:prstGeom prst="triangle">
            <a:avLst>
              <a:gd name="adj" fmla="val 6724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1"/>
          <p:cNvSpPr/>
          <p:nvPr/>
        </p:nvSpPr>
        <p:spPr>
          <a:xfrm rot="-10206644" flipH="1">
            <a:off x="2197290" y="2209309"/>
            <a:ext cx="2415795" cy="1849932"/>
          </a:xfrm>
          <a:prstGeom prst="triangle">
            <a:avLst>
              <a:gd name="adj" fmla="val 678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p:nvPr/>
        </p:nvSpPr>
        <p:spPr>
          <a:xfrm rot="10800000">
            <a:off x="6953700" y="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txBox="1">
            <a:spLocks noGrp="1"/>
          </p:cNvSpPr>
          <p:nvPr>
            <p:ph type="title" hasCustomPrompt="1"/>
          </p:nvPr>
        </p:nvSpPr>
        <p:spPr>
          <a:xfrm>
            <a:off x="2799913" y="2161475"/>
            <a:ext cx="1834500" cy="145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1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1"/>
          <p:cNvSpPr txBox="1">
            <a:spLocks noGrp="1"/>
          </p:cNvSpPr>
          <p:nvPr>
            <p:ph type="subTitle" idx="1"/>
          </p:nvPr>
        </p:nvSpPr>
        <p:spPr>
          <a:xfrm>
            <a:off x="616200" y="1887275"/>
            <a:ext cx="1834500" cy="93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200">
                <a:latin typeface="Be Vietnam ExtraBold"/>
                <a:ea typeface="Be Vietnam ExtraBold"/>
                <a:cs typeface="Be Vietnam ExtraBold"/>
                <a:sym typeface="Be Vietnam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4" name="Google Shape;64;p11"/>
          <p:cNvSpPr txBox="1">
            <a:spLocks noGrp="1"/>
          </p:cNvSpPr>
          <p:nvPr>
            <p:ph type="subTitle" idx="2"/>
          </p:nvPr>
        </p:nvSpPr>
        <p:spPr>
          <a:xfrm>
            <a:off x="6793250" y="1887275"/>
            <a:ext cx="1834500" cy="936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200">
                <a:latin typeface="Be Vietnam ExtraBold"/>
                <a:ea typeface="Be Vietnam ExtraBold"/>
                <a:cs typeface="Be Vietnam ExtraBold"/>
                <a:sym typeface="Be Vietnam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5" name="Google Shape;65;p11"/>
          <p:cNvSpPr txBox="1">
            <a:spLocks noGrp="1"/>
          </p:cNvSpPr>
          <p:nvPr>
            <p:ph type="title" idx="3"/>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66" name="Google Shape;66;p11"/>
          <p:cNvSpPr txBox="1">
            <a:spLocks noGrp="1"/>
          </p:cNvSpPr>
          <p:nvPr>
            <p:ph type="subTitle" idx="4"/>
          </p:nvPr>
        </p:nvSpPr>
        <p:spPr>
          <a:xfrm>
            <a:off x="616200" y="2734800"/>
            <a:ext cx="1884300" cy="99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160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
        <p:nvSpPr>
          <p:cNvPr id="67" name="Google Shape;67;p11"/>
          <p:cNvSpPr txBox="1">
            <a:spLocks noGrp="1"/>
          </p:cNvSpPr>
          <p:nvPr>
            <p:ph type="subTitle" idx="5"/>
          </p:nvPr>
        </p:nvSpPr>
        <p:spPr>
          <a:xfrm>
            <a:off x="6793252" y="2734800"/>
            <a:ext cx="1884300" cy="99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
        <p:nvSpPr>
          <p:cNvPr id="68" name="Google Shape;68;p11"/>
          <p:cNvSpPr txBox="1">
            <a:spLocks noGrp="1"/>
          </p:cNvSpPr>
          <p:nvPr>
            <p:ph type="title" idx="6" hasCustomPrompt="1"/>
          </p:nvPr>
        </p:nvSpPr>
        <p:spPr>
          <a:xfrm>
            <a:off x="4515713" y="2282900"/>
            <a:ext cx="1834500" cy="145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1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
  <p:cSld name="CUSTOM_17_1">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72" name="Google Shape;72;p13"/>
          <p:cNvSpPr/>
          <p:nvPr/>
        </p:nvSpPr>
        <p:spPr>
          <a:xfrm rot="-5400000">
            <a:off x="7422000" y="34215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17_1_1">
    <p:spTree>
      <p:nvGrpSpPr>
        <p:cNvPr id="1" name="Shape 73"/>
        <p:cNvGrpSpPr/>
        <p:nvPr/>
      </p:nvGrpSpPr>
      <p:grpSpPr>
        <a:xfrm>
          <a:off x="0" y="0"/>
          <a:ext cx="0" cy="0"/>
          <a:chOff x="0" y="0"/>
          <a:chExt cx="0" cy="0"/>
        </a:xfrm>
      </p:grpSpPr>
      <p:sp>
        <p:nvSpPr>
          <p:cNvPr id="74" name="Google Shape;74;p14"/>
          <p:cNvSpPr/>
          <p:nvPr/>
        </p:nvSpPr>
        <p:spPr>
          <a:xfrm rot="-5400454">
            <a:off x="6015293" y="166500"/>
            <a:ext cx="4545900" cy="1710900"/>
          </a:xfrm>
          <a:prstGeom prst="triangle">
            <a:avLst>
              <a:gd name="adj" fmla="val 522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rot="5400000">
            <a:off x="-468300" y="4683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540000" y="1544250"/>
            <a:ext cx="8100000" cy="2865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SzPts val="1400"/>
              <a:buFont typeface="Libre Franklin"/>
              <a:buChar char="●"/>
              <a:defRPr>
                <a:latin typeface="Libre Franklin"/>
                <a:ea typeface="Libre Franklin"/>
                <a:cs typeface="Libre Franklin"/>
                <a:sym typeface="Libre Franklin"/>
              </a:defRPr>
            </a:lvl1pPr>
            <a:lvl2pPr marL="914400" lvl="1"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2pPr>
            <a:lvl3pPr marL="1371600" lvl="2"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3pPr>
            <a:lvl4pPr marL="1828800" lvl="3"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4pPr>
            <a:lvl5pPr marL="2286000" lvl="4"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5pPr>
            <a:lvl6pPr marL="2743200" lvl="5"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6pPr>
            <a:lvl7pPr marL="3200400" lvl="6"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7pPr>
            <a:lvl8pPr marL="3657600" lvl="7"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8pPr>
            <a:lvl9pPr marL="4114800" lvl="8" indent="-317500">
              <a:lnSpc>
                <a:spcPct val="115000"/>
              </a:lnSpc>
              <a:spcBef>
                <a:spcPts val="1600"/>
              </a:spcBef>
              <a:spcAft>
                <a:spcPts val="1600"/>
              </a:spcAft>
              <a:buSzPts val="1400"/>
              <a:buFont typeface="Libre Franklin"/>
              <a:buChar char="■"/>
              <a:defRPr>
                <a:latin typeface="Libre Franklin"/>
                <a:ea typeface="Libre Franklin"/>
                <a:cs typeface="Libre Franklin"/>
                <a:sym typeface="Libre Franklin"/>
              </a:defRPr>
            </a:lvl9pPr>
          </a:lstStyle>
          <a:p>
            <a:endParaRPr/>
          </a:p>
        </p:txBody>
      </p:sp>
      <p:sp>
        <p:nvSpPr>
          <p:cNvPr id="7" name="Google Shape;7;p1"/>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SzPts val="4100"/>
              <a:buFont typeface="Be Vietnam ExtraBold"/>
              <a:buNone/>
              <a:defRPr sz="4100">
                <a:latin typeface="Be Vietnam ExtraBold"/>
                <a:ea typeface="Be Vietnam ExtraBold"/>
                <a:cs typeface="Be Vietnam ExtraBold"/>
                <a:sym typeface="Be Vietnam ExtraBold"/>
              </a:defRPr>
            </a:lvl1pPr>
            <a:lvl2pPr lvl="1" algn="ctr">
              <a:spcBef>
                <a:spcPts val="0"/>
              </a:spcBef>
              <a:spcAft>
                <a:spcPts val="0"/>
              </a:spcAft>
              <a:buSzPts val="4100"/>
              <a:buFont typeface="Be Vietnam ExtraBold"/>
              <a:buNone/>
              <a:defRPr sz="4100">
                <a:latin typeface="Be Vietnam ExtraBold"/>
                <a:ea typeface="Be Vietnam ExtraBold"/>
                <a:cs typeface="Be Vietnam ExtraBold"/>
                <a:sym typeface="Be Vietnam ExtraBold"/>
              </a:defRPr>
            </a:lvl2pPr>
            <a:lvl3pPr lvl="2" algn="ctr">
              <a:spcBef>
                <a:spcPts val="0"/>
              </a:spcBef>
              <a:spcAft>
                <a:spcPts val="0"/>
              </a:spcAft>
              <a:buSzPts val="4100"/>
              <a:buFont typeface="Be Vietnam ExtraBold"/>
              <a:buNone/>
              <a:defRPr sz="4100">
                <a:latin typeface="Be Vietnam ExtraBold"/>
                <a:ea typeface="Be Vietnam ExtraBold"/>
                <a:cs typeface="Be Vietnam ExtraBold"/>
                <a:sym typeface="Be Vietnam ExtraBold"/>
              </a:defRPr>
            </a:lvl3pPr>
            <a:lvl4pPr lvl="3" algn="ctr">
              <a:spcBef>
                <a:spcPts val="0"/>
              </a:spcBef>
              <a:spcAft>
                <a:spcPts val="0"/>
              </a:spcAft>
              <a:buSzPts val="4100"/>
              <a:buFont typeface="Be Vietnam ExtraBold"/>
              <a:buNone/>
              <a:defRPr sz="4100">
                <a:latin typeface="Be Vietnam ExtraBold"/>
                <a:ea typeface="Be Vietnam ExtraBold"/>
                <a:cs typeface="Be Vietnam ExtraBold"/>
                <a:sym typeface="Be Vietnam ExtraBold"/>
              </a:defRPr>
            </a:lvl4pPr>
            <a:lvl5pPr lvl="4" algn="ctr">
              <a:spcBef>
                <a:spcPts val="0"/>
              </a:spcBef>
              <a:spcAft>
                <a:spcPts val="0"/>
              </a:spcAft>
              <a:buSzPts val="4100"/>
              <a:buFont typeface="Be Vietnam ExtraBold"/>
              <a:buNone/>
              <a:defRPr sz="4100">
                <a:latin typeface="Be Vietnam ExtraBold"/>
                <a:ea typeface="Be Vietnam ExtraBold"/>
                <a:cs typeface="Be Vietnam ExtraBold"/>
                <a:sym typeface="Be Vietnam ExtraBold"/>
              </a:defRPr>
            </a:lvl5pPr>
            <a:lvl6pPr lvl="5" algn="ctr">
              <a:spcBef>
                <a:spcPts val="0"/>
              </a:spcBef>
              <a:spcAft>
                <a:spcPts val="0"/>
              </a:spcAft>
              <a:buSzPts val="4100"/>
              <a:buFont typeface="Be Vietnam ExtraBold"/>
              <a:buNone/>
              <a:defRPr sz="4100">
                <a:latin typeface="Be Vietnam ExtraBold"/>
                <a:ea typeface="Be Vietnam ExtraBold"/>
                <a:cs typeface="Be Vietnam ExtraBold"/>
                <a:sym typeface="Be Vietnam ExtraBold"/>
              </a:defRPr>
            </a:lvl6pPr>
            <a:lvl7pPr lvl="6" algn="ctr">
              <a:spcBef>
                <a:spcPts val="0"/>
              </a:spcBef>
              <a:spcAft>
                <a:spcPts val="0"/>
              </a:spcAft>
              <a:buSzPts val="4100"/>
              <a:buFont typeface="Be Vietnam ExtraBold"/>
              <a:buNone/>
              <a:defRPr sz="4100">
                <a:latin typeface="Be Vietnam ExtraBold"/>
                <a:ea typeface="Be Vietnam ExtraBold"/>
                <a:cs typeface="Be Vietnam ExtraBold"/>
                <a:sym typeface="Be Vietnam ExtraBold"/>
              </a:defRPr>
            </a:lvl7pPr>
            <a:lvl8pPr lvl="7" algn="ctr">
              <a:spcBef>
                <a:spcPts val="0"/>
              </a:spcBef>
              <a:spcAft>
                <a:spcPts val="0"/>
              </a:spcAft>
              <a:buSzPts val="4100"/>
              <a:buFont typeface="Be Vietnam ExtraBold"/>
              <a:buNone/>
              <a:defRPr sz="4100">
                <a:latin typeface="Be Vietnam ExtraBold"/>
                <a:ea typeface="Be Vietnam ExtraBold"/>
                <a:cs typeface="Be Vietnam ExtraBold"/>
                <a:sym typeface="Be Vietnam ExtraBold"/>
              </a:defRPr>
            </a:lvl8pPr>
            <a:lvl9pPr lvl="8" algn="ctr">
              <a:spcBef>
                <a:spcPts val="0"/>
              </a:spcBef>
              <a:spcAft>
                <a:spcPts val="0"/>
              </a:spcAft>
              <a:buSzPts val="4100"/>
              <a:buFont typeface="Be Vietnam ExtraBold"/>
              <a:buNone/>
              <a:defRPr sz="4100">
                <a:latin typeface="Be Vietnam ExtraBold"/>
                <a:ea typeface="Be Vietnam ExtraBold"/>
                <a:cs typeface="Be Vietnam ExtraBold"/>
                <a:sym typeface="Be Vietnam ExtraBol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7" r:id="rId6"/>
    <p:sldLayoutId id="2147483658" r:id="rId7"/>
    <p:sldLayoutId id="2147483659" r:id="rId8"/>
    <p:sldLayoutId id="2147483660" r:id="rId9"/>
    <p:sldLayoutId id="2147483667" r:id="rId10"/>
    <p:sldLayoutId id="2147483669" r:id="rId11"/>
    <p:sldLayoutId id="2147483671" r:id="rId12"/>
    <p:sldLayoutId id="2147483672" r:id="rId13"/>
    <p:sldLayoutId id="2147483673" r:id="rId14"/>
    <p:sldLayoutId id="2147483675" r:id="rId15"/>
    <p:sldLayoutId id="2147483677" r:id="rId16"/>
    <p:sldLayoutId id="2147483678" r:id="rId17"/>
    <p:sldLayoutId id="214748368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dev7.hoja-crm.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244"/>
        <p:cNvGrpSpPr/>
        <p:nvPr/>
      </p:nvGrpSpPr>
      <p:grpSpPr>
        <a:xfrm>
          <a:off x="0" y="0"/>
          <a:ext cx="0" cy="0"/>
          <a:chOff x="0" y="0"/>
          <a:chExt cx="0" cy="0"/>
        </a:xfrm>
      </p:grpSpPr>
      <p:sp>
        <p:nvSpPr>
          <p:cNvPr id="245" name="Google Shape;245;p39"/>
          <p:cNvSpPr txBox="1">
            <a:spLocks noGrp="1"/>
          </p:cNvSpPr>
          <p:nvPr>
            <p:ph type="ctrTitle"/>
          </p:nvPr>
        </p:nvSpPr>
        <p:spPr>
          <a:xfrm>
            <a:off x="41805" y="170977"/>
            <a:ext cx="2706933" cy="22396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A" b="1" dirty="0">
                <a:latin typeface="DIN Next LT Arabic Light" panose="020B0303020203050203" pitchFamily="34" charset="-78"/>
                <a:cs typeface="DIN Next LT Arabic Light" panose="020B0303020203050203" pitchFamily="34" charset="-78"/>
              </a:rPr>
              <a:t>موقع القَطَّة</a:t>
            </a:r>
            <a:endParaRPr b="1" dirty="0">
              <a:latin typeface="DIN Next LT Arabic Light" panose="020B0303020203050203" pitchFamily="34" charset="-78"/>
              <a:cs typeface="DIN Next LT Arabic Light" panose="020B0303020203050203" pitchFamily="34" charset="-78"/>
            </a:endParaRPr>
          </a:p>
        </p:txBody>
      </p:sp>
      <p:sp>
        <p:nvSpPr>
          <p:cNvPr id="246" name="Google Shape;246;p39"/>
          <p:cNvSpPr txBox="1">
            <a:spLocks noGrp="1"/>
          </p:cNvSpPr>
          <p:nvPr>
            <p:ph type="subTitle" idx="1"/>
          </p:nvPr>
        </p:nvSpPr>
        <p:spPr>
          <a:xfrm>
            <a:off x="590600" y="3175604"/>
            <a:ext cx="2837016" cy="1860740"/>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r>
              <a:rPr lang="ar-SA" b="1" dirty="0">
                <a:solidFill>
                  <a:srgbClr val="FFC100"/>
                </a:solidFill>
                <a:latin typeface="DIN Next LT Arabic Light" panose="020B0303020203050203" pitchFamily="34" charset="-78"/>
                <a:cs typeface="DIN Next LT Arabic Light" panose="020B0303020203050203" pitchFamily="34" charset="-78"/>
              </a:rPr>
              <a:t>اعداد</a:t>
            </a:r>
            <a:r>
              <a:rPr lang="en-US" b="1" dirty="0">
                <a:solidFill>
                  <a:srgbClr val="FFC100"/>
                </a:solidFill>
                <a:latin typeface="DIN Next LT Arabic Light" panose="020B0303020203050203" pitchFamily="34" charset="-78"/>
                <a:cs typeface="DIN Next LT Arabic Light" panose="020B0303020203050203" pitchFamily="34" charset="-78"/>
              </a:rPr>
              <a:t>:</a:t>
            </a:r>
            <a:endParaRPr lang="ar-SA" b="1" dirty="0">
              <a:solidFill>
                <a:srgbClr val="FFC100"/>
              </a:solidFill>
              <a:latin typeface="DIN Next LT Arabic Light" panose="020B0303020203050203" pitchFamily="34" charset="-78"/>
              <a:cs typeface="DIN Next LT Arabic Light" panose="020B0303020203050203" pitchFamily="34" charset="-78"/>
            </a:endParaRPr>
          </a:p>
          <a:p>
            <a:pPr marL="0" lvl="0" indent="0" algn="ctr" rtl="1">
              <a:spcBef>
                <a:spcPts val="0"/>
              </a:spcBef>
              <a:spcAft>
                <a:spcPts val="0"/>
              </a:spcAft>
              <a:buNone/>
            </a:pPr>
            <a:r>
              <a:rPr lang="ar-SA" dirty="0">
                <a:solidFill>
                  <a:schemeClr val="accent2"/>
                </a:solidFill>
                <a:latin typeface="DIN Next LT Arabic Light" panose="020B0303020203050203" pitchFamily="34" charset="-78"/>
                <a:cs typeface="DIN Next LT Arabic Light" panose="020B0303020203050203" pitchFamily="34" charset="-78"/>
              </a:rPr>
              <a:t>نايف عويش اللحياني</a:t>
            </a:r>
          </a:p>
          <a:p>
            <a:pPr marL="0" lvl="0" indent="0" algn="ctr" rtl="1">
              <a:spcBef>
                <a:spcPts val="0"/>
              </a:spcBef>
              <a:spcAft>
                <a:spcPts val="0"/>
              </a:spcAft>
              <a:buNone/>
            </a:pPr>
            <a:endParaRPr lang="ar-SA" dirty="0">
              <a:solidFill>
                <a:schemeClr val="accent2"/>
              </a:solidFill>
              <a:latin typeface="DIN Next LT Arabic Light" panose="020B0303020203050203" pitchFamily="34" charset="-78"/>
              <a:cs typeface="DIN Next LT Arabic Light" panose="020B0303020203050203" pitchFamily="34" charset="-78"/>
            </a:endParaRPr>
          </a:p>
          <a:p>
            <a:pPr marL="0" lvl="0" indent="0" algn="ctr" rtl="1">
              <a:spcBef>
                <a:spcPts val="0"/>
              </a:spcBef>
              <a:spcAft>
                <a:spcPts val="0"/>
              </a:spcAft>
              <a:buNone/>
            </a:pPr>
            <a:r>
              <a:rPr lang="ar-SA" b="1" dirty="0">
                <a:solidFill>
                  <a:srgbClr val="FFC100"/>
                </a:solidFill>
                <a:latin typeface="DIN Next LT Arabic Light" panose="020B0303020203050203" pitchFamily="34" charset="-78"/>
                <a:cs typeface="DIN Next LT Arabic Light" panose="020B0303020203050203" pitchFamily="34" charset="-78"/>
              </a:rPr>
              <a:t>اشراف الدكتور:</a:t>
            </a:r>
          </a:p>
          <a:p>
            <a:pPr marL="0" lvl="0" indent="0" algn="ctr" rtl="1">
              <a:spcBef>
                <a:spcPts val="0"/>
              </a:spcBef>
              <a:spcAft>
                <a:spcPts val="0"/>
              </a:spcAft>
              <a:buNone/>
            </a:pPr>
            <a:r>
              <a:rPr lang="ar-SA" dirty="0">
                <a:solidFill>
                  <a:schemeClr val="accent2"/>
                </a:solidFill>
                <a:latin typeface="DIN Next LT Arabic Light" panose="020B0303020203050203" pitchFamily="34" charset="-78"/>
                <a:cs typeface="DIN Next LT Arabic Light" panose="020B0303020203050203" pitchFamily="34" charset="-78"/>
              </a:rPr>
              <a:t>أحمد سالمان</a:t>
            </a:r>
          </a:p>
          <a:p>
            <a:pPr marL="0" lvl="0" indent="0" algn="ctr" rtl="1">
              <a:spcBef>
                <a:spcPts val="0"/>
              </a:spcBef>
              <a:spcAft>
                <a:spcPts val="0"/>
              </a:spcAft>
              <a:buNone/>
            </a:pPr>
            <a:endParaRPr lang="ar-SA" dirty="0">
              <a:solidFill>
                <a:schemeClr val="accent2"/>
              </a:solidFill>
              <a:latin typeface="DIN Next LT Arabic Light" panose="020B0303020203050203" pitchFamily="34" charset="-78"/>
              <a:cs typeface="DIN Next LT Arabic Light" panose="020B0303020203050203" pitchFamily="34" charset="-78"/>
            </a:endParaRPr>
          </a:p>
          <a:p>
            <a:pPr marL="0" lvl="0" indent="0" algn="ctr" rtl="1">
              <a:spcBef>
                <a:spcPts val="0"/>
              </a:spcBef>
              <a:spcAft>
                <a:spcPts val="0"/>
              </a:spcAft>
              <a:buNone/>
            </a:pPr>
            <a:r>
              <a:rPr lang="ar-SA" dirty="0">
                <a:solidFill>
                  <a:schemeClr val="accent2"/>
                </a:solidFill>
                <a:latin typeface="DIN Next LT Arabic Light" panose="020B0303020203050203" pitchFamily="34" charset="-78"/>
                <a:cs typeface="DIN Next LT Arabic Light" panose="020B0303020203050203" pitchFamily="34" charset="-78"/>
              </a:rPr>
              <a:t> 1442 </a:t>
            </a:r>
            <a:r>
              <a:rPr lang="ar-SA" b="1" dirty="0">
                <a:solidFill>
                  <a:srgbClr val="FFC100"/>
                </a:solidFill>
                <a:latin typeface="DIN Next LT Arabic Light" panose="020B0303020203050203" pitchFamily="34" charset="-78"/>
                <a:cs typeface="DIN Next LT Arabic Light" panose="020B0303020203050203" pitchFamily="34" charset="-78"/>
              </a:rPr>
              <a:t>هـ</a:t>
            </a:r>
            <a:r>
              <a:rPr lang="ar-SA" dirty="0">
                <a:solidFill>
                  <a:schemeClr val="accent2"/>
                </a:solidFill>
                <a:latin typeface="DIN Next LT Arabic Light" panose="020B0303020203050203" pitchFamily="34" charset="-78"/>
                <a:cs typeface="DIN Next LT Arabic Light" panose="020B0303020203050203" pitchFamily="34" charset="-78"/>
              </a:rPr>
              <a:t> – 2020 </a:t>
            </a:r>
            <a:r>
              <a:rPr lang="ar-SA" b="1" dirty="0">
                <a:solidFill>
                  <a:srgbClr val="FFC100"/>
                </a:solidFill>
                <a:latin typeface="DIN Next LT Arabic Light" panose="020B0303020203050203" pitchFamily="34" charset="-78"/>
                <a:cs typeface="DIN Next LT Arabic Light" panose="020B0303020203050203" pitchFamily="34" charset="-78"/>
              </a:rPr>
              <a:t>م</a:t>
            </a:r>
          </a:p>
        </p:txBody>
      </p:sp>
      <p:grpSp>
        <p:nvGrpSpPr>
          <p:cNvPr id="247" name="Google Shape;247;p39"/>
          <p:cNvGrpSpPr/>
          <p:nvPr/>
        </p:nvGrpSpPr>
        <p:grpSpPr>
          <a:xfrm>
            <a:off x="4538058" y="736315"/>
            <a:ext cx="3881893" cy="3866200"/>
            <a:chOff x="1380325" y="456475"/>
            <a:chExt cx="4827625" cy="4811100"/>
          </a:xfrm>
        </p:grpSpPr>
        <p:sp>
          <p:nvSpPr>
            <p:cNvPr id="248" name="Google Shape;248;p39"/>
            <p:cNvSpPr/>
            <p:nvPr/>
          </p:nvSpPr>
          <p:spPr>
            <a:xfrm>
              <a:off x="1380325" y="2480550"/>
              <a:ext cx="4827625" cy="2787025"/>
            </a:xfrm>
            <a:custGeom>
              <a:avLst/>
              <a:gdLst/>
              <a:ahLst/>
              <a:cxnLst/>
              <a:rect l="l" t="t" r="r" b="b"/>
              <a:pathLst>
                <a:path w="193105" h="111481" extrusionOk="0">
                  <a:moveTo>
                    <a:pt x="96569" y="1"/>
                  </a:moveTo>
                  <a:cubicBezTo>
                    <a:pt x="43231" y="1"/>
                    <a:pt x="0" y="24985"/>
                    <a:pt x="0" y="55740"/>
                  </a:cubicBezTo>
                  <a:cubicBezTo>
                    <a:pt x="0" y="86529"/>
                    <a:pt x="43231" y="111480"/>
                    <a:pt x="96569" y="111480"/>
                  </a:cubicBezTo>
                  <a:cubicBezTo>
                    <a:pt x="149874" y="111480"/>
                    <a:pt x="193105" y="86529"/>
                    <a:pt x="193105" y="55740"/>
                  </a:cubicBezTo>
                  <a:cubicBezTo>
                    <a:pt x="193105" y="24985"/>
                    <a:pt x="149874" y="1"/>
                    <a:pt x="9656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9"/>
            <p:cNvSpPr/>
            <p:nvPr/>
          </p:nvSpPr>
          <p:spPr>
            <a:xfrm>
              <a:off x="2849700" y="4121425"/>
              <a:ext cx="1717100" cy="880950"/>
            </a:xfrm>
            <a:custGeom>
              <a:avLst/>
              <a:gdLst/>
              <a:ahLst/>
              <a:cxnLst/>
              <a:rect l="l" t="t" r="r" b="b"/>
              <a:pathLst>
                <a:path w="68684" h="35238" extrusionOk="0">
                  <a:moveTo>
                    <a:pt x="21349" y="13455"/>
                  </a:moveTo>
                  <a:cubicBezTo>
                    <a:pt x="26353" y="13455"/>
                    <a:pt x="31023" y="14556"/>
                    <a:pt x="34492" y="16558"/>
                  </a:cubicBezTo>
                  <a:cubicBezTo>
                    <a:pt x="37461" y="18292"/>
                    <a:pt x="39095" y="20394"/>
                    <a:pt x="39095" y="22529"/>
                  </a:cubicBezTo>
                  <a:cubicBezTo>
                    <a:pt x="39095" y="24630"/>
                    <a:pt x="37461" y="26765"/>
                    <a:pt x="34459" y="28466"/>
                  </a:cubicBezTo>
                  <a:lnTo>
                    <a:pt x="34492" y="28466"/>
                  </a:lnTo>
                  <a:cubicBezTo>
                    <a:pt x="31023" y="30468"/>
                    <a:pt x="26353" y="31568"/>
                    <a:pt x="21349" y="31568"/>
                  </a:cubicBezTo>
                  <a:cubicBezTo>
                    <a:pt x="16346" y="31568"/>
                    <a:pt x="11676" y="30468"/>
                    <a:pt x="8207" y="28466"/>
                  </a:cubicBezTo>
                  <a:cubicBezTo>
                    <a:pt x="5238" y="26765"/>
                    <a:pt x="3603" y="24630"/>
                    <a:pt x="3603" y="22529"/>
                  </a:cubicBezTo>
                  <a:cubicBezTo>
                    <a:pt x="3603" y="20394"/>
                    <a:pt x="5238" y="18292"/>
                    <a:pt x="8207" y="16558"/>
                  </a:cubicBezTo>
                  <a:cubicBezTo>
                    <a:pt x="11676" y="14556"/>
                    <a:pt x="16346" y="13455"/>
                    <a:pt x="21349" y="13455"/>
                  </a:cubicBezTo>
                  <a:close/>
                  <a:moveTo>
                    <a:pt x="65188" y="1"/>
                  </a:moveTo>
                  <a:cubicBezTo>
                    <a:pt x="64976" y="1"/>
                    <a:pt x="64759" y="44"/>
                    <a:pt x="64580" y="146"/>
                  </a:cubicBezTo>
                  <a:cubicBezTo>
                    <a:pt x="62379" y="1247"/>
                    <a:pt x="49670" y="9353"/>
                    <a:pt x="43799" y="12988"/>
                  </a:cubicBezTo>
                  <a:lnTo>
                    <a:pt x="40897" y="14756"/>
                  </a:lnTo>
                  <a:cubicBezTo>
                    <a:pt x="40830" y="14790"/>
                    <a:pt x="40763" y="14856"/>
                    <a:pt x="40696" y="14957"/>
                  </a:cubicBezTo>
                  <a:cubicBezTo>
                    <a:pt x="40696" y="14957"/>
                    <a:pt x="40696" y="14957"/>
                    <a:pt x="40663" y="14990"/>
                  </a:cubicBezTo>
                  <a:cubicBezTo>
                    <a:pt x="40663" y="15023"/>
                    <a:pt x="40630" y="15057"/>
                    <a:pt x="40596" y="15090"/>
                  </a:cubicBezTo>
                  <a:cubicBezTo>
                    <a:pt x="40596" y="15123"/>
                    <a:pt x="40596" y="15157"/>
                    <a:pt x="40563" y="15190"/>
                  </a:cubicBezTo>
                  <a:cubicBezTo>
                    <a:pt x="40563" y="15223"/>
                    <a:pt x="40563" y="15257"/>
                    <a:pt x="40530" y="15290"/>
                  </a:cubicBezTo>
                  <a:lnTo>
                    <a:pt x="40530" y="15390"/>
                  </a:lnTo>
                  <a:lnTo>
                    <a:pt x="40063" y="15657"/>
                  </a:lnTo>
                  <a:lnTo>
                    <a:pt x="39662" y="15891"/>
                  </a:lnTo>
                  <a:cubicBezTo>
                    <a:pt x="38662" y="14923"/>
                    <a:pt x="37561" y="14089"/>
                    <a:pt x="36360" y="13422"/>
                  </a:cubicBezTo>
                  <a:cubicBezTo>
                    <a:pt x="32324" y="11120"/>
                    <a:pt x="27020" y="9820"/>
                    <a:pt x="21383" y="9820"/>
                  </a:cubicBezTo>
                  <a:cubicBezTo>
                    <a:pt x="15745" y="9820"/>
                    <a:pt x="10442" y="11120"/>
                    <a:pt x="6439" y="13422"/>
                  </a:cubicBezTo>
                  <a:cubicBezTo>
                    <a:pt x="2269" y="15824"/>
                    <a:pt x="1" y="19060"/>
                    <a:pt x="1" y="22529"/>
                  </a:cubicBezTo>
                  <a:cubicBezTo>
                    <a:pt x="1" y="26031"/>
                    <a:pt x="2269" y="29267"/>
                    <a:pt x="6439" y="31669"/>
                  </a:cubicBezTo>
                  <a:cubicBezTo>
                    <a:pt x="10442" y="33970"/>
                    <a:pt x="15745" y="35238"/>
                    <a:pt x="21383" y="35238"/>
                  </a:cubicBezTo>
                  <a:cubicBezTo>
                    <a:pt x="27020" y="35238"/>
                    <a:pt x="32324" y="33970"/>
                    <a:pt x="36360" y="31669"/>
                  </a:cubicBezTo>
                  <a:cubicBezTo>
                    <a:pt x="40530" y="29267"/>
                    <a:pt x="42798" y="26031"/>
                    <a:pt x="42798" y="22529"/>
                  </a:cubicBezTo>
                  <a:cubicBezTo>
                    <a:pt x="42765" y="20928"/>
                    <a:pt x="42298" y="19360"/>
                    <a:pt x="41430" y="18025"/>
                  </a:cubicBezTo>
                  <a:lnTo>
                    <a:pt x="41797" y="17825"/>
                  </a:lnTo>
                  <a:cubicBezTo>
                    <a:pt x="41964" y="17930"/>
                    <a:pt x="42144" y="17982"/>
                    <a:pt x="42320" y="17982"/>
                  </a:cubicBezTo>
                  <a:cubicBezTo>
                    <a:pt x="42426" y="17982"/>
                    <a:pt x="42531" y="17963"/>
                    <a:pt x="42631" y="17925"/>
                  </a:cubicBezTo>
                  <a:cubicBezTo>
                    <a:pt x="44633" y="16825"/>
                    <a:pt x="63980" y="8585"/>
                    <a:pt x="67916" y="6450"/>
                  </a:cubicBezTo>
                  <a:cubicBezTo>
                    <a:pt x="68350" y="6184"/>
                    <a:pt x="68650" y="5617"/>
                    <a:pt x="68683" y="4816"/>
                  </a:cubicBezTo>
                  <a:cubicBezTo>
                    <a:pt x="68683" y="3849"/>
                    <a:pt x="68416" y="2915"/>
                    <a:pt x="67916" y="2114"/>
                  </a:cubicBezTo>
                  <a:cubicBezTo>
                    <a:pt x="67782" y="1914"/>
                    <a:pt x="67682" y="1747"/>
                    <a:pt x="67582" y="1614"/>
                  </a:cubicBezTo>
                  <a:lnTo>
                    <a:pt x="67549" y="1580"/>
                  </a:lnTo>
                  <a:cubicBezTo>
                    <a:pt x="67449" y="1414"/>
                    <a:pt x="67315" y="1280"/>
                    <a:pt x="67182" y="1147"/>
                  </a:cubicBezTo>
                  <a:lnTo>
                    <a:pt x="67149" y="1080"/>
                  </a:lnTo>
                  <a:cubicBezTo>
                    <a:pt x="67049" y="947"/>
                    <a:pt x="66915" y="846"/>
                    <a:pt x="66782" y="713"/>
                  </a:cubicBezTo>
                  <a:lnTo>
                    <a:pt x="66715" y="680"/>
                  </a:lnTo>
                  <a:cubicBezTo>
                    <a:pt x="66615" y="580"/>
                    <a:pt x="66448" y="446"/>
                    <a:pt x="66315" y="379"/>
                  </a:cubicBezTo>
                  <a:lnTo>
                    <a:pt x="66048" y="246"/>
                  </a:lnTo>
                  <a:lnTo>
                    <a:pt x="65948" y="179"/>
                  </a:lnTo>
                  <a:lnTo>
                    <a:pt x="65814" y="113"/>
                  </a:lnTo>
                  <a:cubicBezTo>
                    <a:pt x="65748" y="113"/>
                    <a:pt x="65714" y="79"/>
                    <a:pt x="65648" y="79"/>
                  </a:cubicBezTo>
                  <a:lnTo>
                    <a:pt x="65581" y="79"/>
                  </a:lnTo>
                  <a:cubicBezTo>
                    <a:pt x="65514" y="46"/>
                    <a:pt x="65447" y="13"/>
                    <a:pt x="65381" y="13"/>
                  </a:cubicBezTo>
                  <a:cubicBezTo>
                    <a:pt x="65318" y="5"/>
                    <a:pt x="65253" y="1"/>
                    <a:pt x="6518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9"/>
            <p:cNvSpPr/>
            <p:nvPr/>
          </p:nvSpPr>
          <p:spPr>
            <a:xfrm>
              <a:off x="1542100" y="2722600"/>
              <a:ext cx="3123100" cy="1795900"/>
            </a:xfrm>
            <a:custGeom>
              <a:avLst/>
              <a:gdLst/>
              <a:ahLst/>
              <a:cxnLst/>
              <a:rect l="l" t="t" r="r" b="b"/>
              <a:pathLst>
                <a:path w="124924" h="71836" extrusionOk="0">
                  <a:moveTo>
                    <a:pt x="102507" y="0"/>
                  </a:moveTo>
                  <a:cubicBezTo>
                    <a:pt x="101890" y="0"/>
                    <a:pt x="101273" y="142"/>
                    <a:pt x="100706" y="426"/>
                  </a:cubicBezTo>
                  <a:lnTo>
                    <a:pt x="1001" y="57967"/>
                  </a:lnTo>
                  <a:cubicBezTo>
                    <a:pt x="1" y="58534"/>
                    <a:pt x="1" y="59468"/>
                    <a:pt x="1001" y="60068"/>
                  </a:cubicBezTo>
                  <a:lnTo>
                    <a:pt x="20649" y="71410"/>
                  </a:lnTo>
                  <a:cubicBezTo>
                    <a:pt x="21216" y="71693"/>
                    <a:pt x="21833" y="71835"/>
                    <a:pt x="22450" y="71835"/>
                  </a:cubicBezTo>
                  <a:cubicBezTo>
                    <a:pt x="23067" y="71835"/>
                    <a:pt x="23684" y="71693"/>
                    <a:pt x="24251" y="71410"/>
                  </a:cubicBezTo>
                  <a:lnTo>
                    <a:pt x="61611" y="49828"/>
                  </a:lnTo>
                  <a:lnTo>
                    <a:pt x="67349" y="53164"/>
                  </a:lnTo>
                  <a:cubicBezTo>
                    <a:pt x="68867" y="54048"/>
                    <a:pt x="70860" y="54489"/>
                    <a:pt x="72853" y="54489"/>
                  </a:cubicBezTo>
                  <a:cubicBezTo>
                    <a:pt x="74846" y="54489"/>
                    <a:pt x="76839" y="54048"/>
                    <a:pt x="78357" y="53164"/>
                  </a:cubicBezTo>
                  <a:lnTo>
                    <a:pt x="95469" y="43357"/>
                  </a:lnTo>
                  <a:cubicBezTo>
                    <a:pt x="98538" y="41622"/>
                    <a:pt x="98538" y="38787"/>
                    <a:pt x="95469" y="37019"/>
                  </a:cubicBezTo>
                  <a:lnTo>
                    <a:pt x="89731" y="33683"/>
                  </a:lnTo>
                  <a:lnTo>
                    <a:pt x="123923" y="13835"/>
                  </a:lnTo>
                  <a:cubicBezTo>
                    <a:pt x="124923" y="13302"/>
                    <a:pt x="124923" y="12368"/>
                    <a:pt x="123956" y="11801"/>
                  </a:cubicBezTo>
                  <a:lnTo>
                    <a:pt x="104309" y="426"/>
                  </a:lnTo>
                  <a:cubicBezTo>
                    <a:pt x="103741" y="142"/>
                    <a:pt x="103124" y="0"/>
                    <a:pt x="10250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9"/>
            <p:cNvSpPr/>
            <p:nvPr/>
          </p:nvSpPr>
          <p:spPr>
            <a:xfrm>
              <a:off x="4982050" y="3805675"/>
              <a:ext cx="962400" cy="555425"/>
            </a:xfrm>
            <a:custGeom>
              <a:avLst/>
              <a:gdLst/>
              <a:ahLst/>
              <a:cxnLst/>
              <a:rect l="l" t="t" r="r" b="b"/>
              <a:pathLst>
                <a:path w="38496" h="22217" extrusionOk="0">
                  <a:moveTo>
                    <a:pt x="19248" y="0"/>
                  </a:moveTo>
                  <a:cubicBezTo>
                    <a:pt x="8640" y="0"/>
                    <a:pt x="1" y="4970"/>
                    <a:pt x="1" y="11108"/>
                  </a:cubicBezTo>
                  <a:cubicBezTo>
                    <a:pt x="1" y="17246"/>
                    <a:pt x="8640" y="22216"/>
                    <a:pt x="19248" y="22216"/>
                  </a:cubicBezTo>
                  <a:cubicBezTo>
                    <a:pt x="29889" y="22216"/>
                    <a:pt x="38495" y="17246"/>
                    <a:pt x="38495" y="11108"/>
                  </a:cubicBezTo>
                  <a:cubicBezTo>
                    <a:pt x="38495" y="4970"/>
                    <a:pt x="29889" y="0"/>
                    <a:pt x="1924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9"/>
            <p:cNvSpPr/>
            <p:nvPr/>
          </p:nvSpPr>
          <p:spPr>
            <a:xfrm>
              <a:off x="5724250" y="3318150"/>
              <a:ext cx="299425" cy="574275"/>
            </a:xfrm>
            <a:custGeom>
              <a:avLst/>
              <a:gdLst/>
              <a:ahLst/>
              <a:cxnLst/>
              <a:rect l="l" t="t" r="r" b="b"/>
              <a:pathLst>
                <a:path w="11977" h="22971" extrusionOk="0">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9"/>
            <p:cNvSpPr/>
            <p:nvPr/>
          </p:nvSpPr>
          <p:spPr>
            <a:xfrm>
              <a:off x="5724250" y="3318150"/>
              <a:ext cx="299425" cy="574275"/>
            </a:xfrm>
            <a:custGeom>
              <a:avLst/>
              <a:gdLst/>
              <a:ahLst/>
              <a:cxnLst/>
              <a:rect l="l" t="t" r="r" b="b"/>
              <a:pathLst>
                <a:path w="11977" h="22971" extrusionOk="0">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9"/>
            <p:cNvSpPr/>
            <p:nvPr/>
          </p:nvSpPr>
          <p:spPr>
            <a:xfrm>
              <a:off x="5745950" y="3358200"/>
              <a:ext cx="194225" cy="457500"/>
            </a:xfrm>
            <a:custGeom>
              <a:avLst/>
              <a:gdLst/>
              <a:ahLst/>
              <a:cxnLst/>
              <a:rect l="l" t="t" r="r" b="b"/>
              <a:pathLst>
                <a:path w="7769" h="18300" extrusionOk="0">
                  <a:moveTo>
                    <a:pt x="7522" y="0"/>
                  </a:moveTo>
                  <a:cubicBezTo>
                    <a:pt x="7483" y="0"/>
                    <a:pt x="7443" y="16"/>
                    <a:pt x="7405" y="53"/>
                  </a:cubicBezTo>
                  <a:cubicBezTo>
                    <a:pt x="2469" y="4356"/>
                    <a:pt x="0" y="10594"/>
                    <a:pt x="300" y="18099"/>
                  </a:cubicBezTo>
                  <a:cubicBezTo>
                    <a:pt x="334" y="18199"/>
                    <a:pt x="400" y="18299"/>
                    <a:pt x="500" y="18299"/>
                  </a:cubicBezTo>
                  <a:lnTo>
                    <a:pt x="534" y="18299"/>
                  </a:lnTo>
                  <a:cubicBezTo>
                    <a:pt x="601" y="18266"/>
                    <a:pt x="667" y="18199"/>
                    <a:pt x="667" y="18099"/>
                  </a:cubicBezTo>
                  <a:cubicBezTo>
                    <a:pt x="367" y="10694"/>
                    <a:pt x="2769" y="4556"/>
                    <a:pt x="7639" y="320"/>
                  </a:cubicBezTo>
                  <a:cubicBezTo>
                    <a:pt x="7769" y="190"/>
                    <a:pt x="7656" y="0"/>
                    <a:pt x="75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9"/>
            <p:cNvSpPr/>
            <p:nvPr/>
          </p:nvSpPr>
          <p:spPr>
            <a:xfrm>
              <a:off x="5659200" y="3669025"/>
              <a:ext cx="404500" cy="365225"/>
            </a:xfrm>
            <a:custGeom>
              <a:avLst/>
              <a:gdLst/>
              <a:ahLst/>
              <a:cxnLst/>
              <a:rect l="l" t="t" r="r" b="b"/>
              <a:pathLst>
                <a:path w="16180" h="14609" extrusionOk="0">
                  <a:moveTo>
                    <a:pt x="13652" y="0"/>
                  </a:moveTo>
                  <a:cubicBezTo>
                    <a:pt x="12007" y="0"/>
                    <a:pt x="8949" y="335"/>
                    <a:pt x="8407" y="963"/>
                  </a:cubicBezTo>
                  <a:cubicBezTo>
                    <a:pt x="7740" y="1730"/>
                    <a:pt x="7673" y="3998"/>
                    <a:pt x="7673" y="3998"/>
                  </a:cubicBezTo>
                  <a:cubicBezTo>
                    <a:pt x="7673" y="3998"/>
                    <a:pt x="6806" y="2831"/>
                    <a:pt x="6806" y="1697"/>
                  </a:cubicBezTo>
                  <a:cubicBezTo>
                    <a:pt x="6589" y="1663"/>
                    <a:pt x="6372" y="1647"/>
                    <a:pt x="6157" y="1647"/>
                  </a:cubicBezTo>
                  <a:cubicBezTo>
                    <a:pt x="5511" y="1647"/>
                    <a:pt x="4879" y="1797"/>
                    <a:pt x="4304" y="2097"/>
                  </a:cubicBezTo>
                  <a:cubicBezTo>
                    <a:pt x="3070" y="2731"/>
                    <a:pt x="2636" y="3265"/>
                    <a:pt x="2569" y="4232"/>
                  </a:cubicBezTo>
                  <a:cubicBezTo>
                    <a:pt x="2503" y="5199"/>
                    <a:pt x="2436" y="6667"/>
                    <a:pt x="2803" y="7801"/>
                  </a:cubicBezTo>
                  <a:cubicBezTo>
                    <a:pt x="2803" y="7801"/>
                    <a:pt x="1669" y="5933"/>
                    <a:pt x="1736" y="4299"/>
                  </a:cubicBezTo>
                  <a:lnTo>
                    <a:pt x="1736" y="4299"/>
                  </a:lnTo>
                  <a:cubicBezTo>
                    <a:pt x="1269" y="5099"/>
                    <a:pt x="868" y="5900"/>
                    <a:pt x="535" y="6734"/>
                  </a:cubicBezTo>
                  <a:cubicBezTo>
                    <a:pt x="1" y="8168"/>
                    <a:pt x="635" y="11604"/>
                    <a:pt x="2636" y="13338"/>
                  </a:cubicBezTo>
                  <a:cubicBezTo>
                    <a:pt x="4004" y="14139"/>
                    <a:pt x="5605" y="14606"/>
                    <a:pt x="7206" y="14606"/>
                  </a:cubicBezTo>
                  <a:cubicBezTo>
                    <a:pt x="7268" y="14608"/>
                    <a:pt x="7330" y="14608"/>
                    <a:pt x="7390" y="14608"/>
                  </a:cubicBezTo>
                  <a:cubicBezTo>
                    <a:pt x="10054" y="14608"/>
                    <a:pt x="11042" y="13205"/>
                    <a:pt x="11042" y="13205"/>
                  </a:cubicBezTo>
                  <a:cubicBezTo>
                    <a:pt x="11042" y="13205"/>
                    <a:pt x="9608" y="10803"/>
                    <a:pt x="7973" y="10303"/>
                  </a:cubicBezTo>
                  <a:lnTo>
                    <a:pt x="7973" y="10303"/>
                  </a:lnTo>
                  <a:cubicBezTo>
                    <a:pt x="9675" y="10436"/>
                    <a:pt x="11376" y="10870"/>
                    <a:pt x="12977" y="11604"/>
                  </a:cubicBezTo>
                  <a:cubicBezTo>
                    <a:pt x="12977" y="11604"/>
                    <a:pt x="14645" y="11404"/>
                    <a:pt x="14945" y="8769"/>
                  </a:cubicBezTo>
                  <a:cubicBezTo>
                    <a:pt x="14945" y="8769"/>
                    <a:pt x="13778" y="7368"/>
                    <a:pt x="10342" y="6967"/>
                  </a:cubicBezTo>
                  <a:cubicBezTo>
                    <a:pt x="11433" y="6626"/>
                    <a:pt x="12572" y="6456"/>
                    <a:pt x="13703" y="6456"/>
                  </a:cubicBezTo>
                  <a:cubicBezTo>
                    <a:pt x="14232" y="6456"/>
                    <a:pt x="14759" y="6493"/>
                    <a:pt x="15279" y="6567"/>
                  </a:cubicBezTo>
                  <a:cubicBezTo>
                    <a:pt x="15281" y="6568"/>
                    <a:pt x="15283" y="6568"/>
                    <a:pt x="15285" y="6568"/>
                  </a:cubicBezTo>
                  <a:cubicBezTo>
                    <a:pt x="15522" y="6568"/>
                    <a:pt x="16013" y="3216"/>
                    <a:pt x="16079" y="1663"/>
                  </a:cubicBezTo>
                  <a:cubicBezTo>
                    <a:pt x="16179" y="62"/>
                    <a:pt x="15545" y="196"/>
                    <a:pt x="14345" y="29"/>
                  </a:cubicBezTo>
                  <a:cubicBezTo>
                    <a:pt x="14166" y="10"/>
                    <a:pt x="13929" y="0"/>
                    <a:pt x="1365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9"/>
            <p:cNvSpPr/>
            <p:nvPr/>
          </p:nvSpPr>
          <p:spPr>
            <a:xfrm>
              <a:off x="5720100" y="3689075"/>
              <a:ext cx="310225" cy="317600"/>
            </a:xfrm>
            <a:custGeom>
              <a:avLst/>
              <a:gdLst/>
              <a:ahLst/>
              <a:cxnLst/>
              <a:rect l="l" t="t" r="r" b="b"/>
              <a:pathLst>
                <a:path w="12409" h="12704" extrusionOk="0">
                  <a:moveTo>
                    <a:pt x="12224" y="1"/>
                  </a:moveTo>
                  <a:cubicBezTo>
                    <a:pt x="12198" y="1"/>
                    <a:pt x="12170" y="9"/>
                    <a:pt x="12142" y="28"/>
                  </a:cubicBezTo>
                  <a:cubicBezTo>
                    <a:pt x="9240" y="995"/>
                    <a:pt x="1635" y="7533"/>
                    <a:pt x="33" y="12470"/>
                  </a:cubicBezTo>
                  <a:cubicBezTo>
                    <a:pt x="0" y="12570"/>
                    <a:pt x="33" y="12670"/>
                    <a:pt x="133" y="12703"/>
                  </a:cubicBezTo>
                  <a:lnTo>
                    <a:pt x="234" y="12703"/>
                  </a:lnTo>
                  <a:cubicBezTo>
                    <a:pt x="300" y="12703"/>
                    <a:pt x="334" y="12637"/>
                    <a:pt x="367" y="12603"/>
                  </a:cubicBezTo>
                  <a:cubicBezTo>
                    <a:pt x="1968" y="7733"/>
                    <a:pt x="9407" y="1328"/>
                    <a:pt x="12276" y="361"/>
                  </a:cubicBezTo>
                  <a:cubicBezTo>
                    <a:pt x="12376" y="328"/>
                    <a:pt x="12409" y="228"/>
                    <a:pt x="12376" y="128"/>
                  </a:cubicBezTo>
                  <a:cubicBezTo>
                    <a:pt x="12352" y="55"/>
                    <a:pt x="12293" y="1"/>
                    <a:pt x="12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9"/>
            <p:cNvSpPr/>
            <p:nvPr/>
          </p:nvSpPr>
          <p:spPr>
            <a:xfrm>
              <a:off x="2899750" y="2951725"/>
              <a:ext cx="1027425" cy="1092475"/>
            </a:xfrm>
            <a:custGeom>
              <a:avLst/>
              <a:gdLst/>
              <a:ahLst/>
              <a:cxnLst/>
              <a:rect l="l" t="t" r="r" b="b"/>
              <a:pathLst>
                <a:path w="41097" h="43699" extrusionOk="0">
                  <a:moveTo>
                    <a:pt x="25719" y="0"/>
                  </a:moveTo>
                  <a:lnTo>
                    <a:pt x="0" y="14911"/>
                  </a:lnTo>
                  <a:lnTo>
                    <a:pt x="0" y="33091"/>
                  </a:lnTo>
                  <a:cubicBezTo>
                    <a:pt x="67" y="34125"/>
                    <a:pt x="601" y="35059"/>
                    <a:pt x="1468" y="35626"/>
                  </a:cubicBezTo>
                  <a:lnTo>
                    <a:pt x="13043" y="42397"/>
                  </a:lnTo>
                  <a:cubicBezTo>
                    <a:pt x="14561" y="43265"/>
                    <a:pt x="16554" y="43698"/>
                    <a:pt x="18547" y="43698"/>
                  </a:cubicBezTo>
                  <a:cubicBezTo>
                    <a:pt x="20540" y="43698"/>
                    <a:pt x="22533" y="43265"/>
                    <a:pt x="24051" y="42397"/>
                  </a:cubicBezTo>
                  <a:lnTo>
                    <a:pt x="38795" y="33858"/>
                  </a:lnTo>
                  <a:cubicBezTo>
                    <a:pt x="40329" y="32991"/>
                    <a:pt x="41096" y="31857"/>
                    <a:pt x="41096" y="30689"/>
                  </a:cubicBezTo>
                  <a:lnTo>
                    <a:pt x="41096" y="28654"/>
                  </a:lnTo>
                  <a:lnTo>
                    <a:pt x="27186" y="20749"/>
                  </a:lnTo>
                  <a:cubicBezTo>
                    <a:pt x="26319" y="20181"/>
                    <a:pt x="25785" y="19247"/>
                    <a:pt x="25719" y="18213"/>
                  </a:cubicBezTo>
                  <a:lnTo>
                    <a:pt x="2571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9"/>
            <p:cNvSpPr/>
            <p:nvPr/>
          </p:nvSpPr>
          <p:spPr>
            <a:xfrm>
              <a:off x="2898900" y="3253600"/>
              <a:ext cx="155150" cy="657175"/>
            </a:xfrm>
            <a:custGeom>
              <a:avLst/>
              <a:gdLst/>
              <a:ahLst/>
              <a:cxnLst/>
              <a:rect l="l" t="t" r="r" b="b"/>
              <a:pathLst>
                <a:path w="6206" h="26287" extrusionOk="0">
                  <a:moveTo>
                    <a:pt x="4904" y="1"/>
                  </a:moveTo>
                  <a:lnTo>
                    <a:pt x="1" y="2836"/>
                  </a:lnTo>
                  <a:lnTo>
                    <a:pt x="1" y="21016"/>
                  </a:lnTo>
                  <a:cubicBezTo>
                    <a:pt x="68" y="22050"/>
                    <a:pt x="601" y="22984"/>
                    <a:pt x="1469" y="23551"/>
                  </a:cubicBezTo>
                  <a:lnTo>
                    <a:pt x="6205" y="26286"/>
                  </a:lnTo>
                  <a:lnTo>
                    <a:pt x="6205" y="24218"/>
                  </a:lnTo>
                  <a:lnTo>
                    <a:pt x="3270" y="22517"/>
                  </a:lnTo>
                  <a:cubicBezTo>
                    <a:pt x="2403" y="21950"/>
                    <a:pt x="1835" y="21016"/>
                    <a:pt x="1802" y="19982"/>
                  </a:cubicBezTo>
                  <a:lnTo>
                    <a:pt x="1802" y="5771"/>
                  </a:lnTo>
                  <a:lnTo>
                    <a:pt x="5238" y="3770"/>
                  </a:lnTo>
                  <a:cubicBezTo>
                    <a:pt x="5138" y="2536"/>
                    <a:pt x="5004" y="1235"/>
                    <a:pt x="49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9"/>
            <p:cNvSpPr/>
            <p:nvPr/>
          </p:nvSpPr>
          <p:spPr>
            <a:xfrm>
              <a:off x="2943950" y="3025950"/>
              <a:ext cx="1002400" cy="966550"/>
            </a:xfrm>
            <a:custGeom>
              <a:avLst/>
              <a:gdLst/>
              <a:ahLst/>
              <a:cxnLst/>
              <a:rect l="l" t="t" r="r" b="b"/>
              <a:pathLst>
                <a:path w="40096" h="38662" extrusionOk="0">
                  <a:moveTo>
                    <a:pt x="25752" y="0"/>
                  </a:moveTo>
                  <a:lnTo>
                    <a:pt x="0" y="14877"/>
                  </a:lnTo>
                  <a:lnTo>
                    <a:pt x="0" y="29088"/>
                  </a:lnTo>
                  <a:cubicBezTo>
                    <a:pt x="33" y="30122"/>
                    <a:pt x="601" y="31056"/>
                    <a:pt x="1468" y="31623"/>
                  </a:cubicBezTo>
                  <a:lnTo>
                    <a:pt x="11275" y="37360"/>
                  </a:lnTo>
                  <a:cubicBezTo>
                    <a:pt x="12793" y="38228"/>
                    <a:pt x="14786" y="38661"/>
                    <a:pt x="16779" y="38661"/>
                  </a:cubicBezTo>
                  <a:cubicBezTo>
                    <a:pt x="18772" y="38661"/>
                    <a:pt x="20765" y="38228"/>
                    <a:pt x="22283" y="37360"/>
                  </a:cubicBezTo>
                  <a:lnTo>
                    <a:pt x="37027" y="28821"/>
                  </a:lnTo>
                  <a:cubicBezTo>
                    <a:pt x="40095" y="27053"/>
                    <a:pt x="40095" y="24217"/>
                    <a:pt x="37027" y="22450"/>
                  </a:cubicBezTo>
                  <a:lnTo>
                    <a:pt x="27220" y="16745"/>
                  </a:lnTo>
                  <a:cubicBezTo>
                    <a:pt x="26352" y="16178"/>
                    <a:pt x="25819" y="15244"/>
                    <a:pt x="25752" y="14210"/>
                  </a:cubicBezTo>
                  <a:lnTo>
                    <a:pt x="2575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9"/>
            <p:cNvSpPr/>
            <p:nvPr/>
          </p:nvSpPr>
          <p:spPr>
            <a:xfrm>
              <a:off x="2943950" y="3025950"/>
              <a:ext cx="755550" cy="833125"/>
            </a:xfrm>
            <a:custGeom>
              <a:avLst/>
              <a:gdLst/>
              <a:ahLst/>
              <a:cxnLst/>
              <a:rect l="l" t="t" r="r" b="b"/>
              <a:pathLst>
                <a:path w="30222" h="33325" extrusionOk="0">
                  <a:moveTo>
                    <a:pt x="25752" y="0"/>
                  </a:moveTo>
                  <a:lnTo>
                    <a:pt x="0" y="14877"/>
                  </a:lnTo>
                  <a:lnTo>
                    <a:pt x="0" y="29088"/>
                  </a:lnTo>
                  <a:cubicBezTo>
                    <a:pt x="33" y="30122"/>
                    <a:pt x="601" y="31056"/>
                    <a:pt x="1468" y="31623"/>
                  </a:cubicBezTo>
                  <a:lnTo>
                    <a:pt x="4403" y="33324"/>
                  </a:lnTo>
                  <a:lnTo>
                    <a:pt x="30222" y="18480"/>
                  </a:lnTo>
                  <a:lnTo>
                    <a:pt x="27220" y="16745"/>
                  </a:lnTo>
                  <a:cubicBezTo>
                    <a:pt x="26352" y="16178"/>
                    <a:pt x="25819" y="15244"/>
                    <a:pt x="25752" y="14210"/>
                  </a:cubicBezTo>
                  <a:lnTo>
                    <a:pt x="257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9"/>
            <p:cNvSpPr/>
            <p:nvPr/>
          </p:nvSpPr>
          <p:spPr>
            <a:xfrm>
              <a:off x="3369250" y="3668075"/>
              <a:ext cx="557925" cy="376125"/>
            </a:xfrm>
            <a:custGeom>
              <a:avLst/>
              <a:gdLst/>
              <a:ahLst/>
              <a:cxnLst/>
              <a:rect l="l" t="t" r="r" b="b"/>
              <a:pathLst>
                <a:path w="22317" h="15045" extrusionOk="0">
                  <a:moveTo>
                    <a:pt x="22316" y="0"/>
                  </a:moveTo>
                  <a:cubicBezTo>
                    <a:pt x="22316" y="1134"/>
                    <a:pt x="21549" y="2269"/>
                    <a:pt x="20015" y="3169"/>
                  </a:cubicBezTo>
                  <a:lnTo>
                    <a:pt x="5271" y="11709"/>
                  </a:lnTo>
                  <a:cubicBezTo>
                    <a:pt x="3670" y="12576"/>
                    <a:pt x="1835" y="13010"/>
                    <a:pt x="0" y="13010"/>
                  </a:cubicBezTo>
                  <a:lnTo>
                    <a:pt x="0" y="15044"/>
                  </a:lnTo>
                  <a:cubicBezTo>
                    <a:pt x="1835" y="15044"/>
                    <a:pt x="3670" y="14611"/>
                    <a:pt x="5271" y="13743"/>
                  </a:cubicBezTo>
                  <a:lnTo>
                    <a:pt x="20015" y="5204"/>
                  </a:lnTo>
                  <a:cubicBezTo>
                    <a:pt x="21549" y="4337"/>
                    <a:pt x="22316" y="3203"/>
                    <a:pt x="22316" y="2035"/>
                  </a:cubicBezTo>
                  <a:lnTo>
                    <a:pt x="22316"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9"/>
            <p:cNvSpPr/>
            <p:nvPr/>
          </p:nvSpPr>
          <p:spPr>
            <a:xfrm>
              <a:off x="1866500" y="456475"/>
              <a:ext cx="2669425" cy="3797150"/>
            </a:xfrm>
            <a:custGeom>
              <a:avLst/>
              <a:gdLst/>
              <a:ahLst/>
              <a:cxnLst/>
              <a:rect l="l" t="t" r="r" b="b"/>
              <a:pathLst>
                <a:path w="106777" h="151886" extrusionOk="0">
                  <a:moveTo>
                    <a:pt x="103336" y="1"/>
                  </a:moveTo>
                  <a:cubicBezTo>
                    <a:pt x="102701" y="1"/>
                    <a:pt x="102064" y="160"/>
                    <a:pt x="101473" y="473"/>
                  </a:cubicBezTo>
                  <a:lnTo>
                    <a:pt x="1835" y="58014"/>
                  </a:lnTo>
                  <a:cubicBezTo>
                    <a:pt x="735" y="58714"/>
                    <a:pt x="67" y="59882"/>
                    <a:pt x="1" y="61183"/>
                  </a:cubicBezTo>
                  <a:lnTo>
                    <a:pt x="1" y="148378"/>
                  </a:lnTo>
                  <a:cubicBezTo>
                    <a:pt x="34" y="149613"/>
                    <a:pt x="668" y="150780"/>
                    <a:pt x="1735" y="151481"/>
                  </a:cubicBezTo>
                  <a:cubicBezTo>
                    <a:pt x="2262" y="151752"/>
                    <a:pt x="2842" y="151886"/>
                    <a:pt x="3425" y="151886"/>
                  </a:cubicBezTo>
                  <a:cubicBezTo>
                    <a:pt x="4060" y="151886"/>
                    <a:pt x="4697" y="151727"/>
                    <a:pt x="5271" y="151414"/>
                  </a:cubicBezTo>
                  <a:lnTo>
                    <a:pt x="104942" y="93873"/>
                  </a:lnTo>
                  <a:cubicBezTo>
                    <a:pt x="106010" y="93172"/>
                    <a:pt x="106710" y="92005"/>
                    <a:pt x="106777" y="90704"/>
                  </a:cubicBezTo>
                  <a:lnTo>
                    <a:pt x="106777" y="3508"/>
                  </a:lnTo>
                  <a:cubicBezTo>
                    <a:pt x="106710" y="2274"/>
                    <a:pt x="106076" y="1106"/>
                    <a:pt x="105042" y="406"/>
                  </a:cubicBezTo>
                  <a:cubicBezTo>
                    <a:pt x="104500" y="134"/>
                    <a:pt x="103919" y="1"/>
                    <a:pt x="10333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9"/>
            <p:cNvSpPr/>
            <p:nvPr/>
          </p:nvSpPr>
          <p:spPr>
            <a:xfrm>
              <a:off x="1952650" y="511475"/>
              <a:ext cx="2583275" cy="3736900"/>
            </a:xfrm>
            <a:custGeom>
              <a:avLst/>
              <a:gdLst/>
              <a:ahLst/>
              <a:cxnLst/>
              <a:rect l="l" t="t" r="r" b="b"/>
              <a:pathLst>
                <a:path w="103331" h="149476" extrusionOk="0">
                  <a:moveTo>
                    <a:pt x="102302" y="0"/>
                  </a:moveTo>
                  <a:cubicBezTo>
                    <a:pt x="102058" y="0"/>
                    <a:pt x="101784" y="78"/>
                    <a:pt x="101496" y="241"/>
                  </a:cubicBezTo>
                  <a:lnTo>
                    <a:pt x="1858" y="57782"/>
                  </a:lnTo>
                  <a:cubicBezTo>
                    <a:pt x="758" y="58516"/>
                    <a:pt x="91" y="59683"/>
                    <a:pt x="24" y="60984"/>
                  </a:cubicBezTo>
                  <a:lnTo>
                    <a:pt x="24" y="148147"/>
                  </a:lnTo>
                  <a:cubicBezTo>
                    <a:pt x="0" y="148993"/>
                    <a:pt x="408" y="149475"/>
                    <a:pt x="1001" y="149475"/>
                  </a:cubicBezTo>
                  <a:cubicBezTo>
                    <a:pt x="1249" y="149475"/>
                    <a:pt x="1530" y="149391"/>
                    <a:pt x="1825" y="149214"/>
                  </a:cubicBezTo>
                  <a:lnTo>
                    <a:pt x="101496" y="91706"/>
                  </a:lnTo>
                  <a:cubicBezTo>
                    <a:pt x="102564" y="91006"/>
                    <a:pt x="103264" y="89805"/>
                    <a:pt x="103331" y="88537"/>
                  </a:cubicBezTo>
                  <a:lnTo>
                    <a:pt x="103331" y="1308"/>
                  </a:lnTo>
                  <a:cubicBezTo>
                    <a:pt x="103331" y="476"/>
                    <a:pt x="102908" y="0"/>
                    <a:pt x="102302"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9"/>
            <p:cNvSpPr/>
            <p:nvPr/>
          </p:nvSpPr>
          <p:spPr>
            <a:xfrm>
              <a:off x="2038300" y="652500"/>
              <a:ext cx="2410900" cy="3294725"/>
            </a:xfrm>
            <a:custGeom>
              <a:avLst/>
              <a:gdLst/>
              <a:ahLst/>
              <a:cxnLst/>
              <a:rect l="l" t="t" r="r" b="b"/>
              <a:pathLst>
                <a:path w="96436" h="131789" extrusionOk="0">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9"/>
            <p:cNvSpPr/>
            <p:nvPr/>
          </p:nvSpPr>
          <p:spPr>
            <a:xfrm>
              <a:off x="2038300" y="652500"/>
              <a:ext cx="2410900" cy="3294725"/>
            </a:xfrm>
            <a:custGeom>
              <a:avLst/>
              <a:gdLst/>
              <a:ahLst/>
              <a:cxnLst/>
              <a:rect l="l" t="t" r="r" b="b"/>
              <a:pathLst>
                <a:path w="96436" h="131789" extrusionOk="0">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9"/>
            <p:cNvSpPr/>
            <p:nvPr/>
          </p:nvSpPr>
          <p:spPr>
            <a:xfrm>
              <a:off x="3209125" y="3312275"/>
              <a:ext cx="101250" cy="122325"/>
            </a:xfrm>
            <a:custGeom>
              <a:avLst/>
              <a:gdLst/>
              <a:ahLst/>
              <a:cxnLst/>
              <a:rect l="l" t="t" r="r" b="b"/>
              <a:pathLst>
                <a:path w="4050" h="4893" extrusionOk="0">
                  <a:moveTo>
                    <a:pt x="2736" y="456"/>
                  </a:moveTo>
                  <a:cubicBezTo>
                    <a:pt x="2836" y="456"/>
                    <a:pt x="2969" y="489"/>
                    <a:pt x="3070" y="556"/>
                  </a:cubicBezTo>
                  <a:cubicBezTo>
                    <a:pt x="3370" y="756"/>
                    <a:pt x="3537" y="1123"/>
                    <a:pt x="3470" y="1490"/>
                  </a:cubicBezTo>
                  <a:cubicBezTo>
                    <a:pt x="3436" y="2624"/>
                    <a:pt x="2836" y="3658"/>
                    <a:pt x="1869" y="4292"/>
                  </a:cubicBezTo>
                  <a:cubicBezTo>
                    <a:pt x="1695" y="4475"/>
                    <a:pt x="1482" y="4555"/>
                    <a:pt x="1273" y="4555"/>
                  </a:cubicBezTo>
                  <a:cubicBezTo>
                    <a:pt x="762" y="4555"/>
                    <a:pt x="278" y="4074"/>
                    <a:pt x="468" y="3458"/>
                  </a:cubicBezTo>
                  <a:cubicBezTo>
                    <a:pt x="534" y="2324"/>
                    <a:pt x="1135" y="1290"/>
                    <a:pt x="2069" y="656"/>
                  </a:cubicBezTo>
                  <a:cubicBezTo>
                    <a:pt x="2269" y="522"/>
                    <a:pt x="2502" y="456"/>
                    <a:pt x="2736" y="456"/>
                  </a:cubicBezTo>
                  <a:close/>
                  <a:moveTo>
                    <a:pt x="2662" y="0"/>
                  </a:moveTo>
                  <a:cubicBezTo>
                    <a:pt x="2392" y="0"/>
                    <a:pt x="2114" y="89"/>
                    <a:pt x="1869" y="289"/>
                  </a:cubicBezTo>
                  <a:cubicBezTo>
                    <a:pt x="768" y="989"/>
                    <a:pt x="101" y="2157"/>
                    <a:pt x="34" y="3458"/>
                  </a:cubicBezTo>
                  <a:cubicBezTo>
                    <a:pt x="1" y="3958"/>
                    <a:pt x="234" y="4459"/>
                    <a:pt x="634" y="4759"/>
                  </a:cubicBezTo>
                  <a:cubicBezTo>
                    <a:pt x="801" y="4859"/>
                    <a:pt x="1001" y="4892"/>
                    <a:pt x="1202" y="4892"/>
                  </a:cubicBezTo>
                  <a:cubicBezTo>
                    <a:pt x="1502" y="4892"/>
                    <a:pt x="1802" y="4792"/>
                    <a:pt x="2069" y="4625"/>
                  </a:cubicBezTo>
                  <a:cubicBezTo>
                    <a:pt x="3170" y="3925"/>
                    <a:pt x="3837" y="2757"/>
                    <a:pt x="3903" y="1456"/>
                  </a:cubicBezTo>
                  <a:cubicBezTo>
                    <a:pt x="4049" y="631"/>
                    <a:pt x="3383" y="0"/>
                    <a:pt x="26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9"/>
            <p:cNvSpPr/>
            <p:nvPr/>
          </p:nvSpPr>
          <p:spPr>
            <a:xfrm>
              <a:off x="2432750" y="1007000"/>
              <a:ext cx="2425075" cy="3217675"/>
            </a:xfrm>
            <a:custGeom>
              <a:avLst/>
              <a:gdLst/>
              <a:ahLst/>
              <a:cxnLst/>
              <a:rect l="l" t="t" r="r" b="b"/>
              <a:pathLst>
                <a:path w="97003" h="128707" extrusionOk="0">
                  <a:moveTo>
                    <a:pt x="97003" y="0"/>
                  </a:moveTo>
                  <a:lnTo>
                    <a:pt x="0" y="55974"/>
                  </a:lnTo>
                  <a:lnTo>
                    <a:pt x="0" y="127458"/>
                  </a:lnTo>
                  <a:cubicBezTo>
                    <a:pt x="0" y="128200"/>
                    <a:pt x="589" y="128707"/>
                    <a:pt x="1240" y="128707"/>
                  </a:cubicBezTo>
                  <a:cubicBezTo>
                    <a:pt x="1437" y="128707"/>
                    <a:pt x="1641" y="128660"/>
                    <a:pt x="1835" y="128559"/>
                  </a:cubicBezTo>
                  <a:lnTo>
                    <a:pt x="3569" y="127558"/>
                  </a:lnTo>
                  <a:lnTo>
                    <a:pt x="95201" y="74721"/>
                  </a:lnTo>
                  <a:cubicBezTo>
                    <a:pt x="96269" y="74020"/>
                    <a:pt x="96936" y="72853"/>
                    <a:pt x="97003" y="71585"/>
                  </a:cubicBezTo>
                  <a:lnTo>
                    <a:pt x="97003"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9"/>
            <p:cNvSpPr/>
            <p:nvPr/>
          </p:nvSpPr>
          <p:spPr>
            <a:xfrm>
              <a:off x="2432750" y="1007825"/>
              <a:ext cx="2425075" cy="3217325"/>
            </a:xfrm>
            <a:custGeom>
              <a:avLst/>
              <a:gdLst/>
              <a:ahLst/>
              <a:cxnLst/>
              <a:rect l="l" t="t" r="r" b="b"/>
              <a:pathLst>
                <a:path w="97003" h="128693" extrusionOk="0">
                  <a:moveTo>
                    <a:pt x="96602" y="701"/>
                  </a:moveTo>
                  <a:lnTo>
                    <a:pt x="96602" y="71552"/>
                  </a:lnTo>
                  <a:cubicBezTo>
                    <a:pt x="96536" y="72653"/>
                    <a:pt x="95935" y="73687"/>
                    <a:pt x="95001" y="74321"/>
                  </a:cubicBezTo>
                  <a:lnTo>
                    <a:pt x="3369" y="127158"/>
                  </a:lnTo>
                  <a:lnTo>
                    <a:pt x="1635" y="128159"/>
                  </a:lnTo>
                  <a:cubicBezTo>
                    <a:pt x="1501" y="128226"/>
                    <a:pt x="1368" y="128259"/>
                    <a:pt x="1201" y="128259"/>
                  </a:cubicBezTo>
                  <a:cubicBezTo>
                    <a:pt x="1001" y="128259"/>
                    <a:pt x="801" y="128192"/>
                    <a:pt x="634" y="128026"/>
                  </a:cubicBezTo>
                  <a:cubicBezTo>
                    <a:pt x="467" y="127892"/>
                    <a:pt x="400" y="127659"/>
                    <a:pt x="400" y="127425"/>
                  </a:cubicBezTo>
                  <a:lnTo>
                    <a:pt x="400" y="56174"/>
                  </a:lnTo>
                  <a:lnTo>
                    <a:pt x="96602" y="701"/>
                  </a:lnTo>
                  <a:close/>
                  <a:moveTo>
                    <a:pt x="97003" y="1"/>
                  </a:moveTo>
                  <a:lnTo>
                    <a:pt x="0" y="55941"/>
                  </a:lnTo>
                  <a:lnTo>
                    <a:pt x="0" y="127425"/>
                  </a:lnTo>
                  <a:cubicBezTo>
                    <a:pt x="0" y="128126"/>
                    <a:pt x="534" y="128693"/>
                    <a:pt x="1234" y="128693"/>
                  </a:cubicBezTo>
                  <a:cubicBezTo>
                    <a:pt x="1468" y="128693"/>
                    <a:pt x="1668" y="128626"/>
                    <a:pt x="1868" y="128526"/>
                  </a:cubicBezTo>
                  <a:lnTo>
                    <a:pt x="3569" y="127525"/>
                  </a:lnTo>
                  <a:lnTo>
                    <a:pt x="95201" y="74688"/>
                  </a:lnTo>
                  <a:cubicBezTo>
                    <a:pt x="96269" y="73987"/>
                    <a:pt x="96936" y="72820"/>
                    <a:pt x="97003" y="71552"/>
                  </a:cubicBezTo>
                  <a:lnTo>
                    <a:pt x="9700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9"/>
            <p:cNvSpPr/>
            <p:nvPr/>
          </p:nvSpPr>
          <p:spPr>
            <a:xfrm>
              <a:off x="2374375" y="973650"/>
              <a:ext cx="2483450" cy="1432700"/>
            </a:xfrm>
            <a:custGeom>
              <a:avLst/>
              <a:gdLst/>
              <a:ahLst/>
              <a:cxnLst/>
              <a:rect l="l" t="t" r="r" b="b"/>
              <a:pathLst>
                <a:path w="99338" h="57308" extrusionOk="0">
                  <a:moveTo>
                    <a:pt x="97036" y="0"/>
                  </a:moveTo>
                  <a:lnTo>
                    <a:pt x="0" y="55973"/>
                  </a:lnTo>
                  <a:lnTo>
                    <a:pt x="2335" y="57308"/>
                  </a:lnTo>
                  <a:lnTo>
                    <a:pt x="99338" y="1334"/>
                  </a:lnTo>
                  <a:lnTo>
                    <a:pt x="9703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9"/>
            <p:cNvSpPr/>
            <p:nvPr/>
          </p:nvSpPr>
          <p:spPr>
            <a:xfrm>
              <a:off x="2374375" y="2372975"/>
              <a:ext cx="74225" cy="1848025"/>
            </a:xfrm>
            <a:custGeom>
              <a:avLst/>
              <a:gdLst/>
              <a:ahLst/>
              <a:cxnLst/>
              <a:rect l="l" t="t" r="r" b="b"/>
              <a:pathLst>
                <a:path w="2969" h="73921" extrusionOk="0">
                  <a:moveTo>
                    <a:pt x="0" y="0"/>
                  </a:moveTo>
                  <a:lnTo>
                    <a:pt x="0" y="71118"/>
                  </a:lnTo>
                  <a:cubicBezTo>
                    <a:pt x="0" y="71185"/>
                    <a:pt x="0" y="71285"/>
                    <a:pt x="0" y="71385"/>
                  </a:cubicBezTo>
                  <a:cubicBezTo>
                    <a:pt x="100" y="71952"/>
                    <a:pt x="434" y="72486"/>
                    <a:pt x="968" y="72786"/>
                  </a:cubicBezTo>
                  <a:lnTo>
                    <a:pt x="2869" y="73887"/>
                  </a:lnTo>
                  <a:lnTo>
                    <a:pt x="2969" y="73920"/>
                  </a:lnTo>
                  <a:cubicBezTo>
                    <a:pt x="2569" y="73720"/>
                    <a:pt x="2335" y="73286"/>
                    <a:pt x="2335" y="72819"/>
                  </a:cubicBezTo>
                  <a:lnTo>
                    <a:pt x="2335" y="1335"/>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9"/>
            <p:cNvSpPr/>
            <p:nvPr/>
          </p:nvSpPr>
          <p:spPr>
            <a:xfrm>
              <a:off x="2374375" y="835425"/>
              <a:ext cx="2483450" cy="1570925"/>
            </a:xfrm>
            <a:custGeom>
              <a:avLst/>
              <a:gdLst/>
              <a:ahLst/>
              <a:cxnLst/>
              <a:rect l="l" t="t" r="r" b="b"/>
              <a:pathLst>
                <a:path w="99338" h="62837" extrusionOk="0">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9"/>
            <p:cNvSpPr/>
            <p:nvPr/>
          </p:nvSpPr>
          <p:spPr>
            <a:xfrm>
              <a:off x="2374375" y="835425"/>
              <a:ext cx="2483450" cy="1570925"/>
            </a:xfrm>
            <a:custGeom>
              <a:avLst/>
              <a:gdLst/>
              <a:ahLst/>
              <a:cxnLst/>
              <a:rect l="l" t="t" r="r" b="b"/>
              <a:pathLst>
                <a:path w="99338" h="62837" extrusionOk="0">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9"/>
            <p:cNvSpPr/>
            <p:nvPr/>
          </p:nvSpPr>
          <p:spPr>
            <a:xfrm>
              <a:off x="2432750" y="871125"/>
              <a:ext cx="2425075" cy="1535225"/>
            </a:xfrm>
            <a:custGeom>
              <a:avLst/>
              <a:gdLst/>
              <a:ahLst/>
              <a:cxnLst/>
              <a:rect l="l" t="t" r="r" b="b"/>
              <a:pathLst>
                <a:path w="97003" h="61409" extrusionOk="0">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9"/>
            <p:cNvSpPr/>
            <p:nvPr/>
          </p:nvSpPr>
          <p:spPr>
            <a:xfrm>
              <a:off x="2432750" y="871125"/>
              <a:ext cx="2425075" cy="1535225"/>
            </a:xfrm>
            <a:custGeom>
              <a:avLst/>
              <a:gdLst/>
              <a:ahLst/>
              <a:cxnLst/>
              <a:rect l="l" t="t" r="r" b="b"/>
              <a:pathLst>
                <a:path w="97003" h="61409" extrusionOk="0">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9"/>
            <p:cNvSpPr/>
            <p:nvPr/>
          </p:nvSpPr>
          <p:spPr>
            <a:xfrm>
              <a:off x="2374375" y="2230375"/>
              <a:ext cx="64225" cy="175975"/>
            </a:xfrm>
            <a:custGeom>
              <a:avLst/>
              <a:gdLst/>
              <a:ahLst/>
              <a:cxnLst/>
              <a:rect l="l" t="t" r="r" b="b"/>
              <a:pathLst>
                <a:path w="2569" h="7039" extrusionOk="0">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9"/>
            <p:cNvSpPr/>
            <p:nvPr/>
          </p:nvSpPr>
          <p:spPr>
            <a:xfrm>
              <a:off x="2374375" y="2230375"/>
              <a:ext cx="64225" cy="175975"/>
            </a:xfrm>
            <a:custGeom>
              <a:avLst/>
              <a:gdLst/>
              <a:ahLst/>
              <a:cxnLst/>
              <a:rect l="l" t="t" r="r" b="b"/>
              <a:pathLst>
                <a:path w="2569" h="7039" extrusionOk="0">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9"/>
            <p:cNvSpPr/>
            <p:nvPr/>
          </p:nvSpPr>
          <p:spPr>
            <a:xfrm>
              <a:off x="4751900" y="963200"/>
              <a:ext cx="41725" cy="54275"/>
            </a:xfrm>
            <a:custGeom>
              <a:avLst/>
              <a:gdLst/>
              <a:ahLst/>
              <a:cxnLst/>
              <a:rect l="l" t="t" r="r" b="b"/>
              <a:pathLst>
                <a:path w="1669" h="2171" extrusionOk="0">
                  <a:moveTo>
                    <a:pt x="1219" y="0"/>
                  </a:moveTo>
                  <a:cubicBezTo>
                    <a:pt x="1104" y="0"/>
                    <a:pt x="974" y="38"/>
                    <a:pt x="834" y="118"/>
                  </a:cubicBezTo>
                  <a:cubicBezTo>
                    <a:pt x="367" y="418"/>
                    <a:pt x="34" y="985"/>
                    <a:pt x="0" y="1586"/>
                  </a:cubicBezTo>
                  <a:cubicBezTo>
                    <a:pt x="0" y="1960"/>
                    <a:pt x="197" y="2170"/>
                    <a:pt x="465" y="2170"/>
                  </a:cubicBezTo>
                  <a:cubicBezTo>
                    <a:pt x="578" y="2170"/>
                    <a:pt x="705" y="2132"/>
                    <a:pt x="834" y="2053"/>
                  </a:cubicBezTo>
                  <a:cubicBezTo>
                    <a:pt x="1335" y="1719"/>
                    <a:pt x="1668" y="1185"/>
                    <a:pt x="1668" y="585"/>
                  </a:cubicBezTo>
                  <a:cubicBezTo>
                    <a:pt x="1668" y="210"/>
                    <a:pt x="1488" y="0"/>
                    <a:pt x="121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9"/>
            <p:cNvSpPr/>
            <p:nvPr/>
          </p:nvSpPr>
          <p:spPr>
            <a:xfrm>
              <a:off x="4667675" y="1011725"/>
              <a:ext cx="41725" cy="54775"/>
            </a:xfrm>
            <a:custGeom>
              <a:avLst/>
              <a:gdLst/>
              <a:ahLst/>
              <a:cxnLst/>
              <a:rect l="l" t="t" r="r" b="b"/>
              <a:pathLst>
                <a:path w="1669" h="2191" extrusionOk="0">
                  <a:moveTo>
                    <a:pt x="1186" y="1"/>
                  </a:moveTo>
                  <a:cubicBezTo>
                    <a:pt x="1077" y="1"/>
                    <a:pt x="957" y="36"/>
                    <a:pt x="834" y="112"/>
                  </a:cubicBezTo>
                  <a:cubicBezTo>
                    <a:pt x="334" y="445"/>
                    <a:pt x="34" y="979"/>
                    <a:pt x="0" y="1579"/>
                  </a:cubicBezTo>
                  <a:cubicBezTo>
                    <a:pt x="0" y="1962"/>
                    <a:pt x="189" y="2191"/>
                    <a:pt x="468" y="2191"/>
                  </a:cubicBezTo>
                  <a:cubicBezTo>
                    <a:pt x="578" y="2191"/>
                    <a:pt x="702" y="2155"/>
                    <a:pt x="834" y="2080"/>
                  </a:cubicBezTo>
                  <a:cubicBezTo>
                    <a:pt x="1335" y="1746"/>
                    <a:pt x="1635" y="1179"/>
                    <a:pt x="1668" y="612"/>
                  </a:cubicBezTo>
                  <a:cubicBezTo>
                    <a:pt x="1668" y="229"/>
                    <a:pt x="1462" y="1"/>
                    <a:pt x="11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9"/>
            <p:cNvSpPr/>
            <p:nvPr/>
          </p:nvSpPr>
          <p:spPr>
            <a:xfrm>
              <a:off x="4582600" y="1060775"/>
              <a:ext cx="41725" cy="54925"/>
            </a:xfrm>
            <a:custGeom>
              <a:avLst/>
              <a:gdLst/>
              <a:ahLst/>
              <a:cxnLst/>
              <a:rect l="l" t="t" r="r" b="b"/>
              <a:pathLst>
                <a:path w="1669" h="2197" extrusionOk="0">
                  <a:moveTo>
                    <a:pt x="1215" y="1"/>
                  </a:moveTo>
                  <a:cubicBezTo>
                    <a:pt x="1102" y="1"/>
                    <a:pt x="973" y="39"/>
                    <a:pt x="835" y="118"/>
                  </a:cubicBezTo>
                  <a:cubicBezTo>
                    <a:pt x="334" y="451"/>
                    <a:pt x="34" y="985"/>
                    <a:pt x="1" y="1585"/>
                  </a:cubicBezTo>
                  <a:cubicBezTo>
                    <a:pt x="1" y="1968"/>
                    <a:pt x="207" y="2197"/>
                    <a:pt x="483" y="2197"/>
                  </a:cubicBezTo>
                  <a:cubicBezTo>
                    <a:pt x="592" y="2197"/>
                    <a:pt x="712" y="2161"/>
                    <a:pt x="835" y="2086"/>
                  </a:cubicBezTo>
                  <a:cubicBezTo>
                    <a:pt x="1335" y="1752"/>
                    <a:pt x="1635" y="1185"/>
                    <a:pt x="1669" y="618"/>
                  </a:cubicBezTo>
                  <a:cubicBezTo>
                    <a:pt x="1669" y="218"/>
                    <a:pt x="1486" y="1"/>
                    <a:pt x="121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9"/>
            <p:cNvSpPr/>
            <p:nvPr/>
          </p:nvSpPr>
          <p:spPr>
            <a:xfrm>
              <a:off x="2432750" y="2049400"/>
              <a:ext cx="619625" cy="2175275"/>
            </a:xfrm>
            <a:custGeom>
              <a:avLst/>
              <a:gdLst/>
              <a:ahLst/>
              <a:cxnLst/>
              <a:rect l="l" t="t" r="r" b="b"/>
              <a:pathLst>
                <a:path w="24785" h="87011" extrusionOk="0">
                  <a:moveTo>
                    <a:pt x="24785" y="1"/>
                  </a:moveTo>
                  <a:lnTo>
                    <a:pt x="0" y="14278"/>
                  </a:lnTo>
                  <a:lnTo>
                    <a:pt x="0" y="85762"/>
                  </a:lnTo>
                  <a:cubicBezTo>
                    <a:pt x="0" y="86504"/>
                    <a:pt x="589" y="87011"/>
                    <a:pt x="1240" y="87011"/>
                  </a:cubicBezTo>
                  <a:cubicBezTo>
                    <a:pt x="1437" y="87011"/>
                    <a:pt x="1641" y="86964"/>
                    <a:pt x="1835" y="86863"/>
                  </a:cubicBezTo>
                  <a:lnTo>
                    <a:pt x="3569" y="85862"/>
                  </a:lnTo>
                  <a:lnTo>
                    <a:pt x="24785" y="73620"/>
                  </a:lnTo>
                  <a:lnTo>
                    <a:pt x="2478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9"/>
            <p:cNvSpPr/>
            <p:nvPr/>
          </p:nvSpPr>
          <p:spPr>
            <a:xfrm>
              <a:off x="3094050" y="1090400"/>
              <a:ext cx="1712900" cy="2725300"/>
            </a:xfrm>
            <a:custGeom>
              <a:avLst/>
              <a:gdLst/>
              <a:ahLst/>
              <a:cxnLst/>
              <a:rect l="l" t="t" r="r" b="b"/>
              <a:pathLst>
                <a:path w="68516" h="109012" extrusionOk="0">
                  <a:moveTo>
                    <a:pt x="68516" y="0"/>
                  </a:moveTo>
                  <a:lnTo>
                    <a:pt x="0" y="39562"/>
                  </a:lnTo>
                  <a:lnTo>
                    <a:pt x="0" y="109011"/>
                  </a:lnTo>
                  <a:lnTo>
                    <a:pt x="68516" y="69450"/>
                  </a:lnTo>
                  <a:lnTo>
                    <a:pt x="68516"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9"/>
            <p:cNvSpPr/>
            <p:nvPr/>
          </p:nvSpPr>
          <p:spPr>
            <a:xfrm>
              <a:off x="2501950" y="2257100"/>
              <a:ext cx="421175" cy="303650"/>
            </a:xfrm>
            <a:custGeom>
              <a:avLst/>
              <a:gdLst/>
              <a:ahLst/>
              <a:cxnLst/>
              <a:rect l="l" t="t" r="r" b="b"/>
              <a:pathLst>
                <a:path w="16847" h="12146" extrusionOk="0">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9"/>
            <p:cNvSpPr/>
            <p:nvPr/>
          </p:nvSpPr>
          <p:spPr>
            <a:xfrm>
              <a:off x="2501950" y="2257100"/>
              <a:ext cx="421175" cy="303650"/>
            </a:xfrm>
            <a:custGeom>
              <a:avLst/>
              <a:gdLst/>
              <a:ahLst/>
              <a:cxnLst/>
              <a:rect l="l" t="t" r="r" b="b"/>
              <a:pathLst>
                <a:path w="16847" h="12146" extrusionOk="0">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p:nvPr/>
          </p:nvSpPr>
          <p:spPr>
            <a:xfrm>
              <a:off x="2948100" y="2223850"/>
              <a:ext cx="52575" cy="61575"/>
            </a:xfrm>
            <a:custGeom>
              <a:avLst/>
              <a:gdLst/>
              <a:ahLst/>
              <a:cxnLst/>
              <a:rect l="l" t="t" r="r" b="b"/>
              <a:pathLst>
                <a:path w="2103" h="2463" extrusionOk="0">
                  <a:moveTo>
                    <a:pt x="1168" y="361"/>
                  </a:moveTo>
                  <a:cubicBezTo>
                    <a:pt x="1235" y="428"/>
                    <a:pt x="1335" y="562"/>
                    <a:pt x="1335" y="862"/>
                  </a:cubicBezTo>
                  <a:cubicBezTo>
                    <a:pt x="1335" y="1329"/>
                    <a:pt x="1135" y="1762"/>
                    <a:pt x="768" y="2063"/>
                  </a:cubicBezTo>
                  <a:cubicBezTo>
                    <a:pt x="721" y="2086"/>
                    <a:pt x="674" y="2110"/>
                    <a:pt x="627" y="2110"/>
                  </a:cubicBezTo>
                  <a:cubicBezTo>
                    <a:pt x="607" y="2110"/>
                    <a:pt x="587" y="2106"/>
                    <a:pt x="568" y="2096"/>
                  </a:cubicBezTo>
                  <a:cubicBezTo>
                    <a:pt x="501" y="2029"/>
                    <a:pt x="401" y="1896"/>
                    <a:pt x="401" y="1596"/>
                  </a:cubicBezTo>
                  <a:cubicBezTo>
                    <a:pt x="401" y="1129"/>
                    <a:pt x="601" y="695"/>
                    <a:pt x="968" y="395"/>
                  </a:cubicBezTo>
                  <a:cubicBezTo>
                    <a:pt x="1002" y="395"/>
                    <a:pt x="1035" y="361"/>
                    <a:pt x="1102" y="361"/>
                  </a:cubicBezTo>
                  <a:close/>
                  <a:moveTo>
                    <a:pt x="1100" y="1"/>
                  </a:moveTo>
                  <a:cubicBezTo>
                    <a:pt x="984" y="1"/>
                    <a:pt x="865" y="36"/>
                    <a:pt x="768" y="95"/>
                  </a:cubicBezTo>
                  <a:cubicBezTo>
                    <a:pt x="301" y="462"/>
                    <a:pt x="34" y="1029"/>
                    <a:pt x="34" y="1596"/>
                  </a:cubicBezTo>
                  <a:cubicBezTo>
                    <a:pt x="1" y="1929"/>
                    <a:pt x="134" y="2229"/>
                    <a:pt x="401" y="2396"/>
                  </a:cubicBezTo>
                  <a:cubicBezTo>
                    <a:pt x="468" y="2463"/>
                    <a:pt x="535" y="2463"/>
                    <a:pt x="635" y="2463"/>
                  </a:cubicBezTo>
                  <a:cubicBezTo>
                    <a:pt x="735" y="2463"/>
                    <a:pt x="868" y="2430"/>
                    <a:pt x="968" y="2396"/>
                  </a:cubicBezTo>
                  <a:cubicBezTo>
                    <a:pt x="1135" y="2263"/>
                    <a:pt x="1268" y="2129"/>
                    <a:pt x="1369" y="1963"/>
                  </a:cubicBezTo>
                  <a:lnTo>
                    <a:pt x="1769" y="2330"/>
                  </a:lnTo>
                  <a:cubicBezTo>
                    <a:pt x="1802" y="2363"/>
                    <a:pt x="1836" y="2396"/>
                    <a:pt x="1869" y="2396"/>
                  </a:cubicBezTo>
                  <a:cubicBezTo>
                    <a:pt x="1936" y="2396"/>
                    <a:pt x="1969" y="2363"/>
                    <a:pt x="2002" y="2330"/>
                  </a:cubicBezTo>
                  <a:cubicBezTo>
                    <a:pt x="2102" y="2263"/>
                    <a:pt x="2069" y="2129"/>
                    <a:pt x="2002" y="2063"/>
                  </a:cubicBezTo>
                  <a:lnTo>
                    <a:pt x="1535" y="1629"/>
                  </a:lnTo>
                  <a:cubicBezTo>
                    <a:pt x="1635" y="1362"/>
                    <a:pt x="1669" y="1129"/>
                    <a:pt x="1669" y="862"/>
                  </a:cubicBezTo>
                  <a:cubicBezTo>
                    <a:pt x="1735" y="562"/>
                    <a:pt x="1602" y="261"/>
                    <a:pt x="1335" y="61"/>
                  </a:cubicBezTo>
                  <a:cubicBezTo>
                    <a:pt x="1265" y="19"/>
                    <a:pt x="1184" y="1"/>
                    <a:pt x="11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p:nvPr/>
          </p:nvSpPr>
          <p:spPr>
            <a:xfrm>
              <a:off x="2501125" y="2653175"/>
              <a:ext cx="10875" cy="31725"/>
            </a:xfrm>
            <a:custGeom>
              <a:avLst/>
              <a:gdLst/>
              <a:ahLst/>
              <a:cxnLst/>
              <a:rect l="l" t="t" r="r" b="b"/>
              <a:pathLst>
                <a:path w="435" h="1269" extrusionOk="0">
                  <a:moveTo>
                    <a:pt x="401" y="0"/>
                  </a:moveTo>
                  <a:lnTo>
                    <a:pt x="67" y="234"/>
                  </a:lnTo>
                  <a:cubicBezTo>
                    <a:pt x="34" y="234"/>
                    <a:pt x="0" y="267"/>
                    <a:pt x="0" y="301"/>
                  </a:cubicBezTo>
                  <a:lnTo>
                    <a:pt x="0" y="1268"/>
                  </a:lnTo>
                  <a:lnTo>
                    <a:pt x="67" y="1268"/>
                  </a:lnTo>
                  <a:lnTo>
                    <a:pt x="401" y="1068"/>
                  </a:lnTo>
                  <a:cubicBezTo>
                    <a:pt x="434" y="1068"/>
                    <a:pt x="434" y="1035"/>
                    <a:pt x="434" y="1001"/>
                  </a:cubicBezTo>
                  <a:lnTo>
                    <a:pt x="434" y="34"/>
                  </a:lnTo>
                  <a:cubicBezTo>
                    <a:pt x="434" y="0"/>
                    <a:pt x="401" y="0"/>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p:nvPr/>
          </p:nvSpPr>
          <p:spPr>
            <a:xfrm>
              <a:off x="2514475" y="2646500"/>
              <a:ext cx="10850" cy="30875"/>
            </a:xfrm>
            <a:custGeom>
              <a:avLst/>
              <a:gdLst/>
              <a:ahLst/>
              <a:cxnLst/>
              <a:rect l="l" t="t" r="r" b="b"/>
              <a:pathLst>
                <a:path w="434" h="1235" extrusionOk="0">
                  <a:moveTo>
                    <a:pt x="400" y="1"/>
                  </a:moveTo>
                  <a:lnTo>
                    <a:pt x="34" y="167"/>
                  </a:lnTo>
                  <a:cubicBezTo>
                    <a:pt x="34" y="201"/>
                    <a:pt x="0" y="234"/>
                    <a:pt x="0" y="267"/>
                  </a:cubicBezTo>
                  <a:lnTo>
                    <a:pt x="0" y="1201"/>
                  </a:lnTo>
                  <a:cubicBezTo>
                    <a:pt x="0" y="1235"/>
                    <a:pt x="34" y="1235"/>
                    <a:pt x="34" y="1235"/>
                  </a:cubicBezTo>
                  <a:lnTo>
                    <a:pt x="400" y="1035"/>
                  </a:lnTo>
                  <a:cubicBezTo>
                    <a:pt x="434" y="1035"/>
                    <a:pt x="434" y="1001"/>
                    <a:pt x="434" y="968"/>
                  </a:cubicBezTo>
                  <a:lnTo>
                    <a:pt x="43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a:off x="2527800" y="2638175"/>
              <a:ext cx="10875" cy="31700"/>
            </a:xfrm>
            <a:custGeom>
              <a:avLst/>
              <a:gdLst/>
              <a:ahLst/>
              <a:cxnLst/>
              <a:rect l="l" t="t" r="r" b="b"/>
              <a:pathLst>
                <a:path w="435" h="1268" extrusionOk="0">
                  <a:moveTo>
                    <a:pt x="401" y="0"/>
                  </a:moveTo>
                  <a:lnTo>
                    <a:pt x="34" y="200"/>
                  </a:lnTo>
                  <a:cubicBezTo>
                    <a:pt x="34" y="234"/>
                    <a:pt x="1" y="234"/>
                    <a:pt x="1" y="267"/>
                  </a:cubicBezTo>
                  <a:lnTo>
                    <a:pt x="1" y="1234"/>
                  </a:lnTo>
                  <a:cubicBezTo>
                    <a:pt x="1" y="1268"/>
                    <a:pt x="34" y="1268"/>
                    <a:pt x="34" y="1268"/>
                  </a:cubicBezTo>
                  <a:lnTo>
                    <a:pt x="401" y="1067"/>
                  </a:lnTo>
                  <a:cubicBezTo>
                    <a:pt x="435" y="1034"/>
                    <a:pt x="435" y="1001"/>
                    <a:pt x="435" y="1001"/>
                  </a:cubicBezTo>
                  <a:lnTo>
                    <a:pt x="435" y="33"/>
                  </a:lnTo>
                  <a:cubicBezTo>
                    <a:pt x="435" y="0"/>
                    <a:pt x="435" y="0"/>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9"/>
            <p:cNvSpPr/>
            <p:nvPr/>
          </p:nvSpPr>
          <p:spPr>
            <a:xfrm>
              <a:off x="2501125" y="2684025"/>
              <a:ext cx="10875" cy="32550"/>
            </a:xfrm>
            <a:custGeom>
              <a:avLst/>
              <a:gdLst/>
              <a:ahLst/>
              <a:cxnLst/>
              <a:rect l="l" t="t" r="r" b="b"/>
              <a:pathLst>
                <a:path w="435" h="1302" extrusionOk="0">
                  <a:moveTo>
                    <a:pt x="401" y="1"/>
                  </a:moveTo>
                  <a:lnTo>
                    <a:pt x="67" y="234"/>
                  </a:lnTo>
                  <a:cubicBezTo>
                    <a:pt x="34" y="234"/>
                    <a:pt x="0" y="268"/>
                    <a:pt x="0" y="301"/>
                  </a:cubicBezTo>
                  <a:lnTo>
                    <a:pt x="0" y="1268"/>
                  </a:lnTo>
                  <a:cubicBezTo>
                    <a:pt x="0" y="1302"/>
                    <a:pt x="67" y="1302"/>
                    <a:pt x="67" y="1302"/>
                  </a:cubicBezTo>
                  <a:lnTo>
                    <a:pt x="401" y="1068"/>
                  </a:lnTo>
                  <a:cubicBezTo>
                    <a:pt x="434" y="1068"/>
                    <a:pt x="434" y="1035"/>
                    <a:pt x="434" y="1001"/>
                  </a:cubicBezTo>
                  <a:lnTo>
                    <a:pt x="434" y="34"/>
                  </a:lnTo>
                  <a:cubicBezTo>
                    <a:pt x="434" y="1"/>
                    <a:pt x="401" y="1"/>
                    <a:pt x="4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9"/>
            <p:cNvSpPr/>
            <p:nvPr/>
          </p:nvSpPr>
          <p:spPr>
            <a:xfrm>
              <a:off x="2514475" y="2677350"/>
              <a:ext cx="10850" cy="30900"/>
            </a:xfrm>
            <a:custGeom>
              <a:avLst/>
              <a:gdLst/>
              <a:ahLst/>
              <a:cxnLst/>
              <a:rect l="l" t="t" r="r" b="b"/>
              <a:pathLst>
                <a:path w="434" h="1236" extrusionOk="0">
                  <a:moveTo>
                    <a:pt x="400" y="1"/>
                  </a:moveTo>
                  <a:lnTo>
                    <a:pt x="34" y="201"/>
                  </a:lnTo>
                  <a:cubicBezTo>
                    <a:pt x="34" y="201"/>
                    <a:pt x="0" y="234"/>
                    <a:pt x="0" y="268"/>
                  </a:cubicBezTo>
                  <a:lnTo>
                    <a:pt x="0" y="1202"/>
                  </a:lnTo>
                  <a:cubicBezTo>
                    <a:pt x="0" y="1235"/>
                    <a:pt x="34" y="1235"/>
                    <a:pt x="34" y="1235"/>
                  </a:cubicBezTo>
                  <a:lnTo>
                    <a:pt x="400" y="1035"/>
                  </a:lnTo>
                  <a:cubicBezTo>
                    <a:pt x="434" y="1035"/>
                    <a:pt x="434" y="1002"/>
                    <a:pt x="434" y="1002"/>
                  </a:cubicBezTo>
                  <a:lnTo>
                    <a:pt x="434" y="34"/>
                  </a:lnTo>
                  <a:cubicBezTo>
                    <a:pt x="434" y="1"/>
                    <a:pt x="434" y="1"/>
                    <a:pt x="4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9"/>
            <p:cNvSpPr/>
            <p:nvPr/>
          </p:nvSpPr>
          <p:spPr>
            <a:xfrm>
              <a:off x="2527800" y="2669025"/>
              <a:ext cx="10875" cy="31700"/>
            </a:xfrm>
            <a:custGeom>
              <a:avLst/>
              <a:gdLst/>
              <a:ahLst/>
              <a:cxnLst/>
              <a:rect l="l" t="t" r="r" b="b"/>
              <a:pathLst>
                <a:path w="435" h="1268" extrusionOk="0">
                  <a:moveTo>
                    <a:pt x="401" y="0"/>
                  </a:moveTo>
                  <a:lnTo>
                    <a:pt x="34" y="200"/>
                  </a:lnTo>
                  <a:cubicBezTo>
                    <a:pt x="34" y="234"/>
                    <a:pt x="1" y="267"/>
                    <a:pt x="1" y="267"/>
                  </a:cubicBezTo>
                  <a:lnTo>
                    <a:pt x="1" y="1234"/>
                  </a:lnTo>
                  <a:cubicBezTo>
                    <a:pt x="1" y="1268"/>
                    <a:pt x="34" y="1268"/>
                    <a:pt x="34" y="1268"/>
                  </a:cubicBezTo>
                  <a:lnTo>
                    <a:pt x="401" y="1068"/>
                  </a:lnTo>
                  <a:cubicBezTo>
                    <a:pt x="435" y="1034"/>
                    <a:pt x="435" y="1034"/>
                    <a:pt x="435" y="1001"/>
                  </a:cubicBezTo>
                  <a:lnTo>
                    <a:pt x="435" y="34"/>
                  </a:lnTo>
                  <a:cubicBezTo>
                    <a:pt x="435" y="0"/>
                    <a:pt x="435" y="0"/>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9"/>
            <p:cNvSpPr/>
            <p:nvPr/>
          </p:nvSpPr>
          <p:spPr>
            <a:xfrm>
              <a:off x="2501950" y="2764300"/>
              <a:ext cx="12325" cy="28500"/>
            </a:xfrm>
            <a:custGeom>
              <a:avLst/>
              <a:gdLst/>
              <a:ahLst/>
              <a:cxnLst/>
              <a:rect l="l" t="t" r="r" b="b"/>
              <a:pathLst>
                <a:path w="493" h="1140" extrusionOk="0">
                  <a:moveTo>
                    <a:pt x="451" y="0"/>
                  </a:moveTo>
                  <a:cubicBezTo>
                    <a:pt x="443" y="0"/>
                    <a:pt x="434" y="9"/>
                    <a:pt x="434" y="25"/>
                  </a:cubicBezTo>
                  <a:lnTo>
                    <a:pt x="1" y="793"/>
                  </a:lnTo>
                  <a:lnTo>
                    <a:pt x="1" y="893"/>
                  </a:lnTo>
                  <a:lnTo>
                    <a:pt x="434" y="1126"/>
                  </a:lnTo>
                  <a:cubicBezTo>
                    <a:pt x="434" y="1135"/>
                    <a:pt x="439" y="1139"/>
                    <a:pt x="446" y="1139"/>
                  </a:cubicBezTo>
                  <a:cubicBezTo>
                    <a:pt x="463" y="1139"/>
                    <a:pt x="492" y="1108"/>
                    <a:pt x="468" y="1059"/>
                  </a:cubicBezTo>
                  <a:lnTo>
                    <a:pt x="468" y="25"/>
                  </a:lnTo>
                  <a:cubicBezTo>
                    <a:pt x="468" y="9"/>
                    <a:pt x="459" y="0"/>
                    <a:pt x="4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9"/>
            <p:cNvSpPr/>
            <p:nvPr/>
          </p:nvSpPr>
          <p:spPr>
            <a:xfrm>
              <a:off x="2506125" y="2769925"/>
              <a:ext cx="16700" cy="15350"/>
            </a:xfrm>
            <a:custGeom>
              <a:avLst/>
              <a:gdLst/>
              <a:ahLst/>
              <a:cxnLst/>
              <a:rect l="l" t="t" r="r" b="b"/>
              <a:pathLst>
                <a:path w="668" h="614" extrusionOk="0">
                  <a:moveTo>
                    <a:pt x="668" y="0"/>
                  </a:moveTo>
                  <a:lnTo>
                    <a:pt x="67" y="334"/>
                  </a:lnTo>
                  <a:cubicBezTo>
                    <a:pt x="34" y="367"/>
                    <a:pt x="1" y="434"/>
                    <a:pt x="1" y="501"/>
                  </a:cubicBezTo>
                  <a:cubicBezTo>
                    <a:pt x="1" y="576"/>
                    <a:pt x="19" y="613"/>
                    <a:pt x="43" y="613"/>
                  </a:cubicBezTo>
                  <a:cubicBezTo>
                    <a:pt x="51" y="613"/>
                    <a:pt x="59" y="609"/>
                    <a:pt x="67" y="601"/>
                  </a:cubicBezTo>
                  <a:lnTo>
                    <a:pt x="668" y="267"/>
                  </a:lnTo>
                  <a:lnTo>
                    <a:pt x="66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9"/>
            <p:cNvSpPr/>
            <p:nvPr/>
          </p:nvSpPr>
          <p:spPr>
            <a:xfrm>
              <a:off x="2525300" y="2765750"/>
              <a:ext cx="5025" cy="9200"/>
            </a:xfrm>
            <a:custGeom>
              <a:avLst/>
              <a:gdLst/>
              <a:ahLst/>
              <a:cxnLst/>
              <a:rect l="l" t="t" r="r" b="b"/>
              <a:pathLst>
                <a:path w="201" h="368" extrusionOk="0">
                  <a:moveTo>
                    <a:pt x="201" y="1"/>
                  </a:moveTo>
                  <a:lnTo>
                    <a:pt x="1" y="101"/>
                  </a:lnTo>
                  <a:lnTo>
                    <a:pt x="1" y="368"/>
                  </a:lnTo>
                  <a:lnTo>
                    <a:pt x="201" y="268"/>
                  </a:lnTo>
                  <a:lnTo>
                    <a:pt x="20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9"/>
            <p:cNvSpPr/>
            <p:nvPr/>
          </p:nvSpPr>
          <p:spPr>
            <a:xfrm>
              <a:off x="2532825" y="2758750"/>
              <a:ext cx="10850" cy="32350"/>
            </a:xfrm>
            <a:custGeom>
              <a:avLst/>
              <a:gdLst/>
              <a:ahLst/>
              <a:cxnLst/>
              <a:rect l="l" t="t" r="r" b="b"/>
              <a:pathLst>
                <a:path w="434" h="1294" extrusionOk="0">
                  <a:moveTo>
                    <a:pt x="366" y="1"/>
                  </a:moveTo>
                  <a:cubicBezTo>
                    <a:pt x="354" y="1"/>
                    <a:pt x="343" y="5"/>
                    <a:pt x="334" y="14"/>
                  </a:cubicBezTo>
                  <a:lnTo>
                    <a:pt x="0" y="181"/>
                  </a:lnTo>
                  <a:lnTo>
                    <a:pt x="0" y="447"/>
                  </a:lnTo>
                  <a:lnTo>
                    <a:pt x="234" y="314"/>
                  </a:lnTo>
                  <a:lnTo>
                    <a:pt x="234" y="1181"/>
                  </a:lnTo>
                  <a:cubicBezTo>
                    <a:pt x="234" y="1256"/>
                    <a:pt x="252" y="1294"/>
                    <a:pt x="290" y="1294"/>
                  </a:cubicBezTo>
                  <a:cubicBezTo>
                    <a:pt x="302" y="1294"/>
                    <a:pt x="317" y="1290"/>
                    <a:pt x="334" y="1281"/>
                  </a:cubicBezTo>
                  <a:cubicBezTo>
                    <a:pt x="400" y="1215"/>
                    <a:pt x="434" y="1148"/>
                    <a:pt x="434" y="1081"/>
                  </a:cubicBezTo>
                  <a:lnTo>
                    <a:pt x="434" y="81"/>
                  </a:lnTo>
                  <a:cubicBezTo>
                    <a:pt x="434" y="32"/>
                    <a:pt x="398" y="1"/>
                    <a:pt x="36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9"/>
            <p:cNvSpPr/>
            <p:nvPr/>
          </p:nvSpPr>
          <p:spPr>
            <a:xfrm>
              <a:off x="2500300" y="2846675"/>
              <a:ext cx="34825" cy="62550"/>
            </a:xfrm>
            <a:custGeom>
              <a:avLst/>
              <a:gdLst/>
              <a:ahLst/>
              <a:cxnLst/>
              <a:rect l="l" t="t" r="r" b="b"/>
              <a:pathLst>
                <a:path w="1393" h="2502" extrusionOk="0">
                  <a:moveTo>
                    <a:pt x="952" y="1"/>
                  </a:moveTo>
                  <a:cubicBezTo>
                    <a:pt x="865" y="1"/>
                    <a:pt x="768" y="32"/>
                    <a:pt x="667" y="99"/>
                  </a:cubicBezTo>
                  <a:cubicBezTo>
                    <a:pt x="200" y="500"/>
                    <a:pt x="0" y="1134"/>
                    <a:pt x="67" y="1734"/>
                  </a:cubicBezTo>
                  <a:cubicBezTo>
                    <a:pt x="134" y="2234"/>
                    <a:pt x="434" y="2234"/>
                    <a:pt x="467" y="2468"/>
                  </a:cubicBezTo>
                  <a:cubicBezTo>
                    <a:pt x="467" y="2501"/>
                    <a:pt x="500" y="2501"/>
                    <a:pt x="500" y="2501"/>
                  </a:cubicBezTo>
                  <a:lnTo>
                    <a:pt x="901" y="2268"/>
                  </a:lnTo>
                  <a:cubicBezTo>
                    <a:pt x="934" y="2268"/>
                    <a:pt x="934" y="2234"/>
                    <a:pt x="934" y="2201"/>
                  </a:cubicBezTo>
                  <a:cubicBezTo>
                    <a:pt x="1001" y="1867"/>
                    <a:pt x="1368" y="1500"/>
                    <a:pt x="1368" y="700"/>
                  </a:cubicBezTo>
                  <a:cubicBezTo>
                    <a:pt x="1393" y="276"/>
                    <a:pt x="1212" y="1"/>
                    <a:pt x="95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9"/>
            <p:cNvSpPr/>
            <p:nvPr/>
          </p:nvSpPr>
          <p:spPr>
            <a:xfrm>
              <a:off x="2511975" y="2907525"/>
              <a:ext cx="11700" cy="16700"/>
            </a:xfrm>
            <a:custGeom>
              <a:avLst/>
              <a:gdLst/>
              <a:ahLst/>
              <a:cxnLst/>
              <a:rect l="l" t="t" r="r" b="b"/>
              <a:pathLst>
                <a:path w="468" h="668" extrusionOk="0">
                  <a:moveTo>
                    <a:pt x="434" y="0"/>
                  </a:moveTo>
                  <a:lnTo>
                    <a:pt x="67" y="201"/>
                  </a:lnTo>
                  <a:cubicBezTo>
                    <a:pt x="33" y="234"/>
                    <a:pt x="0" y="267"/>
                    <a:pt x="0" y="301"/>
                  </a:cubicBezTo>
                  <a:lnTo>
                    <a:pt x="0" y="634"/>
                  </a:lnTo>
                  <a:cubicBezTo>
                    <a:pt x="0" y="668"/>
                    <a:pt x="33" y="668"/>
                    <a:pt x="67" y="668"/>
                  </a:cubicBezTo>
                  <a:lnTo>
                    <a:pt x="434" y="467"/>
                  </a:lnTo>
                  <a:cubicBezTo>
                    <a:pt x="467" y="434"/>
                    <a:pt x="467" y="401"/>
                    <a:pt x="467" y="401"/>
                  </a:cubicBezTo>
                  <a:lnTo>
                    <a:pt x="467" y="34"/>
                  </a:lnTo>
                  <a:cubicBezTo>
                    <a:pt x="467" y="0"/>
                    <a:pt x="467" y="0"/>
                    <a:pt x="4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9"/>
            <p:cNvSpPr/>
            <p:nvPr/>
          </p:nvSpPr>
          <p:spPr>
            <a:xfrm>
              <a:off x="2501125" y="2641900"/>
              <a:ext cx="43550" cy="77725"/>
            </a:xfrm>
            <a:custGeom>
              <a:avLst/>
              <a:gdLst/>
              <a:ahLst/>
              <a:cxnLst/>
              <a:rect l="l" t="t" r="r" b="b"/>
              <a:pathLst>
                <a:path w="1742" h="3109" extrusionOk="0">
                  <a:moveTo>
                    <a:pt x="1085" y="318"/>
                  </a:moveTo>
                  <a:cubicBezTo>
                    <a:pt x="1321" y="318"/>
                    <a:pt x="1502" y="572"/>
                    <a:pt x="1502" y="985"/>
                  </a:cubicBezTo>
                  <a:cubicBezTo>
                    <a:pt x="1502" y="1519"/>
                    <a:pt x="1268" y="2019"/>
                    <a:pt x="868" y="2319"/>
                  </a:cubicBezTo>
                  <a:cubicBezTo>
                    <a:pt x="785" y="2365"/>
                    <a:pt x="708" y="2386"/>
                    <a:pt x="637" y="2386"/>
                  </a:cubicBezTo>
                  <a:cubicBezTo>
                    <a:pt x="394" y="2386"/>
                    <a:pt x="234" y="2133"/>
                    <a:pt x="234" y="1719"/>
                  </a:cubicBezTo>
                  <a:cubicBezTo>
                    <a:pt x="201" y="1185"/>
                    <a:pt x="434" y="685"/>
                    <a:pt x="868" y="385"/>
                  </a:cubicBezTo>
                  <a:cubicBezTo>
                    <a:pt x="943" y="340"/>
                    <a:pt x="1016" y="318"/>
                    <a:pt x="1085" y="318"/>
                  </a:cubicBezTo>
                  <a:close/>
                  <a:moveTo>
                    <a:pt x="1162" y="1"/>
                  </a:moveTo>
                  <a:cubicBezTo>
                    <a:pt x="1033" y="1"/>
                    <a:pt x="887" y="59"/>
                    <a:pt x="734" y="185"/>
                  </a:cubicBezTo>
                  <a:cubicBezTo>
                    <a:pt x="334" y="552"/>
                    <a:pt x="101" y="1052"/>
                    <a:pt x="34" y="1619"/>
                  </a:cubicBezTo>
                  <a:cubicBezTo>
                    <a:pt x="0" y="1886"/>
                    <a:pt x="34" y="2153"/>
                    <a:pt x="134" y="2386"/>
                  </a:cubicBezTo>
                  <a:lnTo>
                    <a:pt x="0" y="3053"/>
                  </a:lnTo>
                  <a:cubicBezTo>
                    <a:pt x="0" y="3092"/>
                    <a:pt x="0" y="3109"/>
                    <a:pt x="14" y="3109"/>
                  </a:cubicBezTo>
                  <a:cubicBezTo>
                    <a:pt x="23" y="3109"/>
                    <a:pt x="40" y="3101"/>
                    <a:pt x="67" y="3087"/>
                  </a:cubicBezTo>
                  <a:lnTo>
                    <a:pt x="434" y="2686"/>
                  </a:lnTo>
                  <a:cubicBezTo>
                    <a:pt x="468" y="2692"/>
                    <a:pt x="503" y="2695"/>
                    <a:pt x="537" y="2695"/>
                  </a:cubicBezTo>
                  <a:cubicBezTo>
                    <a:pt x="702" y="2695"/>
                    <a:pt x="863" y="2630"/>
                    <a:pt x="1001" y="2520"/>
                  </a:cubicBezTo>
                  <a:cubicBezTo>
                    <a:pt x="1401" y="2153"/>
                    <a:pt x="1635" y="1619"/>
                    <a:pt x="1668" y="1085"/>
                  </a:cubicBezTo>
                  <a:cubicBezTo>
                    <a:pt x="1741" y="427"/>
                    <a:pt x="1512" y="1"/>
                    <a:pt x="116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9"/>
            <p:cNvSpPr/>
            <p:nvPr/>
          </p:nvSpPr>
          <p:spPr>
            <a:xfrm>
              <a:off x="2501125" y="2957975"/>
              <a:ext cx="43550" cy="78325"/>
            </a:xfrm>
            <a:custGeom>
              <a:avLst/>
              <a:gdLst/>
              <a:ahLst/>
              <a:cxnLst/>
              <a:rect l="l" t="t" r="r" b="b"/>
              <a:pathLst>
                <a:path w="1742" h="3133" extrusionOk="0">
                  <a:moveTo>
                    <a:pt x="1073" y="322"/>
                  </a:moveTo>
                  <a:cubicBezTo>
                    <a:pt x="1315" y="322"/>
                    <a:pt x="1502" y="597"/>
                    <a:pt x="1502" y="1018"/>
                  </a:cubicBezTo>
                  <a:cubicBezTo>
                    <a:pt x="1502" y="1518"/>
                    <a:pt x="1268" y="2019"/>
                    <a:pt x="868" y="2352"/>
                  </a:cubicBezTo>
                  <a:cubicBezTo>
                    <a:pt x="786" y="2397"/>
                    <a:pt x="709" y="2418"/>
                    <a:pt x="639" y="2418"/>
                  </a:cubicBezTo>
                  <a:cubicBezTo>
                    <a:pt x="395" y="2418"/>
                    <a:pt x="234" y="2159"/>
                    <a:pt x="234" y="1718"/>
                  </a:cubicBezTo>
                  <a:cubicBezTo>
                    <a:pt x="201" y="1218"/>
                    <a:pt x="434" y="718"/>
                    <a:pt x="868" y="384"/>
                  </a:cubicBezTo>
                  <a:cubicBezTo>
                    <a:pt x="938" y="342"/>
                    <a:pt x="1008" y="322"/>
                    <a:pt x="1073" y="322"/>
                  </a:cubicBezTo>
                  <a:close/>
                  <a:moveTo>
                    <a:pt x="1160" y="1"/>
                  </a:moveTo>
                  <a:cubicBezTo>
                    <a:pt x="1031" y="1"/>
                    <a:pt x="886" y="59"/>
                    <a:pt x="734" y="184"/>
                  </a:cubicBezTo>
                  <a:cubicBezTo>
                    <a:pt x="334" y="584"/>
                    <a:pt x="101" y="1085"/>
                    <a:pt x="34" y="1618"/>
                  </a:cubicBezTo>
                  <a:cubicBezTo>
                    <a:pt x="0" y="1885"/>
                    <a:pt x="34" y="2152"/>
                    <a:pt x="134" y="2419"/>
                  </a:cubicBezTo>
                  <a:lnTo>
                    <a:pt x="0" y="3053"/>
                  </a:lnTo>
                  <a:cubicBezTo>
                    <a:pt x="0" y="3102"/>
                    <a:pt x="0" y="3133"/>
                    <a:pt x="27" y="3133"/>
                  </a:cubicBezTo>
                  <a:cubicBezTo>
                    <a:pt x="36" y="3133"/>
                    <a:pt x="49" y="3128"/>
                    <a:pt x="67" y="3119"/>
                  </a:cubicBezTo>
                  <a:lnTo>
                    <a:pt x="434" y="2686"/>
                  </a:lnTo>
                  <a:cubicBezTo>
                    <a:pt x="488" y="2704"/>
                    <a:pt x="541" y="2712"/>
                    <a:pt x="594" y="2712"/>
                  </a:cubicBezTo>
                  <a:cubicBezTo>
                    <a:pt x="739" y="2712"/>
                    <a:pt x="879" y="2650"/>
                    <a:pt x="1001" y="2552"/>
                  </a:cubicBezTo>
                  <a:cubicBezTo>
                    <a:pt x="1401" y="2152"/>
                    <a:pt x="1635" y="1652"/>
                    <a:pt x="1668" y="1118"/>
                  </a:cubicBezTo>
                  <a:cubicBezTo>
                    <a:pt x="1742" y="434"/>
                    <a:pt x="1511" y="1"/>
                    <a:pt x="116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9"/>
            <p:cNvSpPr/>
            <p:nvPr/>
          </p:nvSpPr>
          <p:spPr>
            <a:xfrm>
              <a:off x="2516125" y="3069800"/>
              <a:ext cx="16725" cy="27400"/>
            </a:xfrm>
            <a:custGeom>
              <a:avLst/>
              <a:gdLst/>
              <a:ahLst/>
              <a:cxnLst/>
              <a:rect l="l" t="t" r="r" b="b"/>
              <a:pathLst>
                <a:path w="669" h="1096" extrusionOk="0">
                  <a:moveTo>
                    <a:pt x="453" y="0"/>
                  </a:moveTo>
                  <a:cubicBezTo>
                    <a:pt x="415" y="0"/>
                    <a:pt x="375" y="15"/>
                    <a:pt x="334" y="47"/>
                  </a:cubicBezTo>
                  <a:cubicBezTo>
                    <a:pt x="101" y="214"/>
                    <a:pt x="1" y="448"/>
                    <a:pt x="1" y="748"/>
                  </a:cubicBezTo>
                  <a:cubicBezTo>
                    <a:pt x="1" y="950"/>
                    <a:pt x="78" y="1095"/>
                    <a:pt x="202" y="1095"/>
                  </a:cubicBezTo>
                  <a:cubicBezTo>
                    <a:pt x="242" y="1095"/>
                    <a:pt x="286" y="1080"/>
                    <a:pt x="334" y="1048"/>
                  </a:cubicBezTo>
                  <a:cubicBezTo>
                    <a:pt x="535" y="881"/>
                    <a:pt x="668" y="615"/>
                    <a:pt x="668" y="348"/>
                  </a:cubicBezTo>
                  <a:cubicBezTo>
                    <a:pt x="668" y="145"/>
                    <a:pt x="572" y="0"/>
                    <a:pt x="45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9"/>
            <p:cNvSpPr/>
            <p:nvPr/>
          </p:nvSpPr>
          <p:spPr>
            <a:xfrm>
              <a:off x="2535325" y="3075350"/>
              <a:ext cx="11700" cy="17950"/>
            </a:xfrm>
            <a:custGeom>
              <a:avLst/>
              <a:gdLst/>
              <a:ahLst/>
              <a:cxnLst/>
              <a:rect l="l" t="t" r="r" b="b"/>
              <a:pathLst>
                <a:path w="468" h="718" extrusionOk="0">
                  <a:moveTo>
                    <a:pt x="326" y="1"/>
                  </a:moveTo>
                  <a:cubicBezTo>
                    <a:pt x="298" y="1"/>
                    <a:pt x="267" y="9"/>
                    <a:pt x="234" y="26"/>
                  </a:cubicBezTo>
                  <a:cubicBezTo>
                    <a:pt x="100" y="126"/>
                    <a:pt x="0" y="292"/>
                    <a:pt x="0" y="493"/>
                  </a:cubicBezTo>
                  <a:cubicBezTo>
                    <a:pt x="0" y="643"/>
                    <a:pt x="56" y="718"/>
                    <a:pt x="141" y="718"/>
                  </a:cubicBezTo>
                  <a:cubicBezTo>
                    <a:pt x="169" y="718"/>
                    <a:pt x="200" y="709"/>
                    <a:pt x="234" y="693"/>
                  </a:cubicBezTo>
                  <a:cubicBezTo>
                    <a:pt x="367" y="593"/>
                    <a:pt x="467" y="426"/>
                    <a:pt x="467" y="226"/>
                  </a:cubicBezTo>
                  <a:cubicBezTo>
                    <a:pt x="467" y="76"/>
                    <a:pt x="411" y="1"/>
                    <a:pt x="32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9"/>
            <p:cNvSpPr/>
            <p:nvPr/>
          </p:nvSpPr>
          <p:spPr>
            <a:xfrm>
              <a:off x="2514475" y="3097500"/>
              <a:ext cx="19200" cy="42725"/>
            </a:xfrm>
            <a:custGeom>
              <a:avLst/>
              <a:gdLst/>
              <a:ahLst/>
              <a:cxnLst/>
              <a:rect l="l" t="t" r="r" b="b"/>
              <a:pathLst>
                <a:path w="768" h="1709" extrusionOk="0">
                  <a:moveTo>
                    <a:pt x="605" y="1"/>
                  </a:moveTo>
                  <a:cubicBezTo>
                    <a:pt x="572" y="1"/>
                    <a:pt x="536" y="13"/>
                    <a:pt x="501" y="40"/>
                  </a:cubicBezTo>
                  <a:lnTo>
                    <a:pt x="267" y="174"/>
                  </a:lnTo>
                  <a:cubicBezTo>
                    <a:pt x="100" y="274"/>
                    <a:pt x="0" y="474"/>
                    <a:pt x="0" y="707"/>
                  </a:cubicBezTo>
                  <a:lnTo>
                    <a:pt x="0" y="1708"/>
                  </a:lnTo>
                  <a:lnTo>
                    <a:pt x="767" y="1274"/>
                  </a:lnTo>
                  <a:lnTo>
                    <a:pt x="767" y="240"/>
                  </a:lnTo>
                  <a:cubicBezTo>
                    <a:pt x="767" y="94"/>
                    <a:pt x="696" y="1"/>
                    <a:pt x="60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9"/>
            <p:cNvSpPr/>
            <p:nvPr/>
          </p:nvSpPr>
          <p:spPr>
            <a:xfrm>
              <a:off x="2536975" y="3095325"/>
              <a:ext cx="10050" cy="32375"/>
            </a:xfrm>
            <a:custGeom>
              <a:avLst/>
              <a:gdLst/>
              <a:ahLst/>
              <a:cxnLst/>
              <a:rect l="l" t="t" r="r" b="b"/>
              <a:pathLst>
                <a:path w="402" h="1295" extrusionOk="0">
                  <a:moveTo>
                    <a:pt x="279" y="1"/>
                  </a:moveTo>
                  <a:cubicBezTo>
                    <a:pt x="255" y="1"/>
                    <a:pt x="228" y="9"/>
                    <a:pt x="201" y="27"/>
                  </a:cubicBezTo>
                  <a:lnTo>
                    <a:pt x="1" y="161"/>
                  </a:lnTo>
                  <a:lnTo>
                    <a:pt x="1" y="1295"/>
                  </a:lnTo>
                  <a:lnTo>
                    <a:pt x="401" y="1061"/>
                  </a:lnTo>
                  <a:lnTo>
                    <a:pt x="401" y="161"/>
                  </a:lnTo>
                  <a:cubicBezTo>
                    <a:pt x="401" y="63"/>
                    <a:pt x="347" y="1"/>
                    <a:pt x="27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9"/>
            <p:cNvSpPr/>
            <p:nvPr/>
          </p:nvSpPr>
          <p:spPr>
            <a:xfrm>
              <a:off x="2501125" y="3094650"/>
              <a:ext cx="11700" cy="18575"/>
            </a:xfrm>
            <a:custGeom>
              <a:avLst/>
              <a:gdLst/>
              <a:ahLst/>
              <a:cxnLst/>
              <a:rect l="l" t="t" r="r" b="b"/>
              <a:pathLst>
                <a:path w="468" h="743" extrusionOk="0">
                  <a:moveTo>
                    <a:pt x="313" y="0"/>
                  </a:moveTo>
                  <a:cubicBezTo>
                    <a:pt x="288" y="0"/>
                    <a:pt x="262" y="7"/>
                    <a:pt x="234" y="21"/>
                  </a:cubicBezTo>
                  <a:cubicBezTo>
                    <a:pt x="101" y="154"/>
                    <a:pt x="0" y="321"/>
                    <a:pt x="34" y="521"/>
                  </a:cubicBezTo>
                  <a:cubicBezTo>
                    <a:pt x="34" y="652"/>
                    <a:pt x="96" y="742"/>
                    <a:pt x="171" y="742"/>
                  </a:cubicBezTo>
                  <a:cubicBezTo>
                    <a:pt x="191" y="742"/>
                    <a:pt x="213" y="736"/>
                    <a:pt x="234" y="721"/>
                  </a:cubicBezTo>
                  <a:cubicBezTo>
                    <a:pt x="367" y="588"/>
                    <a:pt x="467" y="421"/>
                    <a:pt x="467" y="254"/>
                  </a:cubicBezTo>
                  <a:cubicBezTo>
                    <a:pt x="467" y="96"/>
                    <a:pt x="405" y="0"/>
                    <a:pt x="31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9"/>
            <p:cNvSpPr/>
            <p:nvPr/>
          </p:nvSpPr>
          <p:spPr>
            <a:xfrm>
              <a:off x="2501125" y="3113500"/>
              <a:ext cx="10875" cy="34225"/>
            </a:xfrm>
            <a:custGeom>
              <a:avLst/>
              <a:gdLst/>
              <a:ahLst/>
              <a:cxnLst/>
              <a:rect l="l" t="t" r="r" b="b"/>
              <a:pathLst>
                <a:path w="435" h="1369" extrusionOk="0">
                  <a:moveTo>
                    <a:pt x="434" y="1"/>
                  </a:moveTo>
                  <a:lnTo>
                    <a:pt x="201" y="134"/>
                  </a:lnTo>
                  <a:cubicBezTo>
                    <a:pt x="67" y="201"/>
                    <a:pt x="0" y="334"/>
                    <a:pt x="0" y="501"/>
                  </a:cubicBezTo>
                  <a:lnTo>
                    <a:pt x="0" y="1368"/>
                  </a:lnTo>
                  <a:lnTo>
                    <a:pt x="434" y="1135"/>
                  </a:lnTo>
                  <a:lnTo>
                    <a:pt x="43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9"/>
            <p:cNvSpPr/>
            <p:nvPr/>
          </p:nvSpPr>
          <p:spPr>
            <a:xfrm>
              <a:off x="2586175" y="2488250"/>
              <a:ext cx="254375" cy="161425"/>
            </a:xfrm>
            <a:custGeom>
              <a:avLst/>
              <a:gdLst/>
              <a:ahLst/>
              <a:cxnLst/>
              <a:rect l="l" t="t" r="r" b="b"/>
              <a:pathLst>
                <a:path w="10175" h="6457" extrusionOk="0">
                  <a:moveTo>
                    <a:pt x="9925" y="1"/>
                  </a:moveTo>
                  <a:cubicBezTo>
                    <a:pt x="9861" y="1"/>
                    <a:pt x="9787" y="20"/>
                    <a:pt x="9708" y="59"/>
                  </a:cubicBezTo>
                  <a:lnTo>
                    <a:pt x="468" y="5430"/>
                  </a:lnTo>
                  <a:cubicBezTo>
                    <a:pt x="201" y="5597"/>
                    <a:pt x="34" y="5864"/>
                    <a:pt x="1" y="6164"/>
                  </a:cubicBezTo>
                  <a:cubicBezTo>
                    <a:pt x="1" y="6351"/>
                    <a:pt x="99" y="6456"/>
                    <a:pt x="250" y="6456"/>
                  </a:cubicBezTo>
                  <a:cubicBezTo>
                    <a:pt x="315" y="6456"/>
                    <a:pt x="388" y="6437"/>
                    <a:pt x="468" y="6397"/>
                  </a:cubicBezTo>
                  <a:lnTo>
                    <a:pt x="9708" y="1027"/>
                  </a:lnTo>
                  <a:cubicBezTo>
                    <a:pt x="9975" y="860"/>
                    <a:pt x="10141" y="593"/>
                    <a:pt x="10175" y="293"/>
                  </a:cubicBezTo>
                  <a:cubicBezTo>
                    <a:pt x="10175"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9"/>
            <p:cNvSpPr/>
            <p:nvPr/>
          </p:nvSpPr>
          <p:spPr>
            <a:xfrm>
              <a:off x="2586175" y="2597500"/>
              <a:ext cx="254375" cy="161400"/>
            </a:xfrm>
            <a:custGeom>
              <a:avLst/>
              <a:gdLst/>
              <a:ahLst/>
              <a:cxnLst/>
              <a:rect l="l" t="t" r="r" b="b"/>
              <a:pathLst>
                <a:path w="10175" h="6456" extrusionOk="0">
                  <a:moveTo>
                    <a:pt x="9925" y="0"/>
                  </a:moveTo>
                  <a:cubicBezTo>
                    <a:pt x="9861" y="0"/>
                    <a:pt x="9787" y="19"/>
                    <a:pt x="9708" y="59"/>
                  </a:cubicBezTo>
                  <a:lnTo>
                    <a:pt x="468" y="5396"/>
                  </a:lnTo>
                  <a:cubicBezTo>
                    <a:pt x="201" y="5563"/>
                    <a:pt x="34" y="5863"/>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9"/>
            <p:cNvSpPr/>
            <p:nvPr/>
          </p:nvSpPr>
          <p:spPr>
            <a:xfrm>
              <a:off x="2586175" y="2707000"/>
              <a:ext cx="254375" cy="160900"/>
            </a:xfrm>
            <a:custGeom>
              <a:avLst/>
              <a:gdLst/>
              <a:ahLst/>
              <a:cxnLst/>
              <a:rect l="l" t="t" r="r" b="b"/>
              <a:pathLst>
                <a:path w="10175" h="6436" extrusionOk="0">
                  <a:moveTo>
                    <a:pt x="9947" y="1"/>
                  </a:moveTo>
                  <a:cubicBezTo>
                    <a:pt x="9878" y="1"/>
                    <a:pt x="9797" y="27"/>
                    <a:pt x="9708" y="82"/>
                  </a:cubicBezTo>
                  <a:lnTo>
                    <a:pt x="468" y="5386"/>
                  </a:lnTo>
                  <a:cubicBezTo>
                    <a:pt x="201" y="5553"/>
                    <a:pt x="34" y="5820"/>
                    <a:pt x="1" y="6153"/>
                  </a:cubicBezTo>
                  <a:cubicBezTo>
                    <a:pt x="1" y="6331"/>
                    <a:pt x="90" y="6435"/>
                    <a:pt x="228" y="6435"/>
                  </a:cubicBezTo>
                  <a:cubicBezTo>
                    <a:pt x="297" y="6435"/>
                    <a:pt x="379" y="6409"/>
                    <a:pt x="468" y="6354"/>
                  </a:cubicBezTo>
                  <a:lnTo>
                    <a:pt x="9708" y="1050"/>
                  </a:lnTo>
                  <a:cubicBezTo>
                    <a:pt x="9975" y="883"/>
                    <a:pt x="10141" y="583"/>
                    <a:pt x="10175" y="283"/>
                  </a:cubicBezTo>
                  <a:cubicBezTo>
                    <a:pt x="10175" y="105"/>
                    <a:pt x="10086" y="1"/>
                    <a:pt x="994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9"/>
            <p:cNvSpPr/>
            <p:nvPr/>
          </p:nvSpPr>
          <p:spPr>
            <a:xfrm>
              <a:off x="2586175" y="2815425"/>
              <a:ext cx="254375" cy="161150"/>
            </a:xfrm>
            <a:custGeom>
              <a:avLst/>
              <a:gdLst/>
              <a:ahLst/>
              <a:cxnLst/>
              <a:rect l="l" t="t" r="r" b="b"/>
              <a:pathLst>
                <a:path w="10175" h="6446" extrusionOk="0">
                  <a:moveTo>
                    <a:pt x="9947" y="0"/>
                  </a:moveTo>
                  <a:cubicBezTo>
                    <a:pt x="9878" y="0"/>
                    <a:pt x="9797" y="26"/>
                    <a:pt x="9708" y="82"/>
                  </a:cubicBezTo>
                  <a:lnTo>
                    <a:pt x="468" y="5419"/>
                  </a:lnTo>
                  <a:cubicBezTo>
                    <a:pt x="201" y="5586"/>
                    <a:pt x="34" y="5853"/>
                    <a:pt x="1" y="6153"/>
                  </a:cubicBezTo>
                  <a:cubicBezTo>
                    <a:pt x="1" y="6340"/>
                    <a:pt x="99" y="6445"/>
                    <a:pt x="250" y="6445"/>
                  </a:cubicBezTo>
                  <a:cubicBezTo>
                    <a:pt x="315" y="6445"/>
                    <a:pt x="388" y="6426"/>
                    <a:pt x="468" y="6386"/>
                  </a:cubicBezTo>
                  <a:lnTo>
                    <a:pt x="9708" y="1049"/>
                  </a:lnTo>
                  <a:cubicBezTo>
                    <a:pt x="9975" y="882"/>
                    <a:pt x="10141" y="616"/>
                    <a:pt x="10175" y="282"/>
                  </a:cubicBezTo>
                  <a:cubicBezTo>
                    <a:pt x="10175" y="104"/>
                    <a:pt x="10086" y="0"/>
                    <a:pt x="99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9"/>
            <p:cNvSpPr/>
            <p:nvPr/>
          </p:nvSpPr>
          <p:spPr>
            <a:xfrm>
              <a:off x="2586175" y="2924400"/>
              <a:ext cx="254375" cy="161425"/>
            </a:xfrm>
            <a:custGeom>
              <a:avLst/>
              <a:gdLst/>
              <a:ahLst/>
              <a:cxnLst/>
              <a:rect l="l" t="t" r="r" b="b"/>
              <a:pathLst>
                <a:path w="10175" h="6457" extrusionOk="0">
                  <a:moveTo>
                    <a:pt x="9925" y="0"/>
                  </a:moveTo>
                  <a:cubicBezTo>
                    <a:pt x="9861" y="0"/>
                    <a:pt x="9787" y="19"/>
                    <a:pt x="9708" y="59"/>
                  </a:cubicBezTo>
                  <a:lnTo>
                    <a:pt x="468" y="5396"/>
                  </a:lnTo>
                  <a:cubicBezTo>
                    <a:pt x="201" y="5563"/>
                    <a:pt x="34" y="5830"/>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9"/>
            <p:cNvSpPr/>
            <p:nvPr/>
          </p:nvSpPr>
          <p:spPr>
            <a:xfrm>
              <a:off x="2628725" y="3013250"/>
              <a:ext cx="254375" cy="161525"/>
            </a:xfrm>
            <a:custGeom>
              <a:avLst/>
              <a:gdLst/>
              <a:ahLst/>
              <a:cxnLst/>
              <a:rect l="l" t="t" r="r" b="b"/>
              <a:pathLst>
                <a:path w="10175" h="6461" extrusionOk="0">
                  <a:moveTo>
                    <a:pt x="9928" y="1"/>
                  </a:moveTo>
                  <a:cubicBezTo>
                    <a:pt x="9863" y="1"/>
                    <a:pt x="9788" y="24"/>
                    <a:pt x="9707" y="75"/>
                  </a:cubicBezTo>
                  <a:lnTo>
                    <a:pt x="434" y="5412"/>
                  </a:lnTo>
                  <a:cubicBezTo>
                    <a:pt x="200" y="5578"/>
                    <a:pt x="33" y="5845"/>
                    <a:pt x="0" y="6179"/>
                  </a:cubicBezTo>
                  <a:cubicBezTo>
                    <a:pt x="0" y="6357"/>
                    <a:pt x="89" y="6461"/>
                    <a:pt x="218" y="6461"/>
                  </a:cubicBezTo>
                  <a:cubicBezTo>
                    <a:pt x="282" y="6461"/>
                    <a:pt x="356" y="6435"/>
                    <a:pt x="434"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9"/>
            <p:cNvSpPr/>
            <p:nvPr/>
          </p:nvSpPr>
          <p:spPr>
            <a:xfrm>
              <a:off x="2628725" y="3087025"/>
              <a:ext cx="254375" cy="161400"/>
            </a:xfrm>
            <a:custGeom>
              <a:avLst/>
              <a:gdLst/>
              <a:ahLst/>
              <a:cxnLst/>
              <a:rect l="l" t="t" r="r" b="b"/>
              <a:pathLst>
                <a:path w="10175" h="6456" extrusionOk="0">
                  <a:moveTo>
                    <a:pt x="9925" y="0"/>
                  </a:moveTo>
                  <a:cubicBezTo>
                    <a:pt x="9860" y="0"/>
                    <a:pt x="9787" y="19"/>
                    <a:pt x="9707" y="59"/>
                  </a:cubicBezTo>
                  <a:lnTo>
                    <a:pt x="434" y="5396"/>
                  </a:lnTo>
                  <a:cubicBezTo>
                    <a:pt x="200" y="5563"/>
                    <a:pt x="33" y="5863"/>
                    <a:pt x="0" y="6163"/>
                  </a:cubicBezTo>
                  <a:cubicBezTo>
                    <a:pt x="0" y="6351"/>
                    <a:pt x="99" y="6456"/>
                    <a:pt x="238" y="6456"/>
                  </a:cubicBezTo>
                  <a:cubicBezTo>
                    <a:pt x="297" y="6456"/>
                    <a:pt x="364" y="6437"/>
                    <a:pt x="434" y="6397"/>
                  </a:cubicBezTo>
                  <a:lnTo>
                    <a:pt x="9707" y="1026"/>
                  </a:lnTo>
                  <a:cubicBezTo>
                    <a:pt x="9974" y="893"/>
                    <a:pt x="10141" y="593"/>
                    <a:pt x="10174" y="292"/>
                  </a:cubicBezTo>
                  <a:cubicBezTo>
                    <a:pt x="10174" y="105"/>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9"/>
            <p:cNvSpPr/>
            <p:nvPr/>
          </p:nvSpPr>
          <p:spPr>
            <a:xfrm>
              <a:off x="2628725" y="3160400"/>
              <a:ext cx="254375" cy="161425"/>
            </a:xfrm>
            <a:custGeom>
              <a:avLst/>
              <a:gdLst/>
              <a:ahLst/>
              <a:cxnLst/>
              <a:rect l="l" t="t" r="r" b="b"/>
              <a:pathLst>
                <a:path w="10175" h="6457" extrusionOk="0">
                  <a:moveTo>
                    <a:pt x="9925" y="1"/>
                  </a:moveTo>
                  <a:cubicBezTo>
                    <a:pt x="9860" y="1"/>
                    <a:pt x="9787" y="20"/>
                    <a:pt x="9707" y="59"/>
                  </a:cubicBezTo>
                  <a:lnTo>
                    <a:pt x="434" y="5430"/>
                  </a:lnTo>
                  <a:cubicBezTo>
                    <a:pt x="200" y="5597"/>
                    <a:pt x="33" y="5864"/>
                    <a:pt x="0" y="6164"/>
                  </a:cubicBezTo>
                  <a:cubicBezTo>
                    <a:pt x="0" y="6351"/>
                    <a:pt x="99" y="6456"/>
                    <a:pt x="238" y="6456"/>
                  </a:cubicBezTo>
                  <a:cubicBezTo>
                    <a:pt x="297"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9"/>
            <p:cNvSpPr/>
            <p:nvPr/>
          </p:nvSpPr>
          <p:spPr>
            <a:xfrm>
              <a:off x="2673750" y="3207375"/>
              <a:ext cx="254375" cy="161150"/>
            </a:xfrm>
            <a:custGeom>
              <a:avLst/>
              <a:gdLst/>
              <a:ahLst/>
              <a:cxnLst/>
              <a:rect l="l" t="t" r="r" b="b"/>
              <a:pathLst>
                <a:path w="10175" h="6446" extrusionOk="0">
                  <a:moveTo>
                    <a:pt x="9947" y="0"/>
                  </a:moveTo>
                  <a:cubicBezTo>
                    <a:pt x="9878" y="0"/>
                    <a:pt x="9796" y="26"/>
                    <a:pt x="9707" y="82"/>
                  </a:cubicBezTo>
                  <a:lnTo>
                    <a:pt x="434" y="5419"/>
                  </a:lnTo>
                  <a:cubicBezTo>
                    <a:pt x="201" y="5586"/>
                    <a:pt x="34" y="5853"/>
                    <a:pt x="0" y="6153"/>
                  </a:cubicBezTo>
                  <a:cubicBezTo>
                    <a:pt x="0" y="6340"/>
                    <a:pt x="99" y="6445"/>
                    <a:pt x="238" y="6445"/>
                  </a:cubicBezTo>
                  <a:cubicBezTo>
                    <a:pt x="298" y="6445"/>
                    <a:pt x="364" y="6426"/>
                    <a:pt x="434" y="6386"/>
                  </a:cubicBezTo>
                  <a:lnTo>
                    <a:pt x="9707" y="1049"/>
                  </a:lnTo>
                  <a:cubicBezTo>
                    <a:pt x="9974" y="882"/>
                    <a:pt x="10141" y="582"/>
                    <a:pt x="10174" y="282"/>
                  </a:cubicBezTo>
                  <a:cubicBezTo>
                    <a:pt x="10174" y="104"/>
                    <a:pt x="10085" y="0"/>
                    <a:pt x="99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9"/>
            <p:cNvSpPr/>
            <p:nvPr/>
          </p:nvSpPr>
          <p:spPr>
            <a:xfrm>
              <a:off x="2628725" y="3357625"/>
              <a:ext cx="21700" cy="49525"/>
            </a:xfrm>
            <a:custGeom>
              <a:avLst/>
              <a:gdLst/>
              <a:ahLst/>
              <a:cxnLst/>
              <a:rect l="l" t="t" r="r" b="b"/>
              <a:pathLst>
                <a:path w="868" h="1981" extrusionOk="0">
                  <a:moveTo>
                    <a:pt x="49" y="1"/>
                  </a:moveTo>
                  <a:cubicBezTo>
                    <a:pt x="23" y="1"/>
                    <a:pt x="0" y="60"/>
                    <a:pt x="0" y="143"/>
                  </a:cubicBezTo>
                  <a:lnTo>
                    <a:pt x="0" y="1911"/>
                  </a:lnTo>
                  <a:cubicBezTo>
                    <a:pt x="0" y="1952"/>
                    <a:pt x="26" y="1980"/>
                    <a:pt x="45" y="1980"/>
                  </a:cubicBezTo>
                  <a:cubicBezTo>
                    <a:pt x="57" y="1980"/>
                    <a:pt x="67" y="1970"/>
                    <a:pt x="67" y="1944"/>
                  </a:cubicBezTo>
                  <a:lnTo>
                    <a:pt x="834" y="610"/>
                  </a:lnTo>
                  <a:cubicBezTo>
                    <a:pt x="867" y="543"/>
                    <a:pt x="867" y="476"/>
                    <a:pt x="834" y="476"/>
                  </a:cubicBezTo>
                  <a:lnTo>
                    <a:pt x="67" y="9"/>
                  </a:lnTo>
                  <a:cubicBezTo>
                    <a:pt x="61" y="3"/>
                    <a:pt x="55" y="1"/>
                    <a:pt x="4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p:nvPr/>
          </p:nvSpPr>
          <p:spPr>
            <a:xfrm>
              <a:off x="2673750" y="3280475"/>
              <a:ext cx="254375" cy="161425"/>
            </a:xfrm>
            <a:custGeom>
              <a:avLst/>
              <a:gdLst/>
              <a:ahLst/>
              <a:cxnLst/>
              <a:rect l="l" t="t" r="r" b="b"/>
              <a:pathLst>
                <a:path w="10175" h="6457" extrusionOk="0">
                  <a:moveTo>
                    <a:pt x="9925" y="1"/>
                  </a:moveTo>
                  <a:cubicBezTo>
                    <a:pt x="9861" y="1"/>
                    <a:pt x="9787" y="20"/>
                    <a:pt x="9707" y="60"/>
                  </a:cubicBezTo>
                  <a:lnTo>
                    <a:pt x="434" y="5430"/>
                  </a:lnTo>
                  <a:cubicBezTo>
                    <a:pt x="201" y="5597"/>
                    <a:pt x="34" y="5864"/>
                    <a:pt x="0" y="6164"/>
                  </a:cubicBezTo>
                  <a:cubicBezTo>
                    <a:pt x="0" y="6351"/>
                    <a:pt x="99" y="6457"/>
                    <a:pt x="238" y="6457"/>
                  </a:cubicBezTo>
                  <a:cubicBezTo>
                    <a:pt x="298" y="6457"/>
                    <a:pt x="364" y="6438"/>
                    <a:pt x="434" y="6398"/>
                  </a:cubicBezTo>
                  <a:lnTo>
                    <a:pt x="9707" y="1027"/>
                  </a:lnTo>
                  <a:cubicBezTo>
                    <a:pt x="9974" y="860"/>
                    <a:pt x="10141" y="594"/>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9"/>
            <p:cNvSpPr/>
            <p:nvPr/>
          </p:nvSpPr>
          <p:spPr>
            <a:xfrm>
              <a:off x="2628725" y="3431075"/>
              <a:ext cx="21700" cy="49450"/>
            </a:xfrm>
            <a:custGeom>
              <a:avLst/>
              <a:gdLst/>
              <a:ahLst/>
              <a:cxnLst/>
              <a:rect l="l" t="t" r="r" b="b"/>
              <a:pathLst>
                <a:path w="868" h="1978" extrusionOk="0">
                  <a:moveTo>
                    <a:pt x="53" y="0"/>
                  </a:moveTo>
                  <a:cubicBezTo>
                    <a:pt x="25" y="0"/>
                    <a:pt x="0" y="83"/>
                    <a:pt x="0" y="140"/>
                  </a:cubicBezTo>
                  <a:lnTo>
                    <a:pt x="0" y="1908"/>
                  </a:lnTo>
                  <a:cubicBezTo>
                    <a:pt x="0" y="1949"/>
                    <a:pt x="26" y="1978"/>
                    <a:pt x="45" y="1978"/>
                  </a:cubicBezTo>
                  <a:cubicBezTo>
                    <a:pt x="57" y="1978"/>
                    <a:pt x="67" y="1967"/>
                    <a:pt x="67" y="1941"/>
                  </a:cubicBezTo>
                  <a:lnTo>
                    <a:pt x="834" y="607"/>
                  </a:lnTo>
                  <a:cubicBezTo>
                    <a:pt x="867" y="540"/>
                    <a:pt x="867" y="474"/>
                    <a:pt x="834" y="474"/>
                  </a:cubicBezTo>
                  <a:lnTo>
                    <a:pt x="67" y="7"/>
                  </a:lnTo>
                  <a:cubicBezTo>
                    <a:pt x="62" y="2"/>
                    <a:pt x="58" y="0"/>
                    <a:pt x="5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p:nvPr/>
          </p:nvSpPr>
          <p:spPr>
            <a:xfrm>
              <a:off x="2673750" y="3353875"/>
              <a:ext cx="254375" cy="161400"/>
            </a:xfrm>
            <a:custGeom>
              <a:avLst/>
              <a:gdLst/>
              <a:ahLst/>
              <a:cxnLst/>
              <a:rect l="l" t="t" r="r" b="b"/>
              <a:pathLst>
                <a:path w="10175" h="6456" extrusionOk="0">
                  <a:moveTo>
                    <a:pt x="9925" y="0"/>
                  </a:moveTo>
                  <a:cubicBezTo>
                    <a:pt x="9861" y="0"/>
                    <a:pt x="9787" y="19"/>
                    <a:pt x="9707" y="59"/>
                  </a:cubicBezTo>
                  <a:lnTo>
                    <a:pt x="434" y="5430"/>
                  </a:lnTo>
                  <a:cubicBezTo>
                    <a:pt x="201" y="5597"/>
                    <a:pt x="34" y="5863"/>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9"/>
            <p:cNvSpPr/>
            <p:nvPr/>
          </p:nvSpPr>
          <p:spPr>
            <a:xfrm>
              <a:off x="2628725" y="3504625"/>
              <a:ext cx="21700" cy="49300"/>
            </a:xfrm>
            <a:custGeom>
              <a:avLst/>
              <a:gdLst/>
              <a:ahLst/>
              <a:cxnLst/>
              <a:rect l="l" t="t" r="r" b="b"/>
              <a:pathLst>
                <a:path w="868" h="1972" extrusionOk="0">
                  <a:moveTo>
                    <a:pt x="67" y="0"/>
                  </a:moveTo>
                  <a:cubicBezTo>
                    <a:pt x="33" y="0"/>
                    <a:pt x="0" y="67"/>
                    <a:pt x="0" y="134"/>
                  </a:cubicBezTo>
                  <a:lnTo>
                    <a:pt x="0" y="1902"/>
                  </a:lnTo>
                  <a:cubicBezTo>
                    <a:pt x="0" y="1943"/>
                    <a:pt x="26" y="1971"/>
                    <a:pt x="45" y="1971"/>
                  </a:cubicBezTo>
                  <a:cubicBezTo>
                    <a:pt x="57" y="1971"/>
                    <a:pt x="67" y="1960"/>
                    <a:pt x="67" y="1935"/>
                  </a:cubicBezTo>
                  <a:lnTo>
                    <a:pt x="834" y="601"/>
                  </a:lnTo>
                  <a:cubicBezTo>
                    <a:pt x="867" y="567"/>
                    <a:pt x="867" y="501"/>
                    <a:pt x="834" y="467"/>
                  </a:cubicBezTo>
                  <a:lnTo>
                    <a:pt x="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9"/>
            <p:cNvSpPr/>
            <p:nvPr/>
          </p:nvSpPr>
          <p:spPr>
            <a:xfrm>
              <a:off x="2673750" y="3427250"/>
              <a:ext cx="254375" cy="161425"/>
            </a:xfrm>
            <a:custGeom>
              <a:avLst/>
              <a:gdLst/>
              <a:ahLst/>
              <a:cxnLst/>
              <a:rect l="l" t="t" r="r" b="b"/>
              <a:pathLst>
                <a:path w="10175" h="6457" extrusionOk="0">
                  <a:moveTo>
                    <a:pt x="9925" y="1"/>
                  </a:moveTo>
                  <a:cubicBezTo>
                    <a:pt x="9861" y="1"/>
                    <a:pt x="9787" y="20"/>
                    <a:pt x="9707" y="60"/>
                  </a:cubicBezTo>
                  <a:lnTo>
                    <a:pt x="434" y="5430"/>
                  </a:lnTo>
                  <a:cubicBezTo>
                    <a:pt x="201" y="5597"/>
                    <a:pt x="34" y="5864"/>
                    <a:pt x="0" y="6164"/>
                  </a:cubicBezTo>
                  <a:cubicBezTo>
                    <a:pt x="0" y="6351"/>
                    <a:pt x="99" y="6456"/>
                    <a:pt x="238" y="6456"/>
                  </a:cubicBezTo>
                  <a:cubicBezTo>
                    <a:pt x="298" y="6456"/>
                    <a:pt x="364" y="6437"/>
                    <a:pt x="434" y="6398"/>
                  </a:cubicBezTo>
                  <a:lnTo>
                    <a:pt x="9707" y="1060"/>
                  </a:lnTo>
                  <a:cubicBezTo>
                    <a:pt x="9974" y="894"/>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9"/>
            <p:cNvSpPr/>
            <p:nvPr/>
          </p:nvSpPr>
          <p:spPr>
            <a:xfrm>
              <a:off x="2628725" y="3577775"/>
              <a:ext cx="21700" cy="49575"/>
            </a:xfrm>
            <a:custGeom>
              <a:avLst/>
              <a:gdLst/>
              <a:ahLst/>
              <a:cxnLst/>
              <a:rect l="l" t="t" r="r" b="b"/>
              <a:pathLst>
                <a:path w="868" h="1983" extrusionOk="0">
                  <a:moveTo>
                    <a:pt x="49" y="1"/>
                  </a:moveTo>
                  <a:cubicBezTo>
                    <a:pt x="22" y="1"/>
                    <a:pt x="0" y="55"/>
                    <a:pt x="0" y="110"/>
                  </a:cubicBezTo>
                  <a:lnTo>
                    <a:pt x="0" y="1944"/>
                  </a:lnTo>
                  <a:cubicBezTo>
                    <a:pt x="0" y="1964"/>
                    <a:pt x="22" y="1983"/>
                    <a:pt x="41" y="1983"/>
                  </a:cubicBezTo>
                  <a:cubicBezTo>
                    <a:pt x="55" y="1983"/>
                    <a:pt x="67" y="1973"/>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9"/>
            <p:cNvSpPr/>
            <p:nvPr/>
          </p:nvSpPr>
          <p:spPr>
            <a:xfrm>
              <a:off x="2673750" y="3501475"/>
              <a:ext cx="254375" cy="161150"/>
            </a:xfrm>
            <a:custGeom>
              <a:avLst/>
              <a:gdLst/>
              <a:ahLst/>
              <a:cxnLst/>
              <a:rect l="l" t="t" r="r" b="b"/>
              <a:pathLst>
                <a:path w="10175" h="6446" extrusionOk="0">
                  <a:moveTo>
                    <a:pt x="9925" y="1"/>
                  </a:moveTo>
                  <a:cubicBezTo>
                    <a:pt x="9861" y="1"/>
                    <a:pt x="9787" y="20"/>
                    <a:pt x="9707" y="59"/>
                  </a:cubicBezTo>
                  <a:lnTo>
                    <a:pt x="434" y="5397"/>
                  </a:lnTo>
                  <a:cubicBezTo>
                    <a:pt x="201" y="5563"/>
                    <a:pt x="34" y="5830"/>
                    <a:pt x="0" y="6164"/>
                  </a:cubicBezTo>
                  <a:cubicBezTo>
                    <a:pt x="0" y="6342"/>
                    <a:pt x="89" y="6446"/>
                    <a:pt x="218" y="6446"/>
                  </a:cubicBezTo>
                  <a:cubicBezTo>
                    <a:pt x="282" y="6446"/>
                    <a:pt x="356" y="6420"/>
                    <a:pt x="434" y="6364"/>
                  </a:cubicBezTo>
                  <a:lnTo>
                    <a:pt x="9707" y="1027"/>
                  </a:lnTo>
                  <a:cubicBezTo>
                    <a:pt x="9974" y="860"/>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9"/>
            <p:cNvSpPr/>
            <p:nvPr/>
          </p:nvSpPr>
          <p:spPr>
            <a:xfrm>
              <a:off x="2628725" y="3650550"/>
              <a:ext cx="21700" cy="49650"/>
            </a:xfrm>
            <a:custGeom>
              <a:avLst/>
              <a:gdLst/>
              <a:ahLst/>
              <a:cxnLst/>
              <a:rect l="l" t="t" r="r" b="b"/>
              <a:pathLst>
                <a:path w="868" h="1986" extrusionOk="0">
                  <a:moveTo>
                    <a:pt x="67" y="1"/>
                  </a:moveTo>
                  <a:cubicBezTo>
                    <a:pt x="33" y="1"/>
                    <a:pt x="0" y="67"/>
                    <a:pt x="0" y="134"/>
                  </a:cubicBezTo>
                  <a:lnTo>
                    <a:pt x="0" y="1935"/>
                  </a:lnTo>
                  <a:cubicBezTo>
                    <a:pt x="0" y="1969"/>
                    <a:pt x="17" y="1985"/>
                    <a:pt x="33" y="1985"/>
                  </a:cubicBezTo>
                  <a:cubicBezTo>
                    <a:pt x="50" y="1985"/>
                    <a:pt x="67" y="1969"/>
                    <a:pt x="67" y="1935"/>
                  </a:cubicBezTo>
                  <a:lnTo>
                    <a:pt x="834" y="601"/>
                  </a:lnTo>
                  <a:cubicBezTo>
                    <a:pt x="867" y="568"/>
                    <a:pt x="867" y="501"/>
                    <a:pt x="834" y="468"/>
                  </a:cubicBezTo>
                  <a:lnTo>
                    <a:pt x="6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9"/>
            <p:cNvSpPr/>
            <p:nvPr/>
          </p:nvSpPr>
          <p:spPr>
            <a:xfrm>
              <a:off x="2673750" y="3574025"/>
              <a:ext cx="254375" cy="161425"/>
            </a:xfrm>
            <a:custGeom>
              <a:avLst/>
              <a:gdLst/>
              <a:ahLst/>
              <a:cxnLst/>
              <a:rect l="l" t="t" r="r" b="b"/>
              <a:pathLst>
                <a:path w="10175" h="6457" extrusionOk="0">
                  <a:moveTo>
                    <a:pt x="9925" y="1"/>
                  </a:moveTo>
                  <a:cubicBezTo>
                    <a:pt x="9861" y="1"/>
                    <a:pt x="9787" y="20"/>
                    <a:pt x="9707" y="60"/>
                  </a:cubicBezTo>
                  <a:lnTo>
                    <a:pt x="434" y="5430"/>
                  </a:lnTo>
                  <a:cubicBezTo>
                    <a:pt x="201" y="5564"/>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p:nvPr/>
          </p:nvSpPr>
          <p:spPr>
            <a:xfrm>
              <a:off x="2628725" y="3724550"/>
              <a:ext cx="21700" cy="49175"/>
            </a:xfrm>
            <a:custGeom>
              <a:avLst/>
              <a:gdLst/>
              <a:ahLst/>
              <a:cxnLst/>
              <a:rect l="l" t="t" r="r" b="b"/>
              <a:pathLst>
                <a:path w="868" h="1967" extrusionOk="0">
                  <a:moveTo>
                    <a:pt x="49" y="1"/>
                  </a:moveTo>
                  <a:cubicBezTo>
                    <a:pt x="23" y="1"/>
                    <a:pt x="0" y="61"/>
                    <a:pt x="0" y="143"/>
                  </a:cubicBezTo>
                  <a:lnTo>
                    <a:pt x="0" y="1911"/>
                  </a:lnTo>
                  <a:cubicBezTo>
                    <a:pt x="0" y="1950"/>
                    <a:pt x="23" y="1966"/>
                    <a:pt x="42" y="1966"/>
                  </a:cubicBezTo>
                  <a:cubicBezTo>
                    <a:pt x="55" y="1966"/>
                    <a:pt x="67" y="1958"/>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9"/>
            <p:cNvSpPr/>
            <p:nvPr/>
          </p:nvSpPr>
          <p:spPr>
            <a:xfrm>
              <a:off x="2673750" y="3647050"/>
              <a:ext cx="254375" cy="161475"/>
            </a:xfrm>
            <a:custGeom>
              <a:avLst/>
              <a:gdLst/>
              <a:ahLst/>
              <a:cxnLst/>
              <a:rect l="l" t="t" r="r" b="b"/>
              <a:pathLst>
                <a:path w="10175" h="6459" extrusionOk="0">
                  <a:moveTo>
                    <a:pt x="9928" y="0"/>
                  </a:moveTo>
                  <a:cubicBezTo>
                    <a:pt x="9863" y="0"/>
                    <a:pt x="9788" y="23"/>
                    <a:pt x="9707" y="74"/>
                  </a:cubicBezTo>
                  <a:lnTo>
                    <a:pt x="434" y="5411"/>
                  </a:lnTo>
                  <a:cubicBezTo>
                    <a:pt x="201" y="5578"/>
                    <a:pt x="34" y="5845"/>
                    <a:pt x="0" y="6145"/>
                  </a:cubicBezTo>
                  <a:cubicBezTo>
                    <a:pt x="0" y="6347"/>
                    <a:pt x="91" y="6459"/>
                    <a:pt x="222" y="6459"/>
                  </a:cubicBezTo>
                  <a:cubicBezTo>
                    <a:pt x="285" y="6459"/>
                    <a:pt x="358" y="6433"/>
                    <a:pt x="434" y="6379"/>
                  </a:cubicBezTo>
                  <a:lnTo>
                    <a:pt x="9707" y="1041"/>
                  </a:lnTo>
                  <a:cubicBezTo>
                    <a:pt x="9974" y="875"/>
                    <a:pt x="10141" y="608"/>
                    <a:pt x="10174" y="308"/>
                  </a:cubicBezTo>
                  <a:cubicBezTo>
                    <a:pt x="10174" y="122"/>
                    <a:pt x="10077" y="0"/>
                    <a:pt x="992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9"/>
            <p:cNvSpPr/>
            <p:nvPr/>
          </p:nvSpPr>
          <p:spPr>
            <a:xfrm>
              <a:off x="2628725" y="3797950"/>
              <a:ext cx="21700" cy="49025"/>
            </a:xfrm>
            <a:custGeom>
              <a:avLst/>
              <a:gdLst/>
              <a:ahLst/>
              <a:cxnLst/>
              <a:rect l="l" t="t" r="r" b="b"/>
              <a:pathLst>
                <a:path w="868" h="1961" extrusionOk="0">
                  <a:moveTo>
                    <a:pt x="49" y="0"/>
                  </a:moveTo>
                  <a:cubicBezTo>
                    <a:pt x="22" y="0"/>
                    <a:pt x="0" y="55"/>
                    <a:pt x="0" y="109"/>
                  </a:cubicBezTo>
                  <a:lnTo>
                    <a:pt x="0" y="1910"/>
                  </a:lnTo>
                  <a:cubicBezTo>
                    <a:pt x="0" y="1944"/>
                    <a:pt x="17" y="1960"/>
                    <a:pt x="33" y="1960"/>
                  </a:cubicBezTo>
                  <a:cubicBezTo>
                    <a:pt x="50" y="1960"/>
                    <a:pt x="67" y="1944"/>
                    <a:pt x="67" y="1910"/>
                  </a:cubicBezTo>
                  <a:lnTo>
                    <a:pt x="834" y="609"/>
                  </a:lnTo>
                  <a:cubicBezTo>
                    <a:pt x="867" y="543"/>
                    <a:pt x="867" y="476"/>
                    <a:pt x="834" y="476"/>
                  </a:cubicBezTo>
                  <a:lnTo>
                    <a:pt x="67" y="9"/>
                  </a:lnTo>
                  <a:cubicBezTo>
                    <a:pt x="61" y="3"/>
                    <a:pt x="55" y="0"/>
                    <a:pt x="4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9"/>
            <p:cNvSpPr/>
            <p:nvPr/>
          </p:nvSpPr>
          <p:spPr>
            <a:xfrm>
              <a:off x="2673750" y="3720800"/>
              <a:ext cx="254375" cy="161425"/>
            </a:xfrm>
            <a:custGeom>
              <a:avLst/>
              <a:gdLst/>
              <a:ahLst/>
              <a:cxnLst/>
              <a:rect l="l" t="t" r="r" b="b"/>
              <a:pathLst>
                <a:path w="10175" h="6457" extrusionOk="0">
                  <a:moveTo>
                    <a:pt x="9925" y="1"/>
                  </a:moveTo>
                  <a:cubicBezTo>
                    <a:pt x="9861" y="1"/>
                    <a:pt x="9787" y="20"/>
                    <a:pt x="9707" y="59"/>
                  </a:cubicBezTo>
                  <a:lnTo>
                    <a:pt x="434" y="5397"/>
                  </a:lnTo>
                  <a:cubicBezTo>
                    <a:pt x="201" y="5563"/>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9"/>
            <p:cNvSpPr/>
            <p:nvPr/>
          </p:nvSpPr>
          <p:spPr>
            <a:xfrm>
              <a:off x="2628725" y="3871550"/>
              <a:ext cx="21700" cy="48800"/>
            </a:xfrm>
            <a:custGeom>
              <a:avLst/>
              <a:gdLst/>
              <a:ahLst/>
              <a:cxnLst/>
              <a:rect l="l" t="t" r="r" b="b"/>
              <a:pathLst>
                <a:path w="868" h="1952" extrusionOk="0">
                  <a:moveTo>
                    <a:pt x="67" y="0"/>
                  </a:moveTo>
                  <a:cubicBezTo>
                    <a:pt x="33" y="0"/>
                    <a:pt x="0" y="67"/>
                    <a:pt x="0" y="134"/>
                  </a:cubicBezTo>
                  <a:lnTo>
                    <a:pt x="0" y="1902"/>
                  </a:lnTo>
                  <a:cubicBezTo>
                    <a:pt x="0" y="1935"/>
                    <a:pt x="17" y="1952"/>
                    <a:pt x="33" y="1952"/>
                  </a:cubicBezTo>
                  <a:cubicBezTo>
                    <a:pt x="50" y="1952"/>
                    <a:pt x="67" y="1935"/>
                    <a:pt x="67" y="1902"/>
                  </a:cubicBezTo>
                  <a:lnTo>
                    <a:pt x="834" y="601"/>
                  </a:lnTo>
                  <a:cubicBezTo>
                    <a:pt x="867" y="567"/>
                    <a:pt x="867" y="501"/>
                    <a:pt x="834" y="467"/>
                  </a:cubicBezTo>
                  <a:lnTo>
                    <a:pt x="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9"/>
            <p:cNvSpPr/>
            <p:nvPr/>
          </p:nvSpPr>
          <p:spPr>
            <a:xfrm>
              <a:off x="3136575" y="1656475"/>
              <a:ext cx="783925" cy="662800"/>
            </a:xfrm>
            <a:custGeom>
              <a:avLst/>
              <a:gdLst/>
              <a:ahLst/>
              <a:cxnLst/>
              <a:rect l="l" t="t" r="r" b="b"/>
              <a:pathLst>
                <a:path w="31357" h="26512" extrusionOk="0">
                  <a:moveTo>
                    <a:pt x="31106" y="1"/>
                  </a:moveTo>
                  <a:cubicBezTo>
                    <a:pt x="31042" y="1"/>
                    <a:pt x="30969" y="24"/>
                    <a:pt x="30889" y="73"/>
                  </a:cubicBezTo>
                  <a:lnTo>
                    <a:pt x="468" y="17653"/>
                  </a:lnTo>
                  <a:cubicBezTo>
                    <a:pt x="201" y="17819"/>
                    <a:pt x="34" y="18086"/>
                    <a:pt x="1" y="18420"/>
                  </a:cubicBezTo>
                  <a:lnTo>
                    <a:pt x="1" y="26192"/>
                  </a:lnTo>
                  <a:cubicBezTo>
                    <a:pt x="1" y="26387"/>
                    <a:pt x="108" y="26511"/>
                    <a:pt x="270" y="26511"/>
                  </a:cubicBezTo>
                  <a:cubicBezTo>
                    <a:pt x="329" y="26511"/>
                    <a:pt x="396" y="26495"/>
                    <a:pt x="468" y="26459"/>
                  </a:cubicBezTo>
                  <a:lnTo>
                    <a:pt x="30889" y="8880"/>
                  </a:lnTo>
                  <a:cubicBezTo>
                    <a:pt x="31156" y="8713"/>
                    <a:pt x="31323" y="8413"/>
                    <a:pt x="31356" y="8079"/>
                  </a:cubicBezTo>
                  <a:lnTo>
                    <a:pt x="31356" y="340"/>
                  </a:lnTo>
                  <a:cubicBezTo>
                    <a:pt x="31356" y="129"/>
                    <a:pt x="31258" y="1"/>
                    <a:pt x="31106"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a:off x="3212475" y="2151975"/>
              <a:ext cx="10850" cy="29575"/>
            </a:xfrm>
            <a:custGeom>
              <a:avLst/>
              <a:gdLst/>
              <a:ahLst/>
              <a:cxnLst/>
              <a:rect l="l" t="t" r="r" b="b"/>
              <a:pathLst>
                <a:path w="434" h="1183" extrusionOk="0">
                  <a:moveTo>
                    <a:pt x="434" y="1"/>
                  </a:moveTo>
                  <a:lnTo>
                    <a:pt x="0" y="234"/>
                  </a:lnTo>
                  <a:lnTo>
                    <a:pt x="0" y="268"/>
                  </a:lnTo>
                  <a:cubicBezTo>
                    <a:pt x="0" y="268"/>
                    <a:pt x="0" y="301"/>
                    <a:pt x="0" y="301"/>
                  </a:cubicBezTo>
                  <a:lnTo>
                    <a:pt x="0" y="434"/>
                  </a:lnTo>
                  <a:lnTo>
                    <a:pt x="0" y="468"/>
                  </a:lnTo>
                  <a:lnTo>
                    <a:pt x="267" y="301"/>
                  </a:lnTo>
                  <a:lnTo>
                    <a:pt x="67" y="1135"/>
                  </a:lnTo>
                  <a:cubicBezTo>
                    <a:pt x="67" y="1159"/>
                    <a:pt x="83" y="1182"/>
                    <a:pt x="93" y="1182"/>
                  </a:cubicBezTo>
                  <a:cubicBezTo>
                    <a:pt x="97" y="1182"/>
                    <a:pt x="100" y="1178"/>
                    <a:pt x="100" y="1168"/>
                  </a:cubicBezTo>
                  <a:lnTo>
                    <a:pt x="234" y="1102"/>
                  </a:lnTo>
                  <a:cubicBezTo>
                    <a:pt x="234" y="1068"/>
                    <a:pt x="234" y="1068"/>
                    <a:pt x="234" y="1068"/>
                  </a:cubicBezTo>
                  <a:lnTo>
                    <a:pt x="434" y="234"/>
                  </a:lnTo>
                  <a:cubicBezTo>
                    <a:pt x="434" y="201"/>
                    <a:pt x="434" y="168"/>
                    <a:pt x="434" y="134"/>
                  </a:cubicBezTo>
                  <a:lnTo>
                    <a:pt x="43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p:nvPr/>
          </p:nvSpPr>
          <p:spPr>
            <a:xfrm>
              <a:off x="3226650" y="2144475"/>
              <a:ext cx="13350" cy="27550"/>
            </a:xfrm>
            <a:custGeom>
              <a:avLst/>
              <a:gdLst/>
              <a:ahLst/>
              <a:cxnLst/>
              <a:rect l="l" t="t" r="r" b="b"/>
              <a:pathLst>
                <a:path w="534" h="1102" extrusionOk="0">
                  <a:moveTo>
                    <a:pt x="367" y="267"/>
                  </a:moveTo>
                  <a:cubicBezTo>
                    <a:pt x="367" y="301"/>
                    <a:pt x="367" y="301"/>
                    <a:pt x="367" y="334"/>
                  </a:cubicBezTo>
                  <a:cubicBezTo>
                    <a:pt x="367" y="334"/>
                    <a:pt x="367" y="368"/>
                    <a:pt x="367" y="401"/>
                  </a:cubicBezTo>
                  <a:lnTo>
                    <a:pt x="367" y="634"/>
                  </a:lnTo>
                  <a:lnTo>
                    <a:pt x="334" y="634"/>
                  </a:lnTo>
                  <a:cubicBezTo>
                    <a:pt x="367" y="634"/>
                    <a:pt x="367" y="668"/>
                    <a:pt x="367" y="701"/>
                  </a:cubicBezTo>
                  <a:cubicBezTo>
                    <a:pt x="367" y="701"/>
                    <a:pt x="367" y="734"/>
                    <a:pt x="367" y="768"/>
                  </a:cubicBezTo>
                  <a:cubicBezTo>
                    <a:pt x="367" y="768"/>
                    <a:pt x="367" y="801"/>
                    <a:pt x="334" y="801"/>
                  </a:cubicBezTo>
                  <a:cubicBezTo>
                    <a:pt x="334" y="835"/>
                    <a:pt x="300" y="835"/>
                    <a:pt x="300" y="835"/>
                  </a:cubicBezTo>
                  <a:cubicBezTo>
                    <a:pt x="284" y="851"/>
                    <a:pt x="275" y="860"/>
                    <a:pt x="267" y="860"/>
                  </a:cubicBezTo>
                  <a:cubicBezTo>
                    <a:pt x="259" y="860"/>
                    <a:pt x="250" y="851"/>
                    <a:pt x="234" y="835"/>
                  </a:cubicBezTo>
                  <a:cubicBezTo>
                    <a:pt x="200" y="835"/>
                    <a:pt x="200" y="835"/>
                    <a:pt x="234" y="801"/>
                  </a:cubicBezTo>
                  <a:lnTo>
                    <a:pt x="234" y="734"/>
                  </a:lnTo>
                  <a:lnTo>
                    <a:pt x="234" y="501"/>
                  </a:lnTo>
                  <a:lnTo>
                    <a:pt x="234" y="434"/>
                  </a:lnTo>
                  <a:cubicBezTo>
                    <a:pt x="200" y="401"/>
                    <a:pt x="200" y="401"/>
                    <a:pt x="234" y="368"/>
                  </a:cubicBezTo>
                  <a:cubicBezTo>
                    <a:pt x="234" y="368"/>
                    <a:pt x="234" y="334"/>
                    <a:pt x="234" y="334"/>
                  </a:cubicBezTo>
                  <a:cubicBezTo>
                    <a:pt x="267" y="301"/>
                    <a:pt x="267" y="301"/>
                    <a:pt x="300" y="267"/>
                  </a:cubicBezTo>
                  <a:close/>
                  <a:moveTo>
                    <a:pt x="400" y="1"/>
                  </a:moveTo>
                  <a:cubicBezTo>
                    <a:pt x="334" y="1"/>
                    <a:pt x="300" y="34"/>
                    <a:pt x="267" y="67"/>
                  </a:cubicBezTo>
                  <a:cubicBezTo>
                    <a:pt x="234" y="67"/>
                    <a:pt x="167" y="101"/>
                    <a:pt x="134" y="167"/>
                  </a:cubicBezTo>
                  <a:cubicBezTo>
                    <a:pt x="100" y="201"/>
                    <a:pt x="100" y="234"/>
                    <a:pt x="67" y="267"/>
                  </a:cubicBezTo>
                  <a:cubicBezTo>
                    <a:pt x="34" y="334"/>
                    <a:pt x="34" y="368"/>
                    <a:pt x="34" y="434"/>
                  </a:cubicBezTo>
                  <a:cubicBezTo>
                    <a:pt x="0" y="501"/>
                    <a:pt x="0" y="534"/>
                    <a:pt x="34" y="601"/>
                  </a:cubicBezTo>
                  <a:lnTo>
                    <a:pt x="34" y="835"/>
                  </a:lnTo>
                  <a:cubicBezTo>
                    <a:pt x="0" y="901"/>
                    <a:pt x="0" y="935"/>
                    <a:pt x="34" y="968"/>
                  </a:cubicBezTo>
                  <a:cubicBezTo>
                    <a:pt x="34" y="1001"/>
                    <a:pt x="34" y="1035"/>
                    <a:pt x="67" y="1068"/>
                  </a:cubicBezTo>
                  <a:cubicBezTo>
                    <a:pt x="100" y="1101"/>
                    <a:pt x="100" y="1101"/>
                    <a:pt x="134" y="1101"/>
                  </a:cubicBezTo>
                  <a:cubicBezTo>
                    <a:pt x="200" y="1101"/>
                    <a:pt x="234" y="1101"/>
                    <a:pt x="267" y="1068"/>
                  </a:cubicBezTo>
                  <a:cubicBezTo>
                    <a:pt x="300" y="1035"/>
                    <a:pt x="367" y="1001"/>
                    <a:pt x="400" y="968"/>
                  </a:cubicBezTo>
                  <a:cubicBezTo>
                    <a:pt x="434" y="935"/>
                    <a:pt x="434" y="901"/>
                    <a:pt x="467" y="835"/>
                  </a:cubicBezTo>
                  <a:cubicBezTo>
                    <a:pt x="501" y="801"/>
                    <a:pt x="501" y="734"/>
                    <a:pt x="534" y="701"/>
                  </a:cubicBezTo>
                  <a:cubicBezTo>
                    <a:pt x="534" y="634"/>
                    <a:pt x="534" y="601"/>
                    <a:pt x="534" y="534"/>
                  </a:cubicBezTo>
                  <a:lnTo>
                    <a:pt x="534" y="267"/>
                  </a:lnTo>
                  <a:cubicBezTo>
                    <a:pt x="534" y="234"/>
                    <a:pt x="534" y="201"/>
                    <a:pt x="534" y="134"/>
                  </a:cubicBezTo>
                  <a:cubicBezTo>
                    <a:pt x="501" y="101"/>
                    <a:pt x="501" y="67"/>
                    <a:pt x="467" y="34"/>
                  </a:cubicBezTo>
                  <a:cubicBezTo>
                    <a:pt x="434" y="34"/>
                    <a:pt x="434" y="1"/>
                    <a:pt x="4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9"/>
            <p:cNvSpPr/>
            <p:nvPr/>
          </p:nvSpPr>
          <p:spPr>
            <a:xfrm>
              <a:off x="3241650" y="2131975"/>
              <a:ext cx="17550" cy="32550"/>
            </a:xfrm>
            <a:custGeom>
              <a:avLst/>
              <a:gdLst/>
              <a:ahLst/>
              <a:cxnLst/>
              <a:rect l="l" t="t" r="r" b="b"/>
              <a:pathLst>
                <a:path w="702" h="1302" extrusionOk="0">
                  <a:moveTo>
                    <a:pt x="167" y="401"/>
                  </a:moveTo>
                  <a:cubicBezTo>
                    <a:pt x="167" y="434"/>
                    <a:pt x="167" y="434"/>
                    <a:pt x="167" y="467"/>
                  </a:cubicBezTo>
                  <a:lnTo>
                    <a:pt x="167" y="534"/>
                  </a:lnTo>
                  <a:cubicBezTo>
                    <a:pt x="167" y="567"/>
                    <a:pt x="167" y="601"/>
                    <a:pt x="167" y="601"/>
                  </a:cubicBezTo>
                  <a:cubicBezTo>
                    <a:pt x="167" y="634"/>
                    <a:pt x="134" y="634"/>
                    <a:pt x="134" y="634"/>
                  </a:cubicBezTo>
                  <a:lnTo>
                    <a:pt x="101" y="634"/>
                  </a:lnTo>
                  <a:cubicBezTo>
                    <a:pt x="101" y="634"/>
                    <a:pt x="101" y="601"/>
                    <a:pt x="101" y="601"/>
                  </a:cubicBezTo>
                  <a:cubicBezTo>
                    <a:pt x="101" y="567"/>
                    <a:pt x="101" y="534"/>
                    <a:pt x="101" y="501"/>
                  </a:cubicBezTo>
                  <a:cubicBezTo>
                    <a:pt x="101" y="467"/>
                    <a:pt x="101" y="467"/>
                    <a:pt x="101" y="434"/>
                  </a:cubicBezTo>
                  <a:cubicBezTo>
                    <a:pt x="101" y="434"/>
                    <a:pt x="101" y="401"/>
                    <a:pt x="134" y="401"/>
                  </a:cubicBezTo>
                  <a:close/>
                  <a:moveTo>
                    <a:pt x="167" y="267"/>
                  </a:moveTo>
                  <a:cubicBezTo>
                    <a:pt x="134" y="267"/>
                    <a:pt x="101" y="300"/>
                    <a:pt x="101" y="334"/>
                  </a:cubicBezTo>
                  <a:cubicBezTo>
                    <a:pt x="67" y="334"/>
                    <a:pt x="67" y="367"/>
                    <a:pt x="34" y="401"/>
                  </a:cubicBezTo>
                  <a:cubicBezTo>
                    <a:pt x="34" y="401"/>
                    <a:pt x="34" y="434"/>
                    <a:pt x="34" y="467"/>
                  </a:cubicBezTo>
                  <a:cubicBezTo>
                    <a:pt x="34" y="501"/>
                    <a:pt x="34" y="534"/>
                    <a:pt x="34" y="567"/>
                  </a:cubicBezTo>
                  <a:lnTo>
                    <a:pt x="34" y="667"/>
                  </a:lnTo>
                  <a:cubicBezTo>
                    <a:pt x="1" y="667"/>
                    <a:pt x="1" y="701"/>
                    <a:pt x="34" y="734"/>
                  </a:cubicBezTo>
                  <a:cubicBezTo>
                    <a:pt x="34" y="767"/>
                    <a:pt x="34" y="767"/>
                    <a:pt x="34" y="767"/>
                  </a:cubicBezTo>
                  <a:cubicBezTo>
                    <a:pt x="51" y="784"/>
                    <a:pt x="59" y="792"/>
                    <a:pt x="67" y="792"/>
                  </a:cubicBezTo>
                  <a:cubicBezTo>
                    <a:pt x="76" y="792"/>
                    <a:pt x="84" y="784"/>
                    <a:pt x="101" y="767"/>
                  </a:cubicBezTo>
                  <a:cubicBezTo>
                    <a:pt x="101" y="784"/>
                    <a:pt x="109" y="792"/>
                    <a:pt x="122" y="792"/>
                  </a:cubicBezTo>
                  <a:cubicBezTo>
                    <a:pt x="134" y="792"/>
                    <a:pt x="151" y="784"/>
                    <a:pt x="167" y="767"/>
                  </a:cubicBezTo>
                  <a:cubicBezTo>
                    <a:pt x="167" y="767"/>
                    <a:pt x="201" y="734"/>
                    <a:pt x="234" y="734"/>
                  </a:cubicBezTo>
                  <a:cubicBezTo>
                    <a:pt x="234" y="701"/>
                    <a:pt x="234" y="667"/>
                    <a:pt x="267" y="667"/>
                  </a:cubicBezTo>
                  <a:cubicBezTo>
                    <a:pt x="267" y="634"/>
                    <a:pt x="267" y="601"/>
                    <a:pt x="301" y="567"/>
                  </a:cubicBezTo>
                  <a:cubicBezTo>
                    <a:pt x="301" y="567"/>
                    <a:pt x="301" y="534"/>
                    <a:pt x="301" y="501"/>
                  </a:cubicBezTo>
                  <a:lnTo>
                    <a:pt x="301" y="401"/>
                  </a:lnTo>
                  <a:cubicBezTo>
                    <a:pt x="301" y="367"/>
                    <a:pt x="301" y="334"/>
                    <a:pt x="301" y="334"/>
                  </a:cubicBezTo>
                  <a:lnTo>
                    <a:pt x="267" y="267"/>
                  </a:lnTo>
                  <a:close/>
                  <a:moveTo>
                    <a:pt x="601" y="667"/>
                  </a:moveTo>
                  <a:cubicBezTo>
                    <a:pt x="601" y="667"/>
                    <a:pt x="601" y="701"/>
                    <a:pt x="601" y="701"/>
                  </a:cubicBezTo>
                  <a:lnTo>
                    <a:pt x="601" y="801"/>
                  </a:lnTo>
                  <a:cubicBezTo>
                    <a:pt x="601" y="801"/>
                    <a:pt x="601" y="834"/>
                    <a:pt x="601" y="868"/>
                  </a:cubicBezTo>
                  <a:cubicBezTo>
                    <a:pt x="568" y="901"/>
                    <a:pt x="601" y="901"/>
                    <a:pt x="568" y="901"/>
                  </a:cubicBezTo>
                  <a:lnTo>
                    <a:pt x="534" y="901"/>
                  </a:lnTo>
                  <a:cubicBezTo>
                    <a:pt x="534" y="868"/>
                    <a:pt x="534" y="868"/>
                    <a:pt x="534" y="834"/>
                  </a:cubicBezTo>
                  <a:cubicBezTo>
                    <a:pt x="534" y="801"/>
                    <a:pt x="534" y="767"/>
                    <a:pt x="534" y="734"/>
                  </a:cubicBezTo>
                  <a:cubicBezTo>
                    <a:pt x="534" y="734"/>
                    <a:pt x="534" y="701"/>
                    <a:pt x="534" y="701"/>
                  </a:cubicBezTo>
                  <a:cubicBezTo>
                    <a:pt x="534" y="667"/>
                    <a:pt x="534" y="667"/>
                    <a:pt x="568" y="667"/>
                  </a:cubicBezTo>
                  <a:close/>
                  <a:moveTo>
                    <a:pt x="568" y="501"/>
                  </a:moveTo>
                  <a:cubicBezTo>
                    <a:pt x="534" y="501"/>
                    <a:pt x="534" y="534"/>
                    <a:pt x="501" y="567"/>
                  </a:cubicBezTo>
                  <a:cubicBezTo>
                    <a:pt x="501" y="567"/>
                    <a:pt x="468" y="601"/>
                    <a:pt x="468" y="634"/>
                  </a:cubicBezTo>
                  <a:cubicBezTo>
                    <a:pt x="468" y="667"/>
                    <a:pt x="434" y="701"/>
                    <a:pt x="434" y="701"/>
                  </a:cubicBezTo>
                  <a:cubicBezTo>
                    <a:pt x="434" y="734"/>
                    <a:pt x="434" y="767"/>
                    <a:pt x="434" y="801"/>
                  </a:cubicBezTo>
                  <a:lnTo>
                    <a:pt x="434" y="901"/>
                  </a:lnTo>
                  <a:cubicBezTo>
                    <a:pt x="434" y="934"/>
                    <a:pt x="434" y="968"/>
                    <a:pt x="434" y="968"/>
                  </a:cubicBezTo>
                  <a:cubicBezTo>
                    <a:pt x="434" y="1001"/>
                    <a:pt x="468" y="1001"/>
                    <a:pt x="468" y="1034"/>
                  </a:cubicBezTo>
                  <a:lnTo>
                    <a:pt x="568" y="1034"/>
                  </a:lnTo>
                  <a:cubicBezTo>
                    <a:pt x="601" y="1001"/>
                    <a:pt x="634" y="1001"/>
                    <a:pt x="634" y="968"/>
                  </a:cubicBezTo>
                  <a:cubicBezTo>
                    <a:pt x="668" y="968"/>
                    <a:pt x="668" y="934"/>
                    <a:pt x="701" y="901"/>
                  </a:cubicBezTo>
                  <a:cubicBezTo>
                    <a:pt x="701" y="868"/>
                    <a:pt x="701" y="868"/>
                    <a:pt x="701" y="834"/>
                  </a:cubicBezTo>
                  <a:cubicBezTo>
                    <a:pt x="701" y="801"/>
                    <a:pt x="701" y="767"/>
                    <a:pt x="701" y="734"/>
                  </a:cubicBezTo>
                  <a:lnTo>
                    <a:pt x="701" y="634"/>
                  </a:lnTo>
                  <a:lnTo>
                    <a:pt x="701" y="567"/>
                  </a:lnTo>
                  <a:cubicBezTo>
                    <a:pt x="701" y="534"/>
                    <a:pt x="668" y="501"/>
                    <a:pt x="668" y="501"/>
                  </a:cubicBezTo>
                  <a:close/>
                  <a:moveTo>
                    <a:pt x="601" y="0"/>
                  </a:moveTo>
                  <a:lnTo>
                    <a:pt x="534" y="67"/>
                  </a:lnTo>
                  <a:lnTo>
                    <a:pt x="534" y="100"/>
                  </a:lnTo>
                  <a:lnTo>
                    <a:pt x="67" y="1301"/>
                  </a:lnTo>
                  <a:lnTo>
                    <a:pt x="67" y="1301"/>
                  </a:lnTo>
                  <a:lnTo>
                    <a:pt x="134" y="1234"/>
                  </a:lnTo>
                  <a:lnTo>
                    <a:pt x="167" y="1234"/>
                  </a:lnTo>
                  <a:lnTo>
                    <a:pt x="167" y="1201"/>
                  </a:lnTo>
                  <a:lnTo>
                    <a:pt x="60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9"/>
            <p:cNvSpPr/>
            <p:nvPr/>
          </p:nvSpPr>
          <p:spPr>
            <a:xfrm>
              <a:off x="3188275" y="2109450"/>
              <a:ext cx="25875" cy="48400"/>
            </a:xfrm>
            <a:custGeom>
              <a:avLst/>
              <a:gdLst/>
              <a:ahLst/>
              <a:cxnLst/>
              <a:rect l="l" t="t" r="r" b="b"/>
              <a:pathLst>
                <a:path w="1035" h="1936" extrusionOk="0">
                  <a:moveTo>
                    <a:pt x="735" y="1"/>
                  </a:moveTo>
                  <a:cubicBezTo>
                    <a:pt x="368" y="601"/>
                    <a:pt x="134" y="1235"/>
                    <a:pt x="1" y="1935"/>
                  </a:cubicBezTo>
                  <a:lnTo>
                    <a:pt x="501" y="1902"/>
                  </a:lnTo>
                  <a:cubicBezTo>
                    <a:pt x="601" y="1402"/>
                    <a:pt x="768" y="901"/>
                    <a:pt x="1035" y="468"/>
                  </a:cubicBezTo>
                  <a:lnTo>
                    <a:pt x="73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p:nvPr/>
          </p:nvSpPr>
          <p:spPr>
            <a:xfrm>
              <a:off x="3206625" y="2077775"/>
              <a:ext cx="29225" cy="43375"/>
            </a:xfrm>
            <a:custGeom>
              <a:avLst/>
              <a:gdLst/>
              <a:ahLst/>
              <a:cxnLst/>
              <a:rect l="l" t="t" r="r" b="b"/>
              <a:pathLst>
                <a:path w="1169" h="1735" extrusionOk="0">
                  <a:moveTo>
                    <a:pt x="1168" y="0"/>
                  </a:moveTo>
                  <a:cubicBezTo>
                    <a:pt x="668" y="300"/>
                    <a:pt x="267" y="734"/>
                    <a:pt x="1" y="1234"/>
                  </a:cubicBezTo>
                  <a:lnTo>
                    <a:pt x="301" y="1735"/>
                  </a:lnTo>
                  <a:cubicBezTo>
                    <a:pt x="501" y="1334"/>
                    <a:pt x="801" y="1034"/>
                    <a:pt x="1168" y="801"/>
                  </a:cubicBezTo>
                  <a:lnTo>
                    <a:pt x="116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9"/>
            <p:cNvSpPr/>
            <p:nvPr/>
          </p:nvSpPr>
          <p:spPr>
            <a:xfrm>
              <a:off x="3185775" y="2156975"/>
              <a:ext cx="15050" cy="48400"/>
            </a:xfrm>
            <a:custGeom>
              <a:avLst/>
              <a:gdLst/>
              <a:ahLst/>
              <a:cxnLst/>
              <a:rect l="l" t="t" r="r" b="b"/>
              <a:pathLst>
                <a:path w="602" h="1936" extrusionOk="0">
                  <a:moveTo>
                    <a:pt x="601" y="1"/>
                  </a:moveTo>
                  <a:lnTo>
                    <a:pt x="101" y="34"/>
                  </a:lnTo>
                  <a:cubicBezTo>
                    <a:pt x="34" y="368"/>
                    <a:pt x="1" y="701"/>
                    <a:pt x="1" y="1035"/>
                  </a:cubicBezTo>
                  <a:cubicBezTo>
                    <a:pt x="1" y="1335"/>
                    <a:pt x="34" y="1635"/>
                    <a:pt x="101" y="1936"/>
                  </a:cubicBezTo>
                  <a:lnTo>
                    <a:pt x="601" y="1402"/>
                  </a:lnTo>
                  <a:cubicBezTo>
                    <a:pt x="568" y="1168"/>
                    <a:pt x="534" y="968"/>
                    <a:pt x="534" y="735"/>
                  </a:cubicBezTo>
                  <a:cubicBezTo>
                    <a:pt x="534" y="501"/>
                    <a:pt x="568" y="234"/>
                    <a:pt x="6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9"/>
            <p:cNvSpPr/>
            <p:nvPr/>
          </p:nvSpPr>
          <p:spPr>
            <a:xfrm>
              <a:off x="3188275" y="2072650"/>
              <a:ext cx="97600" cy="162850"/>
            </a:xfrm>
            <a:custGeom>
              <a:avLst/>
              <a:gdLst/>
              <a:ahLst/>
              <a:cxnLst/>
              <a:rect l="l" t="t" r="r" b="b"/>
              <a:pathLst>
                <a:path w="3904" h="6514" extrusionOk="0">
                  <a:moveTo>
                    <a:pt x="2576" y="1"/>
                  </a:moveTo>
                  <a:cubicBezTo>
                    <a:pt x="2337" y="1"/>
                    <a:pt x="2097" y="69"/>
                    <a:pt x="1902" y="205"/>
                  </a:cubicBezTo>
                  <a:lnTo>
                    <a:pt x="1902" y="1006"/>
                  </a:lnTo>
                  <a:cubicBezTo>
                    <a:pt x="2058" y="908"/>
                    <a:pt x="2236" y="857"/>
                    <a:pt x="2410" y="857"/>
                  </a:cubicBezTo>
                  <a:cubicBezTo>
                    <a:pt x="2535" y="857"/>
                    <a:pt x="2658" y="883"/>
                    <a:pt x="2769" y="939"/>
                  </a:cubicBezTo>
                  <a:cubicBezTo>
                    <a:pt x="3036" y="1139"/>
                    <a:pt x="3236" y="1439"/>
                    <a:pt x="3303" y="1773"/>
                  </a:cubicBezTo>
                  <a:cubicBezTo>
                    <a:pt x="3336" y="1973"/>
                    <a:pt x="3370" y="2206"/>
                    <a:pt x="3370" y="2440"/>
                  </a:cubicBezTo>
                  <a:cubicBezTo>
                    <a:pt x="3370" y="2673"/>
                    <a:pt x="3336" y="2907"/>
                    <a:pt x="3303" y="3174"/>
                  </a:cubicBezTo>
                  <a:cubicBezTo>
                    <a:pt x="3203" y="3674"/>
                    <a:pt x="3036" y="4141"/>
                    <a:pt x="2769" y="4608"/>
                  </a:cubicBezTo>
                  <a:cubicBezTo>
                    <a:pt x="2569" y="4975"/>
                    <a:pt x="2269" y="5309"/>
                    <a:pt x="1902" y="5542"/>
                  </a:cubicBezTo>
                  <a:cubicBezTo>
                    <a:pt x="1747" y="5639"/>
                    <a:pt x="1569" y="5691"/>
                    <a:pt x="1394" y="5691"/>
                  </a:cubicBezTo>
                  <a:cubicBezTo>
                    <a:pt x="1269" y="5691"/>
                    <a:pt x="1146" y="5665"/>
                    <a:pt x="1035" y="5609"/>
                  </a:cubicBezTo>
                  <a:cubicBezTo>
                    <a:pt x="735" y="5409"/>
                    <a:pt x="568" y="5109"/>
                    <a:pt x="501" y="4775"/>
                  </a:cubicBezTo>
                  <a:lnTo>
                    <a:pt x="1" y="5309"/>
                  </a:lnTo>
                  <a:cubicBezTo>
                    <a:pt x="101" y="5742"/>
                    <a:pt x="334" y="6143"/>
                    <a:pt x="735" y="6409"/>
                  </a:cubicBezTo>
                  <a:cubicBezTo>
                    <a:pt x="887" y="6479"/>
                    <a:pt x="1058" y="6514"/>
                    <a:pt x="1228" y="6514"/>
                  </a:cubicBezTo>
                  <a:cubicBezTo>
                    <a:pt x="1468" y="6514"/>
                    <a:pt x="1708" y="6446"/>
                    <a:pt x="1902" y="6309"/>
                  </a:cubicBezTo>
                  <a:cubicBezTo>
                    <a:pt x="2402" y="6009"/>
                    <a:pt x="2803" y="5576"/>
                    <a:pt x="3070" y="5075"/>
                  </a:cubicBezTo>
                  <a:cubicBezTo>
                    <a:pt x="3403" y="4475"/>
                    <a:pt x="3670" y="3808"/>
                    <a:pt x="3803" y="3140"/>
                  </a:cubicBezTo>
                  <a:cubicBezTo>
                    <a:pt x="3870" y="2807"/>
                    <a:pt x="3870" y="2440"/>
                    <a:pt x="3904" y="2106"/>
                  </a:cubicBezTo>
                  <a:cubicBezTo>
                    <a:pt x="3904" y="1806"/>
                    <a:pt x="3870" y="1506"/>
                    <a:pt x="3803" y="1239"/>
                  </a:cubicBezTo>
                  <a:cubicBezTo>
                    <a:pt x="3703" y="772"/>
                    <a:pt x="3470" y="372"/>
                    <a:pt x="3070" y="105"/>
                  </a:cubicBezTo>
                  <a:cubicBezTo>
                    <a:pt x="2917" y="35"/>
                    <a:pt x="2746" y="1"/>
                    <a:pt x="257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9"/>
            <p:cNvSpPr/>
            <p:nvPr/>
          </p:nvSpPr>
          <p:spPr>
            <a:xfrm>
              <a:off x="3348400" y="1913300"/>
              <a:ext cx="254375" cy="160950"/>
            </a:xfrm>
            <a:custGeom>
              <a:avLst/>
              <a:gdLst/>
              <a:ahLst/>
              <a:cxnLst/>
              <a:rect l="l" t="t" r="r" b="b"/>
              <a:pathLst>
                <a:path w="10175" h="6438" extrusionOk="0">
                  <a:moveTo>
                    <a:pt x="9928" y="1"/>
                  </a:moveTo>
                  <a:cubicBezTo>
                    <a:pt x="9863" y="1"/>
                    <a:pt x="9788" y="24"/>
                    <a:pt x="9707" y="74"/>
                  </a:cubicBezTo>
                  <a:lnTo>
                    <a:pt x="467" y="5412"/>
                  </a:lnTo>
                  <a:cubicBezTo>
                    <a:pt x="200" y="5578"/>
                    <a:pt x="34" y="5845"/>
                    <a:pt x="0" y="6145"/>
                  </a:cubicBezTo>
                  <a:cubicBezTo>
                    <a:pt x="0" y="6333"/>
                    <a:pt x="99" y="6438"/>
                    <a:pt x="250" y="6438"/>
                  </a:cubicBezTo>
                  <a:cubicBezTo>
                    <a:pt x="314" y="6438"/>
                    <a:pt x="388" y="6419"/>
                    <a:pt x="467"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9"/>
            <p:cNvSpPr/>
            <p:nvPr/>
          </p:nvSpPr>
          <p:spPr>
            <a:xfrm>
              <a:off x="3348400" y="1864775"/>
              <a:ext cx="423650" cy="259250"/>
            </a:xfrm>
            <a:custGeom>
              <a:avLst/>
              <a:gdLst/>
              <a:ahLst/>
              <a:cxnLst/>
              <a:rect l="l" t="t" r="r" b="b"/>
              <a:pathLst>
                <a:path w="16946" h="10370" extrusionOk="0">
                  <a:moveTo>
                    <a:pt x="16714" y="0"/>
                  </a:moveTo>
                  <a:cubicBezTo>
                    <a:pt x="16646" y="0"/>
                    <a:pt x="16566" y="26"/>
                    <a:pt x="16479" y="81"/>
                  </a:cubicBezTo>
                  <a:lnTo>
                    <a:pt x="467" y="9321"/>
                  </a:lnTo>
                  <a:cubicBezTo>
                    <a:pt x="200" y="9487"/>
                    <a:pt x="34" y="9754"/>
                    <a:pt x="0" y="10088"/>
                  </a:cubicBezTo>
                  <a:cubicBezTo>
                    <a:pt x="0" y="10266"/>
                    <a:pt x="89" y="10369"/>
                    <a:pt x="228" y="10369"/>
                  </a:cubicBezTo>
                  <a:cubicBezTo>
                    <a:pt x="297" y="10369"/>
                    <a:pt x="378" y="10344"/>
                    <a:pt x="467" y="10288"/>
                  </a:cubicBezTo>
                  <a:lnTo>
                    <a:pt x="16479" y="1048"/>
                  </a:lnTo>
                  <a:cubicBezTo>
                    <a:pt x="16746" y="881"/>
                    <a:pt x="16912" y="614"/>
                    <a:pt x="16946" y="314"/>
                  </a:cubicBezTo>
                  <a:cubicBezTo>
                    <a:pt x="16946" y="112"/>
                    <a:pt x="16855" y="0"/>
                    <a:pt x="1671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9"/>
            <p:cNvSpPr/>
            <p:nvPr/>
          </p:nvSpPr>
          <p:spPr>
            <a:xfrm>
              <a:off x="3962175" y="1179850"/>
              <a:ext cx="783900" cy="662550"/>
            </a:xfrm>
            <a:custGeom>
              <a:avLst/>
              <a:gdLst/>
              <a:ahLst/>
              <a:cxnLst/>
              <a:rect l="l" t="t" r="r" b="b"/>
              <a:pathLst>
                <a:path w="31356" h="26502" extrusionOk="0">
                  <a:moveTo>
                    <a:pt x="31102" y="0"/>
                  </a:moveTo>
                  <a:cubicBezTo>
                    <a:pt x="31039" y="0"/>
                    <a:pt x="30967" y="19"/>
                    <a:pt x="30889" y="58"/>
                  </a:cubicBezTo>
                  <a:lnTo>
                    <a:pt x="467" y="17637"/>
                  </a:lnTo>
                  <a:cubicBezTo>
                    <a:pt x="200" y="17804"/>
                    <a:pt x="34" y="18104"/>
                    <a:pt x="0" y="18404"/>
                  </a:cubicBezTo>
                  <a:lnTo>
                    <a:pt x="0" y="26177"/>
                  </a:lnTo>
                  <a:cubicBezTo>
                    <a:pt x="0" y="26389"/>
                    <a:pt x="101" y="26502"/>
                    <a:pt x="254" y="26502"/>
                  </a:cubicBezTo>
                  <a:cubicBezTo>
                    <a:pt x="317" y="26502"/>
                    <a:pt x="389" y="26482"/>
                    <a:pt x="467" y="26444"/>
                  </a:cubicBezTo>
                  <a:lnTo>
                    <a:pt x="30889" y="8864"/>
                  </a:lnTo>
                  <a:cubicBezTo>
                    <a:pt x="31156" y="8698"/>
                    <a:pt x="31323" y="8397"/>
                    <a:pt x="31356" y="8097"/>
                  </a:cubicBezTo>
                  <a:lnTo>
                    <a:pt x="31356" y="325"/>
                  </a:lnTo>
                  <a:cubicBezTo>
                    <a:pt x="31356" y="112"/>
                    <a:pt x="31256" y="0"/>
                    <a:pt x="31102"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4043900" y="1672475"/>
              <a:ext cx="13350" cy="28375"/>
            </a:xfrm>
            <a:custGeom>
              <a:avLst/>
              <a:gdLst/>
              <a:ahLst/>
              <a:cxnLst/>
              <a:rect l="l" t="t" r="r" b="b"/>
              <a:pathLst>
                <a:path w="534" h="1135" extrusionOk="0">
                  <a:moveTo>
                    <a:pt x="334" y="267"/>
                  </a:moveTo>
                  <a:cubicBezTo>
                    <a:pt x="367" y="267"/>
                    <a:pt x="367" y="267"/>
                    <a:pt x="367" y="301"/>
                  </a:cubicBezTo>
                  <a:cubicBezTo>
                    <a:pt x="367" y="301"/>
                    <a:pt x="367" y="334"/>
                    <a:pt x="367" y="334"/>
                  </a:cubicBezTo>
                  <a:cubicBezTo>
                    <a:pt x="367" y="367"/>
                    <a:pt x="367" y="367"/>
                    <a:pt x="367" y="401"/>
                  </a:cubicBezTo>
                  <a:cubicBezTo>
                    <a:pt x="367" y="401"/>
                    <a:pt x="367" y="434"/>
                    <a:pt x="334" y="434"/>
                  </a:cubicBezTo>
                  <a:cubicBezTo>
                    <a:pt x="334" y="467"/>
                    <a:pt x="334" y="467"/>
                    <a:pt x="300" y="501"/>
                  </a:cubicBezTo>
                  <a:cubicBezTo>
                    <a:pt x="300" y="501"/>
                    <a:pt x="300" y="501"/>
                    <a:pt x="267" y="534"/>
                  </a:cubicBezTo>
                  <a:lnTo>
                    <a:pt x="200" y="534"/>
                  </a:lnTo>
                  <a:cubicBezTo>
                    <a:pt x="167" y="501"/>
                    <a:pt x="167" y="501"/>
                    <a:pt x="167" y="501"/>
                  </a:cubicBezTo>
                  <a:cubicBezTo>
                    <a:pt x="167" y="467"/>
                    <a:pt x="167" y="467"/>
                    <a:pt x="167" y="434"/>
                  </a:cubicBezTo>
                  <a:cubicBezTo>
                    <a:pt x="167" y="434"/>
                    <a:pt x="167" y="401"/>
                    <a:pt x="167" y="401"/>
                  </a:cubicBezTo>
                  <a:cubicBezTo>
                    <a:pt x="200" y="367"/>
                    <a:pt x="200" y="367"/>
                    <a:pt x="200" y="334"/>
                  </a:cubicBezTo>
                  <a:lnTo>
                    <a:pt x="234" y="301"/>
                  </a:lnTo>
                  <a:lnTo>
                    <a:pt x="267" y="267"/>
                  </a:lnTo>
                  <a:close/>
                  <a:moveTo>
                    <a:pt x="367" y="0"/>
                  </a:moveTo>
                  <a:cubicBezTo>
                    <a:pt x="334" y="0"/>
                    <a:pt x="300" y="34"/>
                    <a:pt x="267" y="34"/>
                  </a:cubicBezTo>
                  <a:cubicBezTo>
                    <a:pt x="234" y="67"/>
                    <a:pt x="200" y="100"/>
                    <a:pt x="167" y="134"/>
                  </a:cubicBezTo>
                  <a:cubicBezTo>
                    <a:pt x="134" y="167"/>
                    <a:pt x="100" y="201"/>
                    <a:pt x="67" y="234"/>
                  </a:cubicBezTo>
                  <a:cubicBezTo>
                    <a:pt x="34" y="267"/>
                    <a:pt x="34" y="334"/>
                    <a:pt x="34" y="401"/>
                  </a:cubicBezTo>
                  <a:cubicBezTo>
                    <a:pt x="0" y="434"/>
                    <a:pt x="0" y="501"/>
                    <a:pt x="0" y="534"/>
                  </a:cubicBezTo>
                  <a:cubicBezTo>
                    <a:pt x="0" y="601"/>
                    <a:pt x="34" y="634"/>
                    <a:pt x="67" y="701"/>
                  </a:cubicBezTo>
                  <a:cubicBezTo>
                    <a:pt x="67" y="701"/>
                    <a:pt x="100" y="734"/>
                    <a:pt x="100" y="768"/>
                  </a:cubicBezTo>
                  <a:cubicBezTo>
                    <a:pt x="134" y="768"/>
                    <a:pt x="167" y="801"/>
                    <a:pt x="167" y="801"/>
                  </a:cubicBezTo>
                  <a:lnTo>
                    <a:pt x="267" y="801"/>
                  </a:lnTo>
                  <a:lnTo>
                    <a:pt x="134" y="1101"/>
                  </a:lnTo>
                  <a:cubicBezTo>
                    <a:pt x="134" y="1101"/>
                    <a:pt x="134" y="1135"/>
                    <a:pt x="134" y="1135"/>
                  </a:cubicBezTo>
                  <a:lnTo>
                    <a:pt x="300" y="1034"/>
                  </a:lnTo>
                  <a:cubicBezTo>
                    <a:pt x="300" y="1034"/>
                    <a:pt x="300" y="1001"/>
                    <a:pt x="300" y="1001"/>
                  </a:cubicBezTo>
                  <a:lnTo>
                    <a:pt x="501" y="534"/>
                  </a:lnTo>
                  <a:lnTo>
                    <a:pt x="501" y="467"/>
                  </a:lnTo>
                  <a:cubicBezTo>
                    <a:pt x="534" y="434"/>
                    <a:pt x="534" y="401"/>
                    <a:pt x="534" y="401"/>
                  </a:cubicBezTo>
                  <a:cubicBezTo>
                    <a:pt x="534" y="367"/>
                    <a:pt x="534" y="334"/>
                    <a:pt x="534" y="301"/>
                  </a:cubicBezTo>
                  <a:cubicBezTo>
                    <a:pt x="534" y="301"/>
                    <a:pt x="534" y="267"/>
                    <a:pt x="534" y="234"/>
                  </a:cubicBezTo>
                  <a:cubicBezTo>
                    <a:pt x="534" y="201"/>
                    <a:pt x="534" y="134"/>
                    <a:pt x="501" y="100"/>
                  </a:cubicBezTo>
                  <a:cubicBezTo>
                    <a:pt x="501" y="67"/>
                    <a:pt x="467" y="34"/>
                    <a:pt x="434" y="34"/>
                  </a:cubicBezTo>
                  <a:cubicBezTo>
                    <a:pt x="434" y="0"/>
                    <a:pt x="400" y="0"/>
                    <a:pt x="3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p:nvPr/>
          </p:nvSpPr>
          <p:spPr>
            <a:xfrm>
              <a:off x="4059725" y="1663300"/>
              <a:ext cx="12550" cy="27550"/>
            </a:xfrm>
            <a:custGeom>
              <a:avLst/>
              <a:gdLst/>
              <a:ahLst/>
              <a:cxnLst/>
              <a:rect l="l" t="t" r="r" b="b"/>
              <a:pathLst>
                <a:path w="502" h="1102" extrusionOk="0">
                  <a:moveTo>
                    <a:pt x="335" y="267"/>
                  </a:moveTo>
                  <a:cubicBezTo>
                    <a:pt x="335" y="301"/>
                    <a:pt x="335" y="301"/>
                    <a:pt x="335" y="334"/>
                  </a:cubicBezTo>
                  <a:cubicBezTo>
                    <a:pt x="335" y="334"/>
                    <a:pt x="335" y="367"/>
                    <a:pt x="335" y="367"/>
                  </a:cubicBezTo>
                  <a:cubicBezTo>
                    <a:pt x="368" y="467"/>
                    <a:pt x="368" y="534"/>
                    <a:pt x="335" y="634"/>
                  </a:cubicBezTo>
                  <a:cubicBezTo>
                    <a:pt x="335" y="634"/>
                    <a:pt x="335" y="668"/>
                    <a:pt x="335" y="701"/>
                  </a:cubicBezTo>
                  <a:cubicBezTo>
                    <a:pt x="335" y="701"/>
                    <a:pt x="335" y="734"/>
                    <a:pt x="335" y="734"/>
                  </a:cubicBezTo>
                  <a:cubicBezTo>
                    <a:pt x="335" y="768"/>
                    <a:pt x="335" y="801"/>
                    <a:pt x="335" y="801"/>
                  </a:cubicBezTo>
                  <a:lnTo>
                    <a:pt x="268" y="834"/>
                  </a:lnTo>
                  <a:lnTo>
                    <a:pt x="201" y="834"/>
                  </a:lnTo>
                  <a:cubicBezTo>
                    <a:pt x="201" y="834"/>
                    <a:pt x="201" y="801"/>
                    <a:pt x="201" y="801"/>
                  </a:cubicBezTo>
                  <a:lnTo>
                    <a:pt x="201" y="734"/>
                  </a:lnTo>
                  <a:cubicBezTo>
                    <a:pt x="201" y="668"/>
                    <a:pt x="201" y="568"/>
                    <a:pt x="201" y="501"/>
                  </a:cubicBezTo>
                  <a:lnTo>
                    <a:pt x="201" y="434"/>
                  </a:lnTo>
                  <a:lnTo>
                    <a:pt x="201" y="367"/>
                  </a:lnTo>
                  <a:cubicBezTo>
                    <a:pt x="201" y="334"/>
                    <a:pt x="201" y="334"/>
                    <a:pt x="234" y="301"/>
                  </a:cubicBezTo>
                  <a:cubicBezTo>
                    <a:pt x="234" y="301"/>
                    <a:pt x="268" y="301"/>
                    <a:pt x="268" y="267"/>
                  </a:cubicBezTo>
                  <a:close/>
                  <a:moveTo>
                    <a:pt x="368" y="0"/>
                  </a:moveTo>
                  <a:cubicBezTo>
                    <a:pt x="335" y="0"/>
                    <a:pt x="301" y="34"/>
                    <a:pt x="268" y="34"/>
                  </a:cubicBezTo>
                  <a:cubicBezTo>
                    <a:pt x="201" y="67"/>
                    <a:pt x="168" y="101"/>
                    <a:pt x="134" y="134"/>
                  </a:cubicBezTo>
                  <a:cubicBezTo>
                    <a:pt x="101" y="201"/>
                    <a:pt x="68" y="234"/>
                    <a:pt x="34" y="267"/>
                  </a:cubicBezTo>
                  <a:cubicBezTo>
                    <a:pt x="34" y="334"/>
                    <a:pt x="1" y="367"/>
                    <a:pt x="1" y="434"/>
                  </a:cubicBezTo>
                  <a:cubicBezTo>
                    <a:pt x="1" y="467"/>
                    <a:pt x="1" y="534"/>
                    <a:pt x="1" y="601"/>
                  </a:cubicBezTo>
                  <a:lnTo>
                    <a:pt x="1" y="734"/>
                  </a:lnTo>
                  <a:lnTo>
                    <a:pt x="1" y="834"/>
                  </a:lnTo>
                  <a:cubicBezTo>
                    <a:pt x="1" y="901"/>
                    <a:pt x="1" y="934"/>
                    <a:pt x="1" y="968"/>
                  </a:cubicBezTo>
                  <a:cubicBezTo>
                    <a:pt x="1" y="1001"/>
                    <a:pt x="34" y="1035"/>
                    <a:pt x="34" y="1068"/>
                  </a:cubicBezTo>
                  <a:cubicBezTo>
                    <a:pt x="68" y="1101"/>
                    <a:pt x="101" y="1101"/>
                    <a:pt x="134" y="1101"/>
                  </a:cubicBezTo>
                  <a:cubicBezTo>
                    <a:pt x="168" y="1101"/>
                    <a:pt x="201" y="1101"/>
                    <a:pt x="268" y="1068"/>
                  </a:cubicBezTo>
                  <a:cubicBezTo>
                    <a:pt x="301" y="1035"/>
                    <a:pt x="335" y="1001"/>
                    <a:pt x="368" y="968"/>
                  </a:cubicBezTo>
                  <a:cubicBezTo>
                    <a:pt x="401" y="934"/>
                    <a:pt x="435" y="901"/>
                    <a:pt x="435" y="834"/>
                  </a:cubicBezTo>
                  <a:cubicBezTo>
                    <a:pt x="468" y="801"/>
                    <a:pt x="501" y="734"/>
                    <a:pt x="501" y="701"/>
                  </a:cubicBezTo>
                  <a:cubicBezTo>
                    <a:pt x="501" y="634"/>
                    <a:pt x="501" y="568"/>
                    <a:pt x="501" y="534"/>
                  </a:cubicBezTo>
                  <a:lnTo>
                    <a:pt x="501" y="401"/>
                  </a:lnTo>
                  <a:lnTo>
                    <a:pt x="501" y="267"/>
                  </a:lnTo>
                  <a:cubicBezTo>
                    <a:pt x="501" y="234"/>
                    <a:pt x="501" y="167"/>
                    <a:pt x="501" y="134"/>
                  </a:cubicBezTo>
                  <a:cubicBezTo>
                    <a:pt x="501" y="101"/>
                    <a:pt x="468" y="67"/>
                    <a:pt x="435" y="34"/>
                  </a:cubicBezTo>
                  <a:cubicBezTo>
                    <a:pt x="435" y="34"/>
                    <a:pt x="401" y="0"/>
                    <a:pt x="3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p:nvPr/>
          </p:nvSpPr>
          <p:spPr>
            <a:xfrm>
              <a:off x="4074750" y="1650800"/>
              <a:ext cx="18375" cy="32550"/>
            </a:xfrm>
            <a:custGeom>
              <a:avLst/>
              <a:gdLst/>
              <a:ahLst/>
              <a:cxnLst/>
              <a:rect l="l" t="t" r="r" b="b"/>
              <a:pathLst>
                <a:path w="735" h="1302" extrusionOk="0">
                  <a:moveTo>
                    <a:pt x="167" y="400"/>
                  </a:moveTo>
                  <a:cubicBezTo>
                    <a:pt x="167" y="434"/>
                    <a:pt x="167" y="434"/>
                    <a:pt x="167" y="467"/>
                  </a:cubicBezTo>
                  <a:lnTo>
                    <a:pt x="167" y="534"/>
                  </a:lnTo>
                  <a:lnTo>
                    <a:pt x="167" y="601"/>
                  </a:lnTo>
                  <a:cubicBezTo>
                    <a:pt x="167" y="634"/>
                    <a:pt x="134" y="634"/>
                    <a:pt x="134" y="634"/>
                  </a:cubicBezTo>
                  <a:cubicBezTo>
                    <a:pt x="112" y="634"/>
                    <a:pt x="104" y="649"/>
                    <a:pt x="102" y="649"/>
                  </a:cubicBezTo>
                  <a:cubicBezTo>
                    <a:pt x="100" y="649"/>
                    <a:pt x="100" y="645"/>
                    <a:pt x="100" y="634"/>
                  </a:cubicBezTo>
                  <a:lnTo>
                    <a:pt x="100" y="601"/>
                  </a:lnTo>
                  <a:lnTo>
                    <a:pt x="100" y="500"/>
                  </a:lnTo>
                  <a:cubicBezTo>
                    <a:pt x="100" y="467"/>
                    <a:pt x="100" y="467"/>
                    <a:pt x="100" y="434"/>
                  </a:cubicBezTo>
                  <a:cubicBezTo>
                    <a:pt x="100" y="434"/>
                    <a:pt x="100" y="400"/>
                    <a:pt x="134" y="400"/>
                  </a:cubicBezTo>
                  <a:close/>
                  <a:moveTo>
                    <a:pt x="188" y="275"/>
                  </a:moveTo>
                  <a:cubicBezTo>
                    <a:pt x="176" y="275"/>
                    <a:pt x="167" y="284"/>
                    <a:pt x="167" y="300"/>
                  </a:cubicBezTo>
                  <a:cubicBezTo>
                    <a:pt x="134" y="300"/>
                    <a:pt x="100" y="300"/>
                    <a:pt x="100" y="334"/>
                  </a:cubicBezTo>
                  <a:cubicBezTo>
                    <a:pt x="67" y="367"/>
                    <a:pt x="67" y="367"/>
                    <a:pt x="34" y="400"/>
                  </a:cubicBezTo>
                  <a:cubicBezTo>
                    <a:pt x="34" y="434"/>
                    <a:pt x="34" y="467"/>
                    <a:pt x="34" y="500"/>
                  </a:cubicBezTo>
                  <a:cubicBezTo>
                    <a:pt x="0" y="500"/>
                    <a:pt x="0" y="534"/>
                    <a:pt x="34" y="567"/>
                  </a:cubicBezTo>
                  <a:cubicBezTo>
                    <a:pt x="0" y="601"/>
                    <a:pt x="0" y="601"/>
                    <a:pt x="34" y="634"/>
                  </a:cubicBezTo>
                  <a:cubicBezTo>
                    <a:pt x="0" y="634"/>
                    <a:pt x="0" y="667"/>
                    <a:pt x="34" y="667"/>
                  </a:cubicBezTo>
                  <a:cubicBezTo>
                    <a:pt x="0" y="701"/>
                    <a:pt x="0" y="734"/>
                    <a:pt x="34" y="767"/>
                  </a:cubicBezTo>
                  <a:cubicBezTo>
                    <a:pt x="34" y="767"/>
                    <a:pt x="34" y="801"/>
                    <a:pt x="34" y="801"/>
                  </a:cubicBezTo>
                  <a:lnTo>
                    <a:pt x="100" y="801"/>
                  </a:lnTo>
                  <a:cubicBezTo>
                    <a:pt x="100" y="801"/>
                    <a:pt x="134" y="801"/>
                    <a:pt x="167" y="767"/>
                  </a:cubicBezTo>
                  <a:cubicBezTo>
                    <a:pt x="167" y="767"/>
                    <a:pt x="201" y="734"/>
                    <a:pt x="234" y="734"/>
                  </a:cubicBezTo>
                  <a:cubicBezTo>
                    <a:pt x="234" y="701"/>
                    <a:pt x="234" y="667"/>
                    <a:pt x="267" y="667"/>
                  </a:cubicBezTo>
                  <a:cubicBezTo>
                    <a:pt x="267" y="634"/>
                    <a:pt x="267" y="601"/>
                    <a:pt x="301" y="567"/>
                  </a:cubicBezTo>
                  <a:cubicBezTo>
                    <a:pt x="301" y="567"/>
                    <a:pt x="301" y="534"/>
                    <a:pt x="301" y="500"/>
                  </a:cubicBezTo>
                  <a:cubicBezTo>
                    <a:pt x="301" y="467"/>
                    <a:pt x="301" y="434"/>
                    <a:pt x="301" y="400"/>
                  </a:cubicBezTo>
                  <a:cubicBezTo>
                    <a:pt x="301" y="367"/>
                    <a:pt x="301" y="334"/>
                    <a:pt x="301" y="334"/>
                  </a:cubicBezTo>
                  <a:cubicBezTo>
                    <a:pt x="267" y="300"/>
                    <a:pt x="267" y="300"/>
                    <a:pt x="267" y="300"/>
                  </a:cubicBezTo>
                  <a:cubicBezTo>
                    <a:pt x="251" y="284"/>
                    <a:pt x="242" y="275"/>
                    <a:pt x="238" y="275"/>
                  </a:cubicBezTo>
                  <a:cubicBezTo>
                    <a:pt x="234" y="275"/>
                    <a:pt x="234" y="284"/>
                    <a:pt x="234" y="300"/>
                  </a:cubicBezTo>
                  <a:cubicBezTo>
                    <a:pt x="217" y="284"/>
                    <a:pt x="201" y="275"/>
                    <a:pt x="188" y="275"/>
                  </a:cubicBezTo>
                  <a:close/>
                  <a:moveTo>
                    <a:pt x="601" y="667"/>
                  </a:moveTo>
                  <a:cubicBezTo>
                    <a:pt x="601" y="667"/>
                    <a:pt x="601" y="701"/>
                    <a:pt x="601" y="701"/>
                  </a:cubicBezTo>
                  <a:cubicBezTo>
                    <a:pt x="601" y="734"/>
                    <a:pt x="601" y="767"/>
                    <a:pt x="601" y="801"/>
                  </a:cubicBezTo>
                  <a:cubicBezTo>
                    <a:pt x="601" y="801"/>
                    <a:pt x="601" y="834"/>
                    <a:pt x="601" y="867"/>
                  </a:cubicBezTo>
                  <a:cubicBezTo>
                    <a:pt x="601" y="867"/>
                    <a:pt x="567" y="901"/>
                    <a:pt x="567" y="901"/>
                  </a:cubicBezTo>
                  <a:lnTo>
                    <a:pt x="534" y="901"/>
                  </a:lnTo>
                  <a:lnTo>
                    <a:pt x="534" y="834"/>
                  </a:lnTo>
                  <a:lnTo>
                    <a:pt x="534" y="734"/>
                  </a:lnTo>
                  <a:cubicBezTo>
                    <a:pt x="534" y="734"/>
                    <a:pt x="534" y="701"/>
                    <a:pt x="534" y="701"/>
                  </a:cubicBezTo>
                  <a:cubicBezTo>
                    <a:pt x="534" y="667"/>
                    <a:pt x="534" y="667"/>
                    <a:pt x="567" y="667"/>
                  </a:cubicBezTo>
                  <a:close/>
                  <a:moveTo>
                    <a:pt x="567" y="500"/>
                  </a:moveTo>
                  <a:cubicBezTo>
                    <a:pt x="567" y="534"/>
                    <a:pt x="534" y="534"/>
                    <a:pt x="534" y="567"/>
                  </a:cubicBezTo>
                  <a:cubicBezTo>
                    <a:pt x="501" y="601"/>
                    <a:pt x="501" y="601"/>
                    <a:pt x="467" y="634"/>
                  </a:cubicBezTo>
                  <a:cubicBezTo>
                    <a:pt x="467" y="667"/>
                    <a:pt x="467" y="701"/>
                    <a:pt x="434" y="701"/>
                  </a:cubicBezTo>
                  <a:cubicBezTo>
                    <a:pt x="434" y="734"/>
                    <a:pt x="434" y="767"/>
                    <a:pt x="434" y="801"/>
                  </a:cubicBezTo>
                  <a:cubicBezTo>
                    <a:pt x="434" y="834"/>
                    <a:pt x="434" y="867"/>
                    <a:pt x="434" y="901"/>
                  </a:cubicBezTo>
                  <a:cubicBezTo>
                    <a:pt x="434" y="934"/>
                    <a:pt x="434" y="967"/>
                    <a:pt x="434" y="967"/>
                  </a:cubicBezTo>
                  <a:cubicBezTo>
                    <a:pt x="467" y="1001"/>
                    <a:pt x="467" y="1001"/>
                    <a:pt x="467" y="1034"/>
                  </a:cubicBezTo>
                  <a:lnTo>
                    <a:pt x="567" y="1034"/>
                  </a:lnTo>
                  <a:cubicBezTo>
                    <a:pt x="601" y="1034"/>
                    <a:pt x="634" y="1001"/>
                    <a:pt x="634" y="967"/>
                  </a:cubicBezTo>
                  <a:cubicBezTo>
                    <a:pt x="668" y="967"/>
                    <a:pt x="668" y="934"/>
                    <a:pt x="701" y="901"/>
                  </a:cubicBezTo>
                  <a:cubicBezTo>
                    <a:pt x="701" y="867"/>
                    <a:pt x="701" y="867"/>
                    <a:pt x="734" y="834"/>
                  </a:cubicBezTo>
                  <a:cubicBezTo>
                    <a:pt x="734" y="801"/>
                    <a:pt x="734" y="767"/>
                    <a:pt x="734" y="734"/>
                  </a:cubicBezTo>
                  <a:cubicBezTo>
                    <a:pt x="734" y="701"/>
                    <a:pt x="734" y="667"/>
                    <a:pt x="734" y="634"/>
                  </a:cubicBezTo>
                  <a:cubicBezTo>
                    <a:pt x="734" y="601"/>
                    <a:pt x="734" y="567"/>
                    <a:pt x="734" y="567"/>
                  </a:cubicBezTo>
                  <a:cubicBezTo>
                    <a:pt x="701" y="534"/>
                    <a:pt x="701" y="534"/>
                    <a:pt x="701" y="500"/>
                  </a:cubicBezTo>
                  <a:close/>
                  <a:moveTo>
                    <a:pt x="634" y="0"/>
                  </a:moveTo>
                  <a:lnTo>
                    <a:pt x="534" y="67"/>
                  </a:lnTo>
                  <a:lnTo>
                    <a:pt x="534" y="100"/>
                  </a:lnTo>
                  <a:lnTo>
                    <a:pt x="100" y="1301"/>
                  </a:lnTo>
                  <a:lnTo>
                    <a:pt x="100" y="1301"/>
                  </a:lnTo>
                  <a:lnTo>
                    <a:pt x="167" y="1234"/>
                  </a:lnTo>
                  <a:cubicBezTo>
                    <a:pt x="167" y="1234"/>
                    <a:pt x="167" y="1201"/>
                    <a:pt x="167" y="1201"/>
                  </a:cubicBezTo>
                  <a:lnTo>
                    <a:pt x="63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9"/>
            <p:cNvSpPr/>
            <p:nvPr/>
          </p:nvSpPr>
          <p:spPr>
            <a:xfrm>
              <a:off x="4038900" y="1596575"/>
              <a:ext cx="29200" cy="43400"/>
            </a:xfrm>
            <a:custGeom>
              <a:avLst/>
              <a:gdLst/>
              <a:ahLst/>
              <a:cxnLst/>
              <a:rect l="l" t="t" r="r" b="b"/>
              <a:pathLst>
                <a:path w="1168" h="1736" extrusionOk="0">
                  <a:moveTo>
                    <a:pt x="1168" y="1"/>
                  </a:moveTo>
                  <a:cubicBezTo>
                    <a:pt x="701" y="334"/>
                    <a:pt x="300" y="768"/>
                    <a:pt x="0" y="1268"/>
                  </a:cubicBezTo>
                  <a:lnTo>
                    <a:pt x="300" y="1735"/>
                  </a:lnTo>
                  <a:cubicBezTo>
                    <a:pt x="534" y="1369"/>
                    <a:pt x="801" y="1035"/>
                    <a:pt x="1168" y="801"/>
                  </a:cubicBezTo>
                  <a:lnTo>
                    <a:pt x="116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9"/>
            <p:cNvSpPr/>
            <p:nvPr/>
          </p:nvSpPr>
          <p:spPr>
            <a:xfrm>
              <a:off x="4018050" y="1591625"/>
              <a:ext cx="100075" cy="163375"/>
            </a:xfrm>
            <a:custGeom>
              <a:avLst/>
              <a:gdLst/>
              <a:ahLst/>
              <a:cxnLst/>
              <a:rect l="l" t="t" r="r" b="b"/>
              <a:pathLst>
                <a:path w="4003" h="6535" extrusionOk="0">
                  <a:moveTo>
                    <a:pt x="2654" y="1"/>
                  </a:moveTo>
                  <a:cubicBezTo>
                    <a:pt x="2431" y="1"/>
                    <a:pt x="2206" y="69"/>
                    <a:pt x="2002" y="199"/>
                  </a:cubicBezTo>
                  <a:lnTo>
                    <a:pt x="2002" y="999"/>
                  </a:lnTo>
                  <a:cubicBezTo>
                    <a:pt x="2157" y="902"/>
                    <a:pt x="2335" y="850"/>
                    <a:pt x="2509" y="850"/>
                  </a:cubicBezTo>
                  <a:cubicBezTo>
                    <a:pt x="2634" y="850"/>
                    <a:pt x="2757" y="877"/>
                    <a:pt x="2869" y="933"/>
                  </a:cubicBezTo>
                  <a:cubicBezTo>
                    <a:pt x="3169" y="1133"/>
                    <a:pt x="3369" y="1433"/>
                    <a:pt x="3403" y="1767"/>
                  </a:cubicBezTo>
                  <a:cubicBezTo>
                    <a:pt x="3469" y="2000"/>
                    <a:pt x="3469" y="2200"/>
                    <a:pt x="3469" y="2434"/>
                  </a:cubicBezTo>
                  <a:cubicBezTo>
                    <a:pt x="3469" y="2667"/>
                    <a:pt x="3469" y="2934"/>
                    <a:pt x="3403" y="3168"/>
                  </a:cubicBezTo>
                  <a:cubicBezTo>
                    <a:pt x="3302" y="3668"/>
                    <a:pt x="3136" y="4168"/>
                    <a:pt x="2869" y="4602"/>
                  </a:cubicBezTo>
                  <a:cubicBezTo>
                    <a:pt x="2669" y="5002"/>
                    <a:pt x="2368" y="5303"/>
                    <a:pt x="2002" y="5536"/>
                  </a:cubicBezTo>
                  <a:cubicBezTo>
                    <a:pt x="1866" y="5633"/>
                    <a:pt x="1696" y="5685"/>
                    <a:pt x="1518" y="5685"/>
                  </a:cubicBezTo>
                  <a:cubicBezTo>
                    <a:pt x="1391" y="5685"/>
                    <a:pt x="1260" y="5658"/>
                    <a:pt x="1134" y="5603"/>
                  </a:cubicBezTo>
                  <a:cubicBezTo>
                    <a:pt x="867" y="5403"/>
                    <a:pt x="667" y="5102"/>
                    <a:pt x="601" y="4769"/>
                  </a:cubicBezTo>
                  <a:cubicBezTo>
                    <a:pt x="567" y="4569"/>
                    <a:pt x="534" y="4335"/>
                    <a:pt x="534" y="4135"/>
                  </a:cubicBezTo>
                  <a:cubicBezTo>
                    <a:pt x="534" y="3868"/>
                    <a:pt x="567" y="3635"/>
                    <a:pt x="601" y="3368"/>
                  </a:cubicBezTo>
                  <a:cubicBezTo>
                    <a:pt x="701" y="2867"/>
                    <a:pt x="867" y="2400"/>
                    <a:pt x="1134" y="1933"/>
                  </a:cubicBezTo>
                  <a:lnTo>
                    <a:pt x="834" y="1466"/>
                  </a:lnTo>
                  <a:cubicBezTo>
                    <a:pt x="467" y="2067"/>
                    <a:pt x="234" y="2734"/>
                    <a:pt x="100" y="3401"/>
                  </a:cubicBezTo>
                  <a:cubicBezTo>
                    <a:pt x="33" y="3735"/>
                    <a:pt x="0" y="4068"/>
                    <a:pt x="0" y="4435"/>
                  </a:cubicBezTo>
                  <a:cubicBezTo>
                    <a:pt x="0" y="4702"/>
                    <a:pt x="33" y="5002"/>
                    <a:pt x="100" y="5303"/>
                  </a:cubicBezTo>
                  <a:cubicBezTo>
                    <a:pt x="167" y="5770"/>
                    <a:pt x="434" y="6170"/>
                    <a:pt x="834" y="6403"/>
                  </a:cubicBezTo>
                  <a:cubicBezTo>
                    <a:pt x="996" y="6492"/>
                    <a:pt x="1178" y="6535"/>
                    <a:pt x="1360" y="6535"/>
                  </a:cubicBezTo>
                  <a:cubicBezTo>
                    <a:pt x="1588" y="6535"/>
                    <a:pt x="1816" y="6467"/>
                    <a:pt x="2002" y="6337"/>
                  </a:cubicBezTo>
                  <a:cubicBezTo>
                    <a:pt x="2502" y="6003"/>
                    <a:pt x="2902" y="5603"/>
                    <a:pt x="3169" y="5069"/>
                  </a:cubicBezTo>
                  <a:cubicBezTo>
                    <a:pt x="3503" y="4469"/>
                    <a:pt x="3769" y="3835"/>
                    <a:pt x="3903" y="3134"/>
                  </a:cubicBezTo>
                  <a:cubicBezTo>
                    <a:pt x="3936" y="2801"/>
                    <a:pt x="3970" y="2467"/>
                    <a:pt x="3970" y="2134"/>
                  </a:cubicBezTo>
                  <a:cubicBezTo>
                    <a:pt x="4003" y="1833"/>
                    <a:pt x="3970" y="1533"/>
                    <a:pt x="3903" y="1233"/>
                  </a:cubicBezTo>
                  <a:cubicBezTo>
                    <a:pt x="3836" y="766"/>
                    <a:pt x="3569" y="366"/>
                    <a:pt x="3169" y="132"/>
                  </a:cubicBezTo>
                  <a:cubicBezTo>
                    <a:pt x="3007" y="44"/>
                    <a:pt x="2831" y="1"/>
                    <a:pt x="265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9"/>
            <p:cNvSpPr/>
            <p:nvPr/>
          </p:nvSpPr>
          <p:spPr>
            <a:xfrm>
              <a:off x="4181500" y="1432500"/>
              <a:ext cx="253525" cy="161400"/>
            </a:xfrm>
            <a:custGeom>
              <a:avLst/>
              <a:gdLst/>
              <a:ahLst/>
              <a:cxnLst/>
              <a:rect l="l" t="t" r="r" b="b"/>
              <a:pathLst>
                <a:path w="10141" h="6456" extrusionOk="0">
                  <a:moveTo>
                    <a:pt x="9903" y="0"/>
                  </a:moveTo>
                  <a:cubicBezTo>
                    <a:pt x="9843" y="0"/>
                    <a:pt x="9777" y="19"/>
                    <a:pt x="9707" y="59"/>
                  </a:cubicBezTo>
                  <a:lnTo>
                    <a:pt x="434" y="5430"/>
                  </a:lnTo>
                  <a:cubicBezTo>
                    <a:pt x="167" y="5563"/>
                    <a:pt x="0" y="5863"/>
                    <a:pt x="0" y="6164"/>
                  </a:cubicBezTo>
                  <a:cubicBezTo>
                    <a:pt x="0" y="6351"/>
                    <a:pt x="82" y="6456"/>
                    <a:pt x="223" y="6456"/>
                  </a:cubicBezTo>
                  <a:cubicBezTo>
                    <a:pt x="283" y="6456"/>
                    <a:pt x="354" y="6437"/>
                    <a:pt x="434" y="6397"/>
                  </a:cubicBezTo>
                  <a:lnTo>
                    <a:pt x="9707" y="1060"/>
                  </a:lnTo>
                  <a:cubicBezTo>
                    <a:pt x="9941" y="893"/>
                    <a:pt x="10107" y="593"/>
                    <a:pt x="10141" y="293"/>
                  </a:cubicBezTo>
                  <a:cubicBezTo>
                    <a:pt x="10141" y="106"/>
                    <a:pt x="10042" y="0"/>
                    <a:pt x="990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4181500" y="1384125"/>
              <a:ext cx="422825" cy="259000"/>
            </a:xfrm>
            <a:custGeom>
              <a:avLst/>
              <a:gdLst/>
              <a:ahLst/>
              <a:cxnLst/>
              <a:rect l="l" t="t" r="r" b="b"/>
              <a:pathLst>
                <a:path w="16913" h="10360" extrusionOk="0">
                  <a:moveTo>
                    <a:pt x="16674" y="1"/>
                  </a:moveTo>
                  <a:cubicBezTo>
                    <a:pt x="16615" y="1"/>
                    <a:pt x="16548" y="20"/>
                    <a:pt x="16479" y="60"/>
                  </a:cubicBezTo>
                  <a:lnTo>
                    <a:pt x="434" y="9333"/>
                  </a:lnTo>
                  <a:cubicBezTo>
                    <a:pt x="167" y="9466"/>
                    <a:pt x="0" y="9766"/>
                    <a:pt x="0" y="10067"/>
                  </a:cubicBezTo>
                  <a:cubicBezTo>
                    <a:pt x="0" y="10254"/>
                    <a:pt x="82" y="10359"/>
                    <a:pt x="223" y="10359"/>
                  </a:cubicBezTo>
                  <a:cubicBezTo>
                    <a:pt x="283" y="10359"/>
                    <a:pt x="354" y="10340"/>
                    <a:pt x="434" y="10300"/>
                  </a:cubicBezTo>
                  <a:lnTo>
                    <a:pt x="16479" y="1027"/>
                  </a:lnTo>
                  <a:cubicBezTo>
                    <a:pt x="16712" y="893"/>
                    <a:pt x="16912" y="593"/>
                    <a:pt x="16912" y="293"/>
                  </a:cubicBezTo>
                  <a:cubicBezTo>
                    <a:pt x="16912" y="106"/>
                    <a:pt x="16814" y="1"/>
                    <a:pt x="166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9"/>
            <p:cNvSpPr/>
            <p:nvPr/>
          </p:nvSpPr>
          <p:spPr>
            <a:xfrm>
              <a:off x="3214125" y="2275600"/>
              <a:ext cx="185175" cy="121375"/>
            </a:xfrm>
            <a:custGeom>
              <a:avLst/>
              <a:gdLst/>
              <a:ahLst/>
              <a:cxnLst/>
              <a:rect l="l" t="t" r="r" b="b"/>
              <a:pathLst>
                <a:path w="7407" h="4855" extrusionOk="0">
                  <a:moveTo>
                    <a:pt x="7157" y="1"/>
                  </a:moveTo>
                  <a:cubicBezTo>
                    <a:pt x="7092" y="1"/>
                    <a:pt x="7019" y="20"/>
                    <a:pt x="6939" y="59"/>
                  </a:cubicBezTo>
                  <a:lnTo>
                    <a:pt x="468" y="3795"/>
                  </a:lnTo>
                  <a:cubicBezTo>
                    <a:pt x="201" y="3962"/>
                    <a:pt x="34" y="4262"/>
                    <a:pt x="1" y="4563"/>
                  </a:cubicBezTo>
                  <a:cubicBezTo>
                    <a:pt x="1" y="4750"/>
                    <a:pt x="99" y="4855"/>
                    <a:pt x="250" y="4855"/>
                  </a:cubicBezTo>
                  <a:cubicBezTo>
                    <a:pt x="314" y="4855"/>
                    <a:pt x="388" y="4836"/>
                    <a:pt x="468" y="4796"/>
                  </a:cubicBezTo>
                  <a:lnTo>
                    <a:pt x="6939" y="1027"/>
                  </a:lnTo>
                  <a:cubicBezTo>
                    <a:pt x="7206" y="860"/>
                    <a:pt x="7373" y="593"/>
                    <a:pt x="7406" y="293"/>
                  </a:cubicBezTo>
                  <a:cubicBezTo>
                    <a:pt x="7406" y="106"/>
                    <a:pt x="7308" y="1"/>
                    <a:pt x="715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9"/>
            <p:cNvSpPr/>
            <p:nvPr/>
          </p:nvSpPr>
          <p:spPr>
            <a:xfrm>
              <a:off x="3136575" y="1546550"/>
              <a:ext cx="1609500" cy="2190750"/>
            </a:xfrm>
            <a:custGeom>
              <a:avLst/>
              <a:gdLst/>
              <a:ahLst/>
              <a:cxnLst/>
              <a:rect l="l" t="t" r="r" b="b"/>
              <a:pathLst>
                <a:path w="64380" h="87630" extrusionOk="0">
                  <a:moveTo>
                    <a:pt x="63946" y="534"/>
                  </a:moveTo>
                  <a:lnTo>
                    <a:pt x="63946" y="50136"/>
                  </a:lnTo>
                  <a:cubicBezTo>
                    <a:pt x="63946" y="50303"/>
                    <a:pt x="63846" y="50470"/>
                    <a:pt x="63713" y="50570"/>
                  </a:cubicBezTo>
                  <a:lnTo>
                    <a:pt x="434" y="87096"/>
                  </a:lnTo>
                  <a:lnTo>
                    <a:pt x="434" y="37461"/>
                  </a:lnTo>
                  <a:cubicBezTo>
                    <a:pt x="434" y="37294"/>
                    <a:pt x="534" y="37160"/>
                    <a:pt x="668" y="37060"/>
                  </a:cubicBezTo>
                  <a:lnTo>
                    <a:pt x="1468" y="36593"/>
                  </a:lnTo>
                  <a:cubicBezTo>
                    <a:pt x="1869" y="36360"/>
                    <a:pt x="2102" y="35926"/>
                    <a:pt x="2135" y="35459"/>
                  </a:cubicBezTo>
                  <a:lnTo>
                    <a:pt x="2135" y="32590"/>
                  </a:lnTo>
                  <a:cubicBezTo>
                    <a:pt x="2135" y="32424"/>
                    <a:pt x="2236" y="32290"/>
                    <a:pt x="2369" y="32190"/>
                  </a:cubicBezTo>
                  <a:lnTo>
                    <a:pt x="11442" y="26920"/>
                  </a:lnTo>
                  <a:lnTo>
                    <a:pt x="11442" y="29622"/>
                  </a:lnTo>
                  <a:cubicBezTo>
                    <a:pt x="11409" y="29989"/>
                    <a:pt x="11709" y="30322"/>
                    <a:pt x="12109" y="30356"/>
                  </a:cubicBezTo>
                  <a:cubicBezTo>
                    <a:pt x="12276" y="30356"/>
                    <a:pt x="12409" y="30289"/>
                    <a:pt x="12543" y="30222"/>
                  </a:cubicBezTo>
                  <a:lnTo>
                    <a:pt x="63946" y="534"/>
                  </a:lnTo>
                  <a:close/>
                  <a:moveTo>
                    <a:pt x="64113" y="0"/>
                  </a:moveTo>
                  <a:cubicBezTo>
                    <a:pt x="64046" y="0"/>
                    <a:pt x="63980" y="34"/>
                    <a:pt x="63913" y="67"/>
                  </a:cubicBezTo>
                  <a:lnTo>
                    <a:pt x="12309" y="29855"/>
                  </a:lnTo>
                  <a:cubicBezTo>
                    <a:pt x="12243" y="29889"/>
                    <a:pt x="12176" y="29922"/>
                    <a:pt x="12109" y="29922"/>
                  </a:cubicBezTo>
                  <a:cubicBezTo>
                    <a:pt x="11976" y="29922"/>
                    <a:pt x="11876" y="29788"/>
                    <a:pt x="11876" y="29588"/>
                  </a:cubicBezTo>
                  <a:lnTo>
                    <a:pt x="11876" y="26720"/>
                  </a:lnTo>
                  <a:cubicBezTo>
                    <a:pt x="11876" y="26519"/>
                    <a:pt x="11776" y="26419"/>
                    <a:pt x="11609" y="26419"/>
                  </a:cubicBezTo>
                  <a:cubicBezTo>
                    <a:pt x="11542" y="26419"/>
                    <a:pt x="11475" y="26419"/>
                    <a:pt x="11409" y="26486"/>
                  </a:cubicBezTo>
                  <a:lnTo>
                    <a:pt x="2169" y="31823"/>
                  </a:lnTo>
                  <a:cubicBezTo>
                    <a:pt x="1902" y="31990"/>
                    <a:pt x="1735" y="32290"/>
                    <a:pt x="1702" y="32590"/>
                  </a:cubicBezTo>
                  <a:lnTo>
                    <a:pt x="1702" y="35459"/>
                  </a:lnTo>
                  <a:cubicBezTo>
                    <a:pt x="1668" y="35793"/>
                    <a:pt x="1502" y="36060"/>
                    <a:pt x="1235" y="36260"/>
                  </a:cubicBezTo>
                  <a:lnTo>
                    <a:pt x="468" y="36693"/>
                  </a:lnTo>
                  <a:cubicBezTo>
                    <a:pt x="201" y="36894"/>
                    <a:pt x="34" y="37160"/>
                    <a:pt x="1" y="37494"/>
                  </a:cubicBezTo>
                  <a:lnTo>
                    <a:pt x="1" y="87296"/>
                  </a:lnTo>
                  <a:cubicBezTo>
                    <a:pt x="1" y="87496"/>
                    <a:pt x="101" y="87630"/>
                    <a:pt x="267" y="87630"/>
                  </a:cubicBezTo>
                  <a:cubicBezTo>
                    <a:pt x="334" y="87630"/>
                    <a:pt x="401" y="87597"/>
                    <a:pt x="468" y="87563"/>
                  </a:cubicBezTo>
                  <a:lnTo>
                    <a:pt x="63913" y="50904"/>
                  </a:lnTo>
                  <a:cubicBezTo>
                    <a:pt x="64180" y="50737"/>
                    <a:pt x="64347" y="50470"/>
                    <a:pt x="64380" y="50136"/>
                  </a:cubicBezTo>
                  <a:lnTo>
                    <a:pt x="64380" y="334"/>
                  </a:lnTo>
                  <a:cubicBezTo>
                    <a:pt x="64380" y="134"/>
                    <a:pt x="64280" y="0"/>
                    <a:pt x="6411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9"/>
            <p:cNvSpPr/>
            <p:nvPr/>
          </p:nvSpPr>
          <p:spPr>
            <a:xfrm>
              <a:off x="3226650" y="2378125"/>
              <a:ext cx="160125" cy="160000"/>
            </a:xfrm>
            <a:custGeom>
              <a:avLst/>
              <a:gdLst/>
              <a:ahLst/>
              <a:cxnLst/>
              <a:rect l="l" t="t" r="r" b="b"/>
              <a:pathLst>
                <a:path w="6405" h="6400" extrusionOk="0">
                  <a:moveTo>
                    <a:pt x="5938" y="428"/>
                  </a:moveTo>
                  <a:cubicBezTo>
                    <a:pt x="5971" y="462"/>
                    <a:pt x="5971" y="495"/>
                    <a:pt x="5971" y="562"/>
                  </a:cubicBezTo>
                  <a:lnTo>
                    <a:pt x="5971" y="2430"/>
                  </a:lnTo>
                  <a:cubicBezTo>
                    <a:pt x="5938" y="2663"/>
                    <a:pt x="5804" y="2897"/>
                    <a:pt x="5604" y="3030"/>
                  </a:cubicBezTo>
                  <a:lnTo>
                    <a:pt x="601" y="5932"/>
                  </a:lnTo>
                  <a:cubicBezTo>
                    <a:pt x="567" y="5966"/>
                    <a:pt x="501" y="5966"/>
                    <a:pt x="467" y="5966"/>
                  </a:cubicBezTo>
                  <a:cubicBezTo>
                    <a:pt x="434" y="5932"/>
                    <a:pt x="434" y="5899"/>
                    <a:pt x="434" y="5865"/>
                  </a:cubicBezTo>
                  <a:lnTo>
                    <a:pt x="434" y="3964"/>
                  </a:lnTo>
                  <a:cubicBezTo>
                    <a:pt x="467" y="3731"/>
                    <a:pt x="601" y="3497"/>
                    <a:pt x="801" y="3364"/>
                  </a:cubicBezTo>
                  <a:lnTo>
                    <a:pt x="5838" y="462"/>
                  </a:lnTo>
                  <a:cubicBezTo>
                    <a:pt x="5838" y="428"/>
                    <a:pt x="5904" y="428"/>
                    <a:pt x="5938" y="428"/>
                  </a:cubicBezTo>
                  <a:close/>
                  <a:moveTo>
                    <a:pt x="5916" y="1"/>
                  </a:moveTo>
                  <a:cubicBezTo>
                    <a:pt x="5809" y="1"/>
                    <a:pt x="5701" y="37"/>
                    <a:pt x="5604" y="95"/>
                  </a:cubicBezTo>
                  <a:lnTo>
                    <a:pt x="601" y="2997"/>
                  </a:lnTo>
                  <a:cubicBezTo>
                    <a:pt x="267" y="3230"/>
                    <a:pt x="34" y="3564"/>
                    <a:pt x="34" y="3964"/>
                  </a:cubicBezTo>
                  <a:lnTo>
                    <a:pt x="34" y="5865"/>
                  </a:lnTo>
                  <a:cubicBezTo>
                    <a:pt x="0" y="6032"/>
                    <a:pt x="100" y="6232"/>
                    <a:pt x="267" y="6332"/>
                  </a:cubicBezTo>
                  <a:cubicBezTo>
                    <a:pt x="334" y="6366"/>
                    <a:pt x="400" y="6399"/>
                    <a:pt x="501" y="6399"/>
                  </a:cubicBezTo>
                  <a:cubicBezTo>
                    <a:pt x="601" y="6399"/>
                    <a:pt x="701" y="6366"/>
                    <a:pt x="801" y="6299"/>
                  </a:cubicBezTo>
                  <a:lnTo>
                    <a:pt x="5838" y="3397"/>
                  </a:lnTo>
                  <a:cubicBezTo>
                    <a:pt x="6138" y="3164"/>
                    <a:pt x="6371" y="2797"/>
                    <a:pt x="6371" y="2430"/>
                  </a:cubicBezTo>
                  <a:lnTo>
                    <a:pt x="6371" y="528"/>
                  </a:lnTo>
                  <a:cubicBezTo>
                    <a:pt x="6405" y="328"/>
                    <a:pt x="6305" y="161"/>
                    <a:pt x="6138" y="61"/>
                  </a:cubicBezTo>
                  <a:cubicBezTo>
                    <a:pt x="6068" y="19"/>
                    <a:pt x="5992" y="1"/>
                    <a:pt x="59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9"/>
            <p:cNvSpPr/>
            <p:nvPr/>
          </p:nvSpPr>
          <p:spPr>
            <a:xfrm>
              <a:off x="3246650" y="2433200"/>
              <a:ext cx="96775" cy="66050"/>
            </a:xfrm>
            <a:custGeom>
              <a:avLst/>
              <a:gdLst/>
              <a:ahLst/>
              <a:cxnLst/>
              <a:rect l="l" t="t" r="r" b="b"/>
              <a:pathLst>
                <a:path w="3871" h="2642" extrusionOk="0">
                  <a:moveTo>
                    <a:pt x="3691" y="1"/>
                  </a:moveTo>
                  <a:cubicBezTo>
                    <a:pt x="3654" y="1"/>
                    <a:pt x="3613" y="9"/>
                    <a:pt x="3570" y="27"/>
                  </a:cubicBezTo>
                  <a:lnTo>
                    <a:pt x="301" y="1928"/>
                  </a:lnTo>
                  <a:cubicBezTo>
                    <a:pt x="134" y="2061"/>
                    <a:pt x="1" y="2228"/>
                    <a:pt x="1" y="2428"/>
                  </a:cubicBezTo>
                  <a:cubicBezTo>
                    <a:pt x="1" y="2566"/>
                    <a:pt x="64" y="2641"/>
                    <a:pt x="159" y="2641"/>
                  </a:cubicBezTo>
                  <a:cubicBezTo>
                    <a:pt x="201" y="2641"/>
                    <a:pt x="249" y="2626"/>
                    <a:pt x="301" y="2595"/>
                  </a:cubicBezTo>
                  <a:lnTo>
                    <a:pt x="3570" y="694"/>
                  </a:lnTo>
                  <a:cubicBezTo>
                    <a:pt x="3770" y="594"/>
                    <a:pt x="3870" y="393"/>
                    <a:pt x="3870" y="193"/>
                  </a:cubicBezTo>
                  <a:cubicBezTo>
                    <a:pt x="3870" y="70"/>
                    <a:pt x="3797" y="1"/>
                    <a:pt x="369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9"/>
            <p:cNvSpPr/>
            <p:nvPr/>
          </p:nvSpPr>
          <p:spPr>
            <a:xfrm>
              <a:off x="3355075" y="2416350"/>
              <a:ext cx="14200" cy="20025"/>
            </a:xfrm>
            <a:custGeom>
              <a:avLst/>
              <a:gdLst/>
              <a:ahLst/>
              <a:cxnLst/>
              <a:rect l="l" t="t" r="r" b="b"/>
              <a:pathLst>
                <a:path w="568" h="801" extrusionOk="0">
                  <a:moveTo>
                    <a:pt x="567" y="0"/>
                  </a:moveTo>
                  <a:lnTo>
                    <a:pt x="34" y="334"/>
                  </a:lnTo>
                  <a:cubicBezTo>
                    <a:pt x="0" y="334"/>
                    <a:pt x="0" y="367"/>
                    <a:pt x="0" y="400"/>
                  </a:cubicBezTo>
                  <a:lnTo>
                    <a:pt x="267" y="801"/>
                  </a:lnTo>
                  <a:cubicBezTo>
                    <a:pt x="267" y="801"/>
                    <a:pt x="300" y="801"/>
                    <a:pt x="300" y="767"/>
                  </a:cubicBezTo>
                  <a:lnTo>
                    <a:pt x="567" y="67"/>
                  </a:lnTo>
                  <a:lnTo>
                    <a:pt x="5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9"/>
            <p:cNvSpPr/>
            <p:nvPr/>
          </p:nvSpPr>
          <p:spPr>
            <a:xfrm>
              <a:off x="3210800" y="2994475"/>
              <a:ext cx="20875" cy="27950"/>
            </a:xfrm>
            <a:custGeom>
              <a:avLst/>
              <a:gdLst/>
              <a:ahLst/>
              <a:cxnLst/>
              <a:rect l="l" t="t" r="r" b="b"/>
              <a:pathLst>
                <a:path w="835" h="1118" extrusionOk="0">
                  <a:moveTo>
                    <a:pt x="619" y="0"/>
                  </a:moveTo>
                  <a:cubicBezTo>
                    <a:pt x="565" y="0"/>
                    <a:pt x="502" y="19"/>
                    <a:pt x="434" y="58"/>
                  </a:cubicBezTo>
                  <a:cubicBezTo>
                    <a:pt x="167" y="225"/>
                    <a:pt x="34" y="525"/>
                    <a:pt x="0" y="826"/>
                  </a:cubicBezTo>
                  <a:cubicBezTo>
                    <a:pt x="0" y="1013"/>
                    <a:pt x="99" y="1118"/>
                    <a:pt x="238" y="1118"/>
                  </a:cubicBezTo>
                  <a:cubicBezTo>
                    <a:pt x="298" y="1118"/>
                    <a:pt x="364" y="1099"/>
                    <a:pt x="434" y="1059"/>
                  </a:cubicBezTo>
                  <a:cubicBezTo>
                    <a:pt x="668" y="892"/>
                    <a:pt x="834" y="625"/>
                    <a:pt x="834" y="325"/>
                  </a:cubicBezTo>
                  <a:cubicBezTo>
                    <a:pt x="834" y="113"/>
                    <a:pt x="751" y="0"/>
                    <a:pt x="61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9"/>
            <p:cNvSpPr/>
            <p:nvPr/>
          </p:nvSpPr>
          <p:spPr>
            <a:xfrm>
              <a:off x="3295850" y="2896875"/>
              <a:ext cx="21725" cy="27975"/>
            </a:xfrm>
            <a:custGeom>
              <a:avLst/>
              <a:gdLst/>
              <a:ahLst/>
              <a:cxnLst/>
              <a:rect l="l" t="t" r="r" b="b"/>
              <a:pathLst>
                <a:path w="869" h="1119" extrusionOk="0">
                  <a:moveTo>
                    <a:pt x="630" y="1"/>
                  </a:moveTo>
                  <a:cubicBezTo>
                    <a:pt x="571" y="1"/>
                    <a:pt x="504" y="20"/>
                    <a:pt x="434" y="60"/>
                  </a:cubicBezTo>
                  <a:cubicBezTo>
                    <a:pt x="168" y="226"/>
                    <a:pt x="1" y="493"/>
                    <a:pt x="1" y="793"/>
                  </a:cubicBezTo>
                  <a:cubicBezTo>
                    <a:pt x="1" y="1006"/>
                    <a:pt x="84" y="1118"/>
                    <a:pt x="228" y="1118"/>
                  </a:cubicBezTo>
                  <a:cubicBezTo>
                    <a:pt x="287" y="1118"/>
                    <a:pt x="357" y="1099"/>
                    <a:pt x="434" y="1060"/>
                  </a:cubicBezTo>
                  <a:cubicBezTo>
                    <a:pt x="668" y="893"/>
                    <a:pt x="835" y="593"/>
                    <a:pt x="868" y="293"/>
                  </a:cubicBezTo>
                  <a:cubicBezTo>
                    <a:pt x="868" y="106"/>
                    <a:pt x="770" y="1"/>
                    <a:pt x="63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9"/>
            <p:cNvSpPr/>
            <p:nvPr/>
          </p:nvSpPr>
          <p:spPr>
            <a:xfrm>
              <a:off x="3380075" y="2847700"/>
              <a:ext cx="20875" cy="27950"/>
            </a:xfrm>
            <a:custGeom>
              <a:avLst/>
              <a:gdLst/>
              <a:ahLst/>
              <a:cxnLst/>
              <a:rect l="l" t="t" r="r" b="b"/>
              <a:pathLst>
                <a:path w="835" h="1118" extrusionOk="0">
                  <a:moveTo>
                    <a:pt x="619" y="0"/>
                  </a:moveTo>
                  <a:cubicBezTo>
                    <a:pt x="565" y="0"/>
                    <a:pt x="503" y="19"/>
                    <a:pt x="435" y="58"/>
                  </a:cubicBezTo>
                  <a:cubicBezTo>
                    <a:pt x="168" y="225"/>
                    <a:pt x="1" y="525"/>
                    <a:pt x="1" y="826"/>
                  </a:cubicBezTo>
                  <a:cubicBezTo>
                    <a:pt x="1" y="1013"/>
                    <a:pt x="99" y="1118"/>
                    <a:pt x="239" y="1118"/>
                  </a:cubicBezTo>
                  <a:cubicBezTo>
                    <a:pt x="298" y="1118"/>
                    <a:pt x="365" y="1099"/>
                    <a:pt x="435" y="1059"/>
                  </a:cubicBezTo>
                  <a:cubicBezTo>
                    <a:pt x="668" y="892"/>
                    <a:pt x="835" y="626"/>
                    <a:pt x="835" y="325"/>
                  </a:cubicBezTo>
                  <a:cubicBezTo>
                    <a:pt x="835" y="113"/>
                    <a:pt x="751" y="0"/>
                    <a:pt x="61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p:nvPr/>
          </p:nvSpPr>
          <p:spPr>
            <a:xfrm>
              <a:off x="3465150" y="2820325"/>
              <a:ext cx="20875" cy="28175"/>
            </a:xfrm>
            <a:custGeom>
              <a:avLst/>
              <a:gdLst/>
              <a:ahLst/>
              <a:cxnLst/>
              <a:rect l="l" t="t" r="r" b="b"/>
              <a:pathLst>
                <a:path w="835" h="1127" extrusionOk="0">
                  <a:moveTo>
                    <a:pt x="592" y="0"/>
                  </a:moveTo>
                  <a:cubicBezTo>
                    <a:pt x="536" y="0"/>
                    <a:pt x="472" y="17"/>
                    <a:pt x="401" y="53"/>
                  </a:cubicBezTo>
                  <a:cubicBezTo>
                    <a:pt x="167" y="219"/>
                    <a:pt x="0" y="520"/>
                    <a:pt x="0" y="820"/>
                  </a:cubicBezTo>
                  <a:cubicBezTo>
                    <a:pt x="0" y="1006"/>
                    <a:pt x="81" y="1127"/>
                    <a:pt x="209" y="1127"/>
                  </a:cubicBezTo>
                  <a:cubicBezTo>
                    <a:pt x="265" y="1127"/>
                    <a:pt x="330" y="1104"/>
                    <a:pt x="401" y="1053"/>
                  </a:cubicBezTo>
                  <a:cubicBezTo>
                    <a:pt x="667" y="887"/>
                    <a:pt x="834" y="620"/>
                    <a:pt x="834" y="320"/>
                  </a:cubicBezTo>
                  <a:cubicBezTo>
                    <a:pt x="834" y="124"/>
                    <a:pt x="745" y="0"/>
                    <a:pt x="59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p:nvPr/>
          </p:nvSpPr>
          <p:spPr>
            <a:xfrm>
              <a:off x="3550200" y="2732600"/>
              <a:ext cx="20875" cy="27950"/>
            </a:xfrm>
            <a:custGeom>
              <a:avLst/>
              <a:gdLst/>
              <a:ahLst/>
              <a:cxnLst/>
              <a:rect l="l" t="t" r="r" b="b"/>
              <a:pathLst>
                <a:path w="835" h="1118" extrusionOk="0">
                  <a:moveTo>
                    <a:pt x="597" y="0"/>
                  </a:moveTo>
                  <a:cubicBezTo>
                    <a:pt x="537" y="0"/>
                    <a:pt x="471" y="19"/>
                    <a:pt x="401" y="59"/>
                  </a:cubicBezTo>
                  <a:cubicBezTo>
                    <a:pt x="168" y="226"/>
                    <a:pt x="1" y="493"/>
                    <a:pt x="1" y="793"/>
                  </a:cubicBezTo>
                  <a:cubicBezTo>
                    <a:pt x="1" y="1006"/>
                    <a:pt x="84" y="1118"/>
                    <a:pt x="216" y="1118"/>
                  </a:cubicBezTo>
                  <a:cubicBezTo>
                    <a:pt x="270" y="1118"/>
                    <a:pt x="333" y="1099"/>
                    <a:pt x="401" y="1060"/>
                  </a:cubicBezTo>
                  <a:cubicBezTo>
                    <a:pt x="635" y="893"/>
                    <a:pt x="801" y="593"/>
                    <a:pt x="835" y="293"/>
                  </a:cubicBezTo>
                  <a:cubicBezTo>
                    <a:pt x="835" y="105"/>
                    <a:pt x="736" y="0"/>
                    <a:pt x="59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9"/>
            <p:cNvSpPr/>
            <p:nvPr/>
          </p:nvSpPr>
          <p:spPr>
            <a:xfrm>
              <a:off x="3634425" y="2701075"/>
              <a:ext cx="20875" cy="28175"/>
            </a:xfrm>
            <a:custGeom>
              <a:avLst/>
              <a:gdLst/>
              <a:ahLst/>
              <a:cxnLst/>
              <a:rect l="l" t="t" r="r" b="b"/>
              <a:pathLst>
                <a:path w="835" h="1127" extrusionOk="0">
                  <a:moveTo>
                    <a:pt x="606" y="0"/>
                  </a:moveTo>
                  <a:cubicBezTo>
                    <a:pt x="555" y="0"/>
                    <a:pt x="497" y="17"/>
                    <a:pt x="434" y="53"/>
                  </a:cubicBezTo>
                  <a:cubicBezTo>
                    <a:pt x="168" y="219"/>
                    <a:pt x="1" y="520"/>
                    <a:pt x="1" y="820"/>
                  </a:cubicBezTo>
                  <a:cubicBezTo>
                    <a:pt x="1" y="1006"/>
                    <a:pt x="82" y="1127"/>
                    <a:pt x="221" y="1127"/>
                  </a:cubicBezTo>
                  <a:cubicBezTo>
                    <a:pt x="282" y="1127"/>
                    <a:pt x="354" y="1104"/>
                    <a:pt x="434" y="1053"/>
                  </a:cubicBezTo>
                  <a:cubicBezTo>
                    <a:pt x="668" y="886"/>
                    <a:pt x="835" y="620"/>
                    <a:pt x="835" y="319"/>
                  </a:cubicBezTo>
                  <a:cubicBezTo>
                    <a:pt x="835" y="124"/>
                    <a:pt x="745" y="0"/>
                    <a:pt x="60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9"/>
            <p:cNvSpPr/>
            <p:nvPr/>
          </p:nvSpPr>
          <p:spPr>
            <a:xfrm>
              <a:off x="3719500" y="2602975"/>
              <a:ext cx="20875" cy="28175"/>
            </a:xfrm>
            <a:custGeom>
              <a:avLst/>
              <a:gdLst/>
              <a:ahLst/>
              <a:cxnLst/>
              <a:rect l="l" t="t" r="r" b="b"/>
              <a:pathLst>
                <a:path w="835" h="1127" extrusionOk="0">
                  <a:moveTo>
                    <a:pt x="599" y="0"/>
                  </a:moveTo>
                  <a:cubicBezTo>
                    <a:pt x="539" y="0"/>
                    <a:pt x="471" y="23"/>
                    <a:pt x="401" y="74"/>
                  </a:cubicBezTo>
                  <a:cubicBezTo>
                    <a:pt x="167" y="241"/>
                    <a:pt x="0" y="507"/>
                    <a:pt x="0" y="808"/>
                  </a:cubicBezTo>
                  <a:cubicBezTo>
                    <a:pt x="0" y="1003"/>
                    <a:pt x="90" y="1127"/>
                    <a:pt x="229" y="1127"/>
                  </a:cubicBezTo>
                  <a:cubicBezTo>
                    <a:pt x="280" y="1127"/>
                    <a:pt x="338" y="1110"/>
                    <a:pt x="401" y="1074"/>
                  </a:cubicBezTo>
                  <a:cubicBezTo>
                    <a:pt x="667" y="908"/>
                    <a:pt x="834" y="607"/>
                    <a:pt x="834" y="307"/>
                  </a:cubicBezTo>
                  <a:cubicBezTo>
                    <a:pt x="834" y="121"/>
                    <a:pt x="737" y="0"/>
                    <a:pt x="59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9"/>
            <p:cNvSpPr/>
            <p:nvPr/>
          </p:nvSpPr>
          <p:spPr>
            <a:xfrm>
              <a:off x="3803725" y="2579150"/>
              <a:ext cx="20875" cy="27975"/>
            </a:xfrm>
            <a:custGeom>
              <a:avLst/>
              <a:gdLst/>
              <a:ahLst/>
              <a:cxnLst/>
              <a:rect l="l" t="t" r="r" b="b"/>
              <a:pathLst>
                <a:path w="835" h="1119" extrusionOk="0">
                  <a:moveTo>
                    <a:pt x="623" y="1"/>
                  </a:moveTo>
                  <a:cubicBezTo>
                    <a:pt x="567" y="1"/>
                    <a:pt x="504" y="20"/>
                    <a:pt x="434" y="59"/>
                  </a:cubicBezTo>
                  <a:cubicBezTo>
                    <a:pt x="167" y="226"/>
                    <a:pt x="0" y="493"/>
                    <a:pt x="0" y="793"/>
                  </a:cubicBezTo>
                  <a:cubicBezTo>
                    <a:pt x="0" y="1006"/>
                    <a:pt x="84" y="1118"/>
                    <a:pt x="228" y="1118"/>
                  </a:cubicBezTo>
                  <a:cubicBezTo>
                    <a:pt x="287" y="1118"/>
                    <a:pt x="356" y="1099"/>
                    <a:pt x="434" y="1060"/>
                  </a:cubicBezTo>
                  <a:cubicBezTo>
                    <a:pt x="667" y="893"/>
                    <a:pt x="834" y="593"/>
                    <a:pt x="834" y="293"/>
                  </a:cubicBezTo>
                  <a:cubicBezTo>
                    <a:pt x="834" y="106"/>
                    <a:pt x="752" y="1"/>
                    <a:pt x="62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9"/>
            <p:cNvSpPr/>
            <p:nvPr/>
          </p:nvSpPr>
          <p:spPr>
            <a:xfrm>
              <a:off x="3888775" y="2309825"/>
              <a:ext cx="20875" cy="28325"/>
            </a:xfrm>
            <a:custGeom>
              <a:avLst/>
              <a:gdLst/>
              <a:ahLst/>
              <a:cxnLst/>
              <a:rect l="l" t="t" r="r" b="b"/>
              <a:pathLst>
                <a:path w="835" h="1133" extrusionOk="0">
                  <a:moveTo>
                    <a:pt x="593" y="0"/>
                  </a:moveTo>
                  <a:cubicBezTo>
                    <a:pt x="534" y="0"/>
                    <a:pt x="469" y="19"/>
                    <a:pt x="401" y="58"/>
                  </a:cubicBezTo>
                  <a:cubicBezTo>
                    <a:pt x="168" y="225"/>
                    <a:pt x="1" y="525"/>
                    <a:pt x="1" y="825"/>
                  </a:cubicBezTo>
                  <a:cubicBezTo>
                    <a:pt x="1" y="1011"/>
                    <a:pt x="82" y="1132"/>
                    <a:pt x="210" y="1132"/>
                  </a:cubicBezTo>
                  <a:cubicBezTo>
                    <a:pt x="266" y="1132"/>
                    <a:pt x="330" y="1109"/>
                    <a:pt x="401" y="1059"/>
                  </a:cubicBezTo>
                  <a:cubicBezTo>
                    <a:pt x="668" y="892"/>
                    <a:pt x="801" y="625"/>
                    <a:pt x="835" y="325"/>
                  </a:cubicBezTo>
                  <a:cubicBezTo>
                    <a:pt x="835" y="112"/>
                    <a:pt x="734" y="0"/>
                    <a:pt x="59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9"/>
            <p:cNvSpPr/>
            <p:nvPr/>
          </p:nvSpPr>
          <p:spPr>
            <a:xfrm>
              <a:off x="3973000" y="2457025"/>
              <a:ext cx="21725" cy="28200"/>
            </a:xfrm>
            <a:custGeom>
              <a:avLst/>
              <a:gdLst/>
              <a:ahLst/>
              <a:cxnLst/>
              <a:rect l="l" t="t" r="r" b="b"/>
              <a:pathLst>
                <a:path w="869" h="1128" extrusionOk="0">
                  <a:moveTo>
                    <a:pt x="633" y="1"/>
                  </a:moveTo>
                  <a:cubicBezTo>
                    <a:pt x="573" y="1"/>
                    <a:pt x="505" y="24"/>
                    <a:pt x="434" y="74"/>
                  </a:cubicBezTo>
                  <a:cubicBezTo>
                    <a:pt x="168" y="208"/>
                    <a:pt x="1" y="508"/>
                    <a:pt x="1" y="808"/>
                  </a:cubicBezTo>
                  <a:cubicBezTo>
                    <a:pt x="1" y="1003"/>
                    <a:pt x="108" y="1127"/>
                    <a:pt x="257" y="1127"/>
                  </a:cubicBezTo>
                  <a:cubicBezTo>
                    <a:pt x="312" y="1127"/>
                    <a:pt x="372" y="1111"/>
                    <a:pt x="434" y="1075"/>
                  </a:cubicBezTo>
                  <a:cubicBezTo>
                    <a:pt x="668" y="875"/>
                    <a:pt x="835" y="608"/>
                    <a:pt x="868" y="308"/>
                  </a:cubicBezTo>
                  <a:cubicBezTo>
                    <a:pt x="868" y="122"/>
                    <a:pt x="771" y="1"/>
                    <a:pt x="63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9"/>
            <p:cNvSpPr/>
            <p:nvPr/>
          </p:nvSpPr>
          <p:spPr>
            <a:xfrm>
              <a:off x="4058075" y="2457025"/>
              <a:ext cx="20875" cy="28200"/>
            </a:xfrm>
            <a:custGeom>
              <a:avLst/>
              <a:gdLst/>
              <a:ahLst/>
              <a:cxnLst/>
              <a:rect l="l" t="t" r="r" b="b"/>
              <a:pathLst>
                <a:path w="835" h="1128" extrusionOk="0">
                  <a:moveTo>
                    <a:pt x="614" y="1"/>
                  </a:moveTo>
                  <a:cubicBezTo>
                    <a:pt x="553" y="1"/>
                    <a:pt x="481" y="24"/>
                    <a:pt x="401" y="74"/>
                  </a:cubicBezTo>
                  <a:cubicBezTo>
                    <a:pt x="167" y="241"/>
                    <a:pt x="0" y="508"/>
                    <a:pt x="0" y="808"/>
                  </a:cubicBezTo>
                  <a:cubicBezTo>
                    <a:pt x="0" y="1003"/>
                    <a:pt x="90" y="1127"/>
                    <a:pt x="229" y="1127"/>
                  </a:cubicBezTo>
                  <a:cubicBezTo>
                    <a:pt x="280" y="1127"/>
                    <a:pt x="338" y="1111"/>
                    <a:pt x="401" y="1075"/>
                  </a:cubicBezTo>
                  <a:cubicBezTo>
                    <a:pt x="667" y="875"/>
                    <a:pt x="801" y="608"/>
                    <a:pt x="834" y="308"/>
                  </a:cubicBezTo>
                  <a:cubicBezTo>
                    <a:pt x="834" y="122"/>
                    <a:pt x="753" y="1"/>
                    <a:pt x="61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a:off x="4142300" y="2457025"/>
              <a:ext cx="20875" cy="28200"/>
            </a:xfrm>
            <a:custGeom>
              <a:avLst/>
              <a:gdLst/>
              <a:ahLst/>
              <a:cxnLst/>
              <a:rect l="l" t="t" r="r" b="b"/>
              <a:pathLst>
                <a:path w="835" h="1128" extrusionOk="0">
                  <a:moveTo>
                    <a:pt x="625" y="1"/>
                  </a:moveTo>
                  <a:cubicBezTo>
                    <a:pt x="569" y="1"/>
                    <a:pt x="505" y="24"/>
                    <a:pt x="434" y="74"/>
                  </a:cubicBezTo>
                  <a:cubicBezTo>
                    <a:pt x="167" y="241"/>
                    <a:pt x="34" y="508"/>
                    <a:pt x="0" y="808"/>
                  </a:cubicBezTo>
                  <a:cubicBezTo>
                    <a:pt x="0" y="1003"/>
                    <a:pt x="108" y="1127"/>
                    <a:pt x="257" y="1127"/>
                  </a:cubicBezTo>
                  <a:cubicBezTo>
                    <a:pt x="311" y="1127"/>
                    <a:pt x="371" y="1111"/>
                    <a:pt x="434" y="1075"/>
                  </a:cubicBezTo>
                  <a:cubicBezTo>
                    <a:pt x="667" y="875"/>
                    <a:pt x="834" y="608"/>
                    <a:pt x="834" y="308"/>
                  </a:cubicBezTo>
                  <a:cubicBezTo>
                    <a:pt x="834" y="122"/>
                    <a:pt x="753" y="1"/>
                    <a:pt x="62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a:off x="4226525" y="2309825"/>
              <a:ext cx="21700" cy="28325"/>
            </a:xfrm>
            <a:custGeom>
              <a:avLst/>
              <a:gdLst/>
              <a:ahLst/>
              <a:cxnLst/>
              <a:rect l="l" t="t" r="r" b="b"/>
              <a:pathLst>
                <a:path w="868" h="1133" extrusionOk="0">
                  <a:moveTo>
                    <a:pt x="640" y="0"/>
                  </a:moveTo>
                  <a:cubicBezTo>
                    <a:pt x="581" y="0"/>
                    <a:pt x="512" y="19"/>
                    <a:pt x="434" y="58"/>
                  </a:cubicBezTo>
                  <a:cubicBezTo>
                    <a:pt x="201" y="225"/>
                    <a:pt x="34" y="525"/>
                    <a:pt x="0" y="825"/>
                  </a:cubicBezTo>
                  <a:cubicBezTo>
                    <a:pt x="0" y="1011"/>
                    <a:pt x="98" y="1132"/>
                    <a:pt x="235" y="1132"/>
                  </a:cubicBezTo>
                  <a:cubicBezTo>
                    <a:pt x="295" y="1132"/>
                    <a:pt x="363" y="1109"/>
                    <a:pt x="434" y="1059"/>
                  </a:cubicBezTo>
                  <a:cubicBezTo>
                    <a:pt x="701" y="892"/>
                    <a:pt x="834" y="625"/>
                    <a:pt x="868" y="325"/>
                  </a:cubicBezTo>
                  <a:cubicBezTo>
                    <a:pt x="868" y="112"/>
                    <a:pt x="784" y="0"/>
                    <a:pt x="64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a:off x="4311575" y="2281900"/>
              <a:ext cx="20875" cy="28200"/>
            </a:xfrm>
            <a:custGeom>
              <a:avLst/>
              <a:gdLst/>
              <a:ahLst/>
              <a:cxnLst/>
              <a:rect l="l" t="t" r="r" b="b"/>
              <a:pathLst>
                <a:path w="835" h="1128" extrusionOk="0">
                  <a:moveTo>
                    <a:pt x="626" y="1"/>
                  </a:moveTo>
                  <a:cubicBezTo>
                    <a:pt x="570" y="1"/>
                    <a:pt x="505" y="24"/>
                    <a:pt x="434" y="74"/>
                  </a:cubicBezTo>
                  <a:cubicBezTo>
                    <a:pt x="168" y="241"/>
                    <a:pt x="34" y="508"/>
                    <a:pt x="1" y="808"/>
                  </a:cubicBezTo>
                  <a:cubicBezTo>
                    <a:pt x="1" y="1003"/>
                    <a:pt x="108" y="1127"/>
                    <a:pt x="257" y="1127"/>
                  </a:cubicBezTo>
                  <a:cubicBezTo>
                    <a:pt x="312" y="1127"/>
                    <a:pt x="372" y="1111"/>
                    <a:pt x="434" y="1075"/>
                  </a:cubicBezTo>
                  <a:cubicBezTo>
                    <a:pt x="668" y="908"/>
                    <a:pt x="835" y="608"/>
                    <a:pt x="835" y="308"/>
                  </a:cubicBezTo>
                  <a:cubicBezTo>
                    <a:pt x="835" y="122"/>
                    <a:pt x="754" y="1"/>
                    <a:pt x="62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9"/>
            <p:cNvSpPr/>
            <p:nvPr/>
          </p:nvSpPr>
          <p:spPr>
            <a:xfrm>
              <a:off x="4396650" y="2163175"/>
              <a:ext cx="21700" cy="28200"/>
            </a:xfrm>
            <a:custGeom>
              <a:avLst/>
              <a:gdLst/>
              <a:ahLst/>
              <a:cxnLst/>
              <a:rect l="l" t="t" r="r" b="b"/>
              <a:pathLst>
                <a:path w="868" h="1128" extrusionOk="0">
                  <a:moveTo>
                    <a:pt x="611" y="1"/>
                  </a:moveTo>
                  <a:cubicBezTo>
                    <a:pt x="557" y="1"/>
                    <a:pt x="496" y="17"/>
                    <a:pt x="434" y="53"/>
                  </a:cubicBezTo>
                  <a:cubicBezTo>
                    <a:pt x="167" y="220"/>
                    <a:pt x="34" y="520"/>
                    <a:pt x="0" y="820"/>
                  </a:cubicBezTo>
                  <a:cubicBezTo>
                    <a:pt x="0" y="1006"/>
                    <a:pt x="97" y="1127"/>
                    <a:pt x="235" y="1127"/>
                  </a:cubicBezTo>
                  <a:cubicBezTo>
                    <a:pt x="295" y="1127"/>
                    <a:pt x="363" y="1104"/>
                    <a:pt x="434" y="1054"/>
                  </a:cubicBezTo>
                  <a:cubicBezTo>
                    <a:pt x="667" y="887"/>
                    <a:pt x="834" y="620"/>
                    <a:pt x="868" y="320"/>
                  </a:cubicBezTo>
                  <a:cubicBezTo>
                    <a:pt x="868" y="125"/>
                    <a:pt x="760" y="1"/>
                    <a:pt x="61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9"/>
            <p:cNvSpPr/>
            <p:nvPr/>
          </p:nvSpPr>
          <p:spPr>
            <a:xfrm>
              <a:off x="4480025" y="2163675"/>
              <a:ext cx="23375" cy="28250"/>
            </a:xfrm>
            <a:custGeom>
              <a:avLst/>
              <a:gdLst/>
              <a:ahLst/>
              <a:cxnLst/>
              <a:rect l="l" t="t" r="r" b="b"/>
              <a:pathLst>
                <a:path w="935" h="1130" extrusionOk="0">
                  <a:moveTo>
                    <a:pt x="645" y="0"/>
                  </a:moveTo>
                  <a:cubicBezTo>
                    <a:pt x="488" y="0"/>
                    <a:pt x="298" y="133"/>
                    <a:pt x="168" y="367"/>
                  </a:cubicBezTo>
                  <a:cubicBezTo>
                    <a:pt x="1" y="667"/>
                    <a:pt x="1" y="1001"/>
                    <a:pt x="168" y="1101"/>
                  </a:cubicBezTo>
                  <a:cubicBezTo>
                    <a:pt x="201" y="1120"/>
                    <a:pt x="237" y="1130"/>
                    <a:pt x="277" y="1130"/>
                  </a:cubicBezTo>
                  <a:cubicBezTo>
                    <a:pt x="436" y="1130"/>
                    <a:pt x="634" y="975"/>
                    <a:pt x="768" y="734"/>
                  </a:cubicBezTo>
                  <a:cubicBezTo>
                    <a:pt x="935" y="433"/>
                    <a:pt x="935" y="133"/>
                    <a:pt x="768" y="33"/>
                  </a:cubicBezTo>
                  <a:cubicBezTo>
                    <a:pt x="731" y="11"/>
                    <a:pt x="689" y="0"/>
                    <a:pt x="64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9"/>
            <p:cNvSpPr/>
            <p:nvPr/>
          </p:nvSpPr>
          <p:spPr>
            <a:xfrm>
              <a:off x="4564275" y="2163675"/>
              <a:ext cx="24200" cy="28250"/>
            </a:xfrm>
            <a:custGeom>
              <a:avLst/>
              <a:gdLst/>
              <a:ahLst/>
              <a:cxnLst/>
              <a:rect l="l" t="t" r="r" b="b"/>
              <a:pathLst>
                <a:path w="968" h="1130" extrusionOk="0">
                  <a:moveTo>
                    <a:pt x="677" y="0"/>
                  </a:moveTo>
                  <a:cubicBezTo>
                    <a:pt x="521" y="0"/>
                    <a:pt x="330" y="133"/>
                    <a:pt x="200" y="367"/>
                  </a:cubicBezTo>
                  <a:cubicBezTo>
                    <a:pt x="0" y="667"/>
                    <a:pt x="0" y="1001"/>
                    <a:pt x="167" y="1101"/>
                  </a:cubicBezTo>
                  <a:cubicBezTo>
                    <a:pt x="206" y="1120"/>
                    <a:pt x="248" y="1130"/>
                    <a:pt x="292" y="1130"/>
                  </a:cubicBezTo>
                  <a:cubicBezTo>
                    <a:pt x="468" y="1130"/>
                    <a:pt x="667" y="975"/>
                    <a:pt x="801" y="734"/>
                  </a:cubicBezTo>
                  <a:cubicBezTo>
                    <a:pt x="967" y="433"/>
                    <a:pt x="967" y="100"/>
                    <a:pt x="801" y="33"/>
                  </a:cubicBezTo>
                  <a:cubicBezTo>
                    <a:pt x="764" y="11"/>
                    <a:pt x="722" y="0"/>
                    <a:pt x="67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9"/>
            <p:cNvSpPr/>
            <p:nvPr/>
          </p:nvSpPr>
          <p:spPr>
            <a:xfrm>
              <a:off x="4650150" y="2114650"/>
              <a:ext cx="21725" cy="27975"/>
            </a:xfrm>
            <a:custGeom>
              <a:avLst/>
              <a:gdLst/>
              <a:ahLst/>
              <a:cxnLst/>
              <a:rect l="l" t="t" r="r" b="b"/>
              <a:pathLst>
                <a:path w="869" h="1119" extrusionOk="0">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9"/>
            <p:cNvSpPr/>
            <p:nvPr/>
          </p:nvSpPr>
          <p:spPr>
            <a:xfrm>
              <a:off x="3218300" y="2125775"/>
              <a:ext cx="1446050" cy="885175"/>
            </a:xfrm>
            <a:custGeom>
              <a:avLst/>
              <a:gdLst/>
              <a:ahLst/>
              <a:cxnLst/>
              <a:rect l="l" t="t" r="r" b="b"/>
              <a:pathLst>
                <a:path w="57842" h="35407" extrusionOk="0">
                  <a:moveTo>
                    <a:pt x="57711" y="1"/>
                  </a:moveTo>
                  <a:cubicBezTo>
                    <a:pt x="57698" y="1"/>
                    <a:pt x="57685" y="5"/>
                    <a:pt x="57675" y="15"/>
                  </a:cubicBezTo>
                  <a:lnTo>
                    <a:pt x="54306" y="1983"/>
                  </a:lnTo>
                  <a:lnTo>
                    <a:pt x="47535" y="1983"/>
                  </a:lnTo>
                  <a:cubicBezTo>
                    <a:pt x="47525" y="1973"/>
                    <a:pt x="47518" y="1969"/>
                    <a:pt x="47512" y="1969"/>
                  </a:cubicBezTo>
                  <a:cubicBezTo>
                    <a:pt x="47498" y="1969"/>
                    <a:pt x="47491" y="1993"/>
                    <a:pt x="47468" y="2016"/>
                  </a:cubicBezTo>
                  <a:lnTo>
                    <a:pt x="44099" y="6720"/>
                  </a:lnTo>
                  <a:lnTo>
                    <a:pt x="40730" y="7854"/>
                  </a:lnTo>
                  <a:cubicBezTo>
                    <a:pt x="40730" y="7854"/>
                    <a:pt x="40696" y="7854"/>
                    <a:pt x="40696" y="7887"/>
                  </a:cubicBezTo>
                  <a:lnTo>
                    <a:pt x="37361" y="13691"/>
                  </a:lnTo>
                  <a:lnTo>
                    <a:pt x="30689" y="13691"/>
                  </a:lnTo>
                  <a:lnTo>
                    <a:pt x="27320" y="7854"/>
                  </a:lnTo>
                  <a:cubicBezTo>
                    <a:pt x="27287" y="7820"/>
                    <a:pt x="27253" y="7820"/>
                    <a:pt x="27220" y="7820"/>
                  </a:cubicBezTo>
                  <a:cubicBezTo>
                    <a:pt x="27187" y="7820"/>
                    <a:pt x="27120" y="7854"/>
                    <a:pt x="27120" y="7887"/>
                  </a:cubicBezTo>
                  <a:lnTo>
                    <a:pt x="23751" y="18561"/>
                  </a:lnTo>
                  <a:lnTo>
                    <a:pt x="20415" y="19529"/>
                  </a:lnTo>
                  <a:cubicBezTo>
                    <a:pt x="20415" y="19529"/>
                    <a:pt x="20382" y="19562"/>
                    <a:pt x="20382" y="19562"/>
                  </a:cubicBezTo>
                  <a:lnTo>
                    <a:pt x="17013" y="23465"/>
                  </a:lnTo>
                  <a:lnTo>
                    <a:pt x="13644" y="24699"/>
                  </a:lnTo>
                  <a:lnTo>
                    <a:pt x="13610" y="24732"/>
                  </a:lnTo>
                  <a:lnTo>
                    <a:pt x="10241" y="28235"/>
                  </a:lnTo>
                  <a:lnTo>
                    <a:pt x="6872" y="29336"/>
                  </a:lnTo>
                  <a:lnTo>
                    <a:pt x="3503" y="31270"/>
                  </a:lnTo>
                  <a:lnTo>
                    <a:pt x="3470" y="31304"/>
                  </a:lnTo>
                  <a:lnTo>
                    <a:pt x="34" y="35240"/>
                  </a:lnTo>
                  <a:cubicBezTo>
                    <a:pt x="1" y="35273"/>
                    <a:pt x="1" y="35340"/>
                    <a:pt x="34" y="35373"/>
                  </a:cubicBezTo>
                  <a:cubicBezTo>
                    <a:pt x="67" y="35407"/>
                    <a:pt x="101" y="35407"/>
                    <a:pt x="134" y="35407"/>
                  </a:cubicBezTo>
                  <a:cubicBezTo>
                    <a:pt x="134" y="35407"/>
                    <a:pt x="167" y="35407"/>
                    <a:pt x="201" y="35373"/>
                  </a:cubicBezTo>
                  <a:lnTo>
                    <a:pt x="3603" y="31504"/>
                  </a:lnTo>
                  <a:lnTo>
                    <a:pt x="6939" y="29569"/>
                  </a:lnTo>
                  <a:lnTo>
                    <a:pt x="10341" y="28468"/>
                  </a:lnTo>
                  <a:cubicBezTo>
                    <a:pt x="10341" y="28468"/>
                    <a:pt x="10375" y="28468"/>
                    <a:pt x="10375" y="28435"/>
                  </a:cubicBezTo>
                  <a:lnTo>
                    <a:pt x="13744" y="24933"/>
                  </a:lnTo>
                  <a:lnTo>
                    <a:pt x="17113" y="23698"/>
                  </a:lnTo>
                  <a:lnTo>
                    <a:pt x="17146" y="23665"/>
                  </a:lnTo>
                  <a:lnTo>
                    <a:pt x="20515" y="19762"/>
                  </a:lnTo>
                  <a:lnTo>
                    <a:pt x="23884" y="18795"/>
                  </a:lnTo>
                  <a:cubicBezTo>
                    <a:pt x="23918" y="18795"/>
                    <a:pt x="23951" y="18761"/>
                    <a:pt x="23951" y="18728"/>
                  </a:cubicBezTo>
                  <a:lnTo>
                    <a:pt x="27253" y="8187"/>
                  </a:lnTo>
                  <a:lnTo>
                    <a:pt x="30522" y="13858"/>
                  </a:lnTo>
                  <a:cubicBezTo>
                    <a:pt x="30556" y="13891"/>
                    <a:pt x="30589" y="13891"/>
                    <a:pt x="30622" y="13891"/>
                  </a:cubicBezTo>
                  <a:lnTo>
                    <a:pt x="37394" y="13891"/>
                  </a:lnTo>
                  <a:cubicBezTo>
                    <a:pt x="37427" y="13891"/>
                    <a:pt x="37461" y="13891"/>
                    <a:pt x="37494" y="13858"/>
                  </a:cubicBezTo>
                  <a:lnTo>
                    <a:pt x="40863" y="8020"/>
                  </a:lnTo>
                  <a:lnTo>
                    <a:pt x="44199" y="6886"/>
                  </a:lnTo>
                  <a:cubicBezTo>
                    <a:pt x="44199" y="6886"/>
                    <a:pt x="44232" y="6886"/>
                    <a:pt x="44232" y="6853"/>
                  </a:cubicBezTo>
                  <a:lnTo>
                    <a:pt x="47601" y="2150"/>
                  </a:lnTo>
                  <a:lnTo>
                    <a:pt x="54306" y="2150"/>
                  </a:lnTo>
                  <a:cubicBezTo>
                    <a:pt x="54323" y="2166"/>
                    <a:pt x="54339" y="2175"/>
                    <a:pt x="54352" y="2175"/>
                  </a:cubicBezTo>
                  <a:cubicBezTo>
                    <a:pt x="54364" y="2175"/>
                    <a:pt x="54373" y="2166"/>
                    <a:pt x="54373" y="2150"/>
                  </a:cubicBezTo>
                  <a:lnTo>
                    <a:pt x="57775" y="215"/>
                  </a:lnTo>
                  <a:cubicBezTo>
                    <a:pt x="57809" y="182"/>
                    <a:pt x="57842" y="115"/>
                    <a:pt x="57809" y="48"/>
                  </a:cubicBezTo>
                  <a:cubicBezTo>
                    <a:pt x="57785" y="24"/>
                    <a:pt x="57745" y="1"/>
                    <a:pt x="5771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9"/>
            <p:cNvSpPr/>
            <p:nvPr/>
          </p:nvSpPr>
          <p:spPr>
            <a:xfrm>
              <a:off x="3215800" y="2221525"/>
              <a:ext cx="1452050" cy="841975"/>
            </a:xfrm>
            <a:custGeom>
              <a:avLst/>
              <a:gdLst/>
              <a:ahLst/>
              <a:cxnLst/>
              <a:rect l="l" t="t" r="r" b="b"/>
              <a:pathLst>
                <a:path w="58082" h="33679" extrusionOk="0">
                  <a:moveTo>
                    <a:pt x="57800" y="1"/>
                  </a:moveTo>
                  <a:cubicBezTo>
                    <a:pt x="57771" y="1"/>
                    <a:pt x="57741" y="7"/>
                    <a:pt x="57708" y="21"/>
                  </a:cubicBezTo>
                  <a:lnTo>
                    <a:pt x="134" y="33278"/>
                  </a:lnTo>
                  <a:cubicBezTo>
                    <a:pt x="34" y="33345"/>
                    <a:pt x="1" y="33445"/>
                    <a:pt x="34" y="33545"/>
                  </a:cubicBezTo>
                  <a:cubicBezTo>
                    <a:pt x="67" y="33612"/>
                    <a:pt x="167" y="33645"/>
                    <a:pt x="234" y="33678"/>
                  </a:cubicBezTo>
                  <a:cubicBezTo>
                    <a:pt x="267" y="33645"/>
                    <a:pt x="301" y="33645"/>
                    <a:pt x="334" y="33612"/>
                  </a:cubicBezTo>
                  <a:lnTo>
                    <a:pt x="57909" y="388"/>
                  </a:lnTo>
                  <a:cubicBezTo>
                    <a:pt x="58081" y="244"/>
                    <a:pt x="57981" y="1"/>
                    <a:pt x="5780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9"/>
            <p:cNvSpPr/>
            <p:nvPr/>
          </p:nvSpPr>
          <p:spPr>
            <a:xfrm>
              <a:off x="3210800" y="2945400"/>
              <a:ext cx="20875" cy="28500"/>
            </a:xfrm>
            <a:custGeom>
              <a:avLst/>
              <a:gdLst/>
              <a:ahLst/>
              <a:cxnLst/>
              <a:rect l="l" t="t" r="r" b="b"/>
              <a:pathLst>
                <a:path w="835" h="1140" extrusionOk="0">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p:nvPr/>
          </p:nvSpPr>
          <p:spPr>
            <a:xfrm>
              <a:off x="3295850" y="2798950"/>
              <a:ext cx="21725" cy="28175"/>
            </a:xfrm>
            <a:custGeom>
              <a:avLst/>
              <a:gdLst/>
              <a:ahLst/>
              <a:cxnLst/>
              <a:rect l="l" t="t" r="r" b="b"/>
              <a:pathLst>
                <a:path w="869" h="1127" extrusionOk="0">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9"/>
            <p:cNvSpPr/>
            <p:nvPr/>
          </p:nvSpPr>
          <p:spPr>
            <a:xfrm>
              <a:off x="3379250" y="2780875"/>
              <a:ext cx="23375" cy="28175"/>
            </a:xfrm>
            <a:custGeom>
              <a:avLst/>
              <a:gdLst/>
              <a:ahLst/>
              <a:cxnLst/>
              <a:rect l="l" t="t" r="r" b="b"/>
              <a:pathLst>
                <a:path w="935" h="1127" extrusionOk="0">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3465150" y="2602975"/>
              <a:ext cx="20875" cy="28175"/>
            </a:xfrm>
            <a:custGeom>
              <a:avLst/>
              <a:gdLst/>
              <a:ahLst/>
              <a:cxnLst/>
              <a:rect l="l" t="t" r="r" b="b"/>
              <a:pathLst>
                <a:path w="835" h="1127" extrusionOk="0">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3550200" y="2652175"/>
              <a:ext cx="20875" cy="28325"/>
            </a:xfrm>
            <a:custGeom>
              <a:avLst/>
              <a:gdLst/>
              <a:ahLst/>
              <a:cxnLst/>
              <a:rect l="l" t="t" r="r" b="b"/>
              <a:pathLst>
                <a:path w="835" h="1133" extrusionOk="0">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a:off x="3634425" y="2627675"/>
              <a:ext cx="20875" cy="28200"/>
            </a:xfrm>
            <a:custGeom>
              <a:avLst/>
              <a:gdLst/>
              <a:ahLst/>
              <a:cxnLst/>
              <a:rect l="l" t="t" r="r" b="b"/>
              <a:pathLst>
                <a:path w="835" h="1128" extrusionOk="0">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a:off x="3719500" y="2554300"/>
              <a:ext cx="20875" cy="28500"/>
            </a:xfrm>
            <a:custGeom>
              <a:avLst/>
              <a:gdLst/>
              <a:ahLst/>
              <a:cxnLst/>
              <a:rect l="l" t="t" r="r" b="b"/>
              <a:pathLst>
                <a:path w="835" h="1140" extrusionOk="0">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p:nvPr/>
          </p:nvSpPr>
          <p:spPr>
            <a:xfrm>
              <a:off x="3803725" y="2457025"/>
              <a:ext cx="20875" cy="28200"/>
            </a:xfrm>
            <a:custGeom>
              <a:avLst/>
              <a:gdLst/>
              <a:ahLst/>
              <a:cxnLst/>
              <a:rect l="l" t="t" r="r" b="b"/>
              <a:pathLst>
                <a:path w="835" h="1128" extrusionOk="0">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3888775" y="2432375"/>
              <a:ext cx="20875" cy="27975"/>
            </a:xfrm>
            <a:custGeom>
              <a:avLst/>
              <a:gdLst/>
              <a:ahLst/>
              <a:cxnLst/>
              <a:rect l="l" t="t" r="r" b="b"/>
              <a:pathLst>
                <a:path w="835" h="1119" extrusionOk="0">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p:nvPr/>
          </p:nvSpPr>
          <p:spPr>
            <a:xfrm>
              <a:off x="3973850" y="2359000"/>
              <a:ext cx="20875" cy="27950"/>
            </a:xfrm>
            <a:custGeom>
              <a:avLst/>
              <a:gdLst/>
              <a:ahLst/>
              <a:cxnLst/>
              <a:rect l="l" t="t" r="r" b="b"/>
              <a:pathLst>
                <a:path w="835" h="1118" extrusionOk="0">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9"/>
            <p:cNvSpPr/>
            <p:nvPr/>
          </p:nvSpPr>
          <p:spPr>
            <a:xfrm>
              <a:off x="4058075" y="2359000"/>
              <a:ext cx="20875" cy="27950"/>
            </a:xfrm>
            <a:custGeom>
              <a:avLst/>
              <a:gdLst/>
              <a:ahLst/>
              <a:cxnLst/>
              <a:rect l="l" t="t" r="r" b="b"/>
              <a:pathLst>
                <a:path w="835" h="1118" extrusionOk="0">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9"/>
            <p:cNvSpPr/>
            <p:nvPr/>
          </p:nvSpPr>
          <p:spPr>
            <a:xfrm>
              <a:off x="4142300" y="2163175"/>
              <a:ext cx="20875" cy="28200"/>
            </a:xfrm>
            <a:custGeom>
              <a:avLst/>
              <a:gdLst/>
              <a:ahLst/>
              <a:cxnLst/>
              <a:rect l="l" t="t" r="r" b="b"/>
              <a:pathLst>
                <a:path w="835" h="1128" extrusionOk="0">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9"/>
            <p:cNvSpPr/>
            <p:nvPr/>
          </p:nvSpPr>
          <p:spPr>
            <a:xfrm>
              <a:off x="4226525" y="2260600"/>
              <a:ext cx="21700" cy="27950"/>
            </a:xfrm>
            <a:custGeom>
              <a:avLst/>
              <a:gdLst/>
              <a:ahLst/>
              <a:cxnLst/>
              <a:rect l="l" t="t" r="r" b="b"/>
              <a:pathLst>
                <a:path w="868" h="1118" extrusionOk="0">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9"/>
            <p:cNvSpPr/>
            <p:nvPr/>
          </p:nvSpPr>
          <p:spPr>
            <a:xfrm>
              <a:off x="4311575" y="2163175"/>
              <a:ext cx="20875" cy="28200"/>
            </a:xfrm>
            <a:custGeom>
              <a:avLst/>
              <a:gdLst/>
              <a:ahLst/>
              <a:cxnLst/>
              <a:rect l="l" t="t" r="r" b="b"/>
              <a:pathLst>
                <a:path w="835" h="1128" extrusionOk="0">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9"/>
            <p:cNvSpPr/>
            <p:nvPr/>
          </p:nvSpPr>
          <p:spPr>
            <a:xfrm>
              <a:off x="4395800" y="2114650"/>
              <a:ext cx="21725" cy="27975"/>
            </a:xfrm>
            <a:custGeom>
              <a:avLst/>
              <a:gdLst/>
              <a:ahLst/>
              <a:cxnLst/>
              <a:rect l="l" t="t" r="r" b="b"/>
              <a:pathLst>
                <a:path w="869" h="1119" extrusionOk="0">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9"/>
            <p:cNvSpPr/>
            <p:nvPr/>
          </p:nvSpPr>
          <p:spPr>
            <a:xfrm>
              <a:off x="4481700" y="2114650"/>
              <a:ext cx="20875" cy="27975"/>
            </a:xfrm>
            <a:custGeom>
              <a:avLst/>
              <a:gdLst/>
              <a:ahLst/>
              <a:cxnLst/>
              <a:rect l="l" t="t" r="r" b="b"/>
              <a:pathLst>
                <a:path w="835" h="1119" extrusionOk="0">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4565925" y="2065475"/>
              <a:ext cx="21725" cy="27950"/>
            </a:xfrm>
            <a:custGeom>
              <a:avLst/>
              <a:gdLst/>
              <a:ahLst/>
              <a:cxnLst/>
              <a:rect l="l" t="t" r="r" b="b"/>
              <a:pathLst>
                <a:path w="869" h="1118" extrusionOk="0">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4650150" y="2065475"/>
              <a:ext cx="21725" cy="27950"/>
            </a:xfrm>
            <a:custGeom>
              <a:avLst/>
              <a:gdLst/>
              <a:ahLst/>
              <a:cxnLst/>
              <a:rect l="l" t="t" r="r" b="b"/>
              <a:pathLst>
                <a:path w="869" h="1118" extrusionOk="0">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a:off x="3218300" y="2077775"/>
              <a:ext cx="1446900" cy="884825"/>
            </a:xfrm>
            <a:custGeom>
              <a:avLst/>
              <a:gdLst/>
              <a:ahLst/>
              <a:cxnLst/>
              <a:rect l="l" t="t" r="r" b="b"/>
              <a:pathLst>
                <a:path w="57876" h="35393" extrusionOk="0">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9"/>
            <p:cNvSpPr/>
            <p:nvPr/>
          </p:nvSpPr>
          <p:spPr>
            <a:xfrm>
              <a:off x="3210800" y="2945400"/>
              <a:ext cx="20875" cy="28500"/>
            </a:xfrm>
            <a:custGeom>
              <a:avLst/>
              <a:gdLst/>
              <a:ahLst/>
              <a:cxnLst/>
              <a:rect l="l" t="t" r="r" b="b"/>
              <a:pathLst>
                <a:path w="835" h="1140" extrusionOk="0">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p:cNvSpPr/>
            <p:nvPr/>
          </p:nvSpPr>
          <p:spPr>
            <a:xfrm>
              <a:off x="3295850" y="2798950"/>
              <a:ext cx="21725" cy="28175"/>
            </a:xfrm>
            <a:custGeom>
              <a:avLst/>
              <a:gdLst/>
              <a:ahLst/>
              <a:cxnLst/>
              <a:rect l="l" t="t" r="r" b="b"/>
              <a:pathLst>
                <a:path w="869" h="1127" extrusionOk="0">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p:cNvSpPr/>
            <p:nvPr/>
          </p:nvSpPr>
          <p:spPr>
            <a:xfrm>
              <a:off x="3379250" y="2780875"/>
              <a:ext cx="23375" cy="28175"/>
            </a:xfrm>
            <a:custGeom>
              <a:avLst/>
              <a:gdLst/>
              <a:ahLst/>
              <a:cxnLst/>
              <a:rect l="l" t="t" r="r" b="b"/>
              <a:pathLst>
                <a:path w="935" h="1127" extrusionOk="0">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a:off x="3465150" y="2602975"/>
              <a:ext cx="20875" cy="28175"/>
            </a:xfrm>
            <a:custGeom>
              <a:avLst/>
              <a:gdLst/>
              <a:ahLst/>
              <a:cxnLst/>
              <a:rect l="l" t="t" r="r" b="b"/>
              <a:pathLst>
                <a:path w="835" h="1127" extrusionOk="0">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p:cNvSpPr/>
            <p:nvPr/>
          </p:nvSpPr>
          <p:spPr>
            <a:xfrm>
              <a:off x="3550200" y="2652175"/>
              <a:ext cx="20875" cy="28325"/>
            </a:xfrm>
            <a:custGeom>
              <a:avLst/>
              <a:gdLst/>
              <a:ahLst/>
              <a:cxnLst/>
              <a:rect l="l" t="t" r="r" b="b"/>
              <a:pathLst>
                <a:path w="835" h="1133" extrusionOk="0">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9"/>
            <p:cNvSpPr/>
            <p:nvPr/>
          </p:nvSpPr>
          <p:spPr>
            <a:xfrm>
              <a:off x="3634425" y="2627675"/>
              <a:ext cx="20875" cy="28200"/>
            </a:xfrm>
            <a:custGeom>
              <a:avLst/>
              <a:gdLst/>
              <a:ahLst/>
              <a:cxnLst/>
              <a:rect l="l" t="t" r="r" b="b"/>
              <a:pathLst>
                <a:path w="835" h="1128" extrusionOk="0">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9"/>
            <p:cNvSpPr/>
            <p:nvPr/>
          </p:nvSpPr>
          <p:spPr>
            <a:xfrm>
              <a:off x="3719500" y="2554300"/>
              <a:ext cx="20875" cy="28500"/>
            </a:xfrm>
            <a:custGeom>
              <a:avLst/>
              <a:gdLst/>
              <a:ahLst/>
              <a:cxnLst/>
              <a:rect l="l" t="t" r="r" b="b"/>
              <a:pathLst>
                <a:path w="835" h="1140" extrusionOk="0">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9"/>
            <p:cNvSpPr/>
            <p:nvPr/>
          </p:nvSpPr>
          <p:spPr>
            <a:xfrm>
              <a:off x="3803725" y="2457025"/>
              <a:ext cx="20875" cy="28200"/>
            </a:xfrm>
            <a:custGeom>
              <a:avLst/>
              <a:gdLst/>
              <a:ahLst/>
              <a:cxnLst/>
              <a:rect l="l" t="t" r="r" b="b"/>
              <a:pathLst>
                <a:path w="835" h="1128" extrusionOk="0">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9"/>
            <p:cNvSpPr/>
            <p:nvPr/>
          </p:nvSpPr>
          <p:spPr>
            <a:xfrm>
              <a:off x="3888775" y="2432375"/>
              <a:ext cx="20875" cy="27975"/>
            </a:xfrm>
            <a:custGeom>
              <a:avLst/>
              <a:gdLst/>
              <a:ahLst/>
              <a:cxnLst/>
              <a:rect l="l" t="t" r="r" b="b"/>
              <a:pathLst>
                <a:path w="835" h="1119" extrusionOk="0">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3973850" y="2359000"/>
              <a:ext cx="20875" cy="27950"/>
            </a:xfrm>
            <a:custGeom>
              <a:avLst/>
              <a:gdLst/>
              <a:ahLst/>
              <a:cxnLst/>
              <a:rect l="l" t="t" r="r" b="b"/>
              <a:pathLst>
                <a:path w="835" h="1118" extrusionOk="0">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4058075" y="2359000"/>
              <a:ext cx="20875" cy="27950"/>
            </a:xfrm>
            <a:custGeom>
              <a:avLst/>
              <a:gdLst/>
              <a:ahLst/>
              <a:cxnLst/>
              <a:rect l="l" t="t" r="r" b="b"/>
              <a:pathLst>
                <a:path w="835" h="1118" extrusionOk="0">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4142300" y="2163175"/>
              <a:ext cx="20875" cy="28200"/>
            </a:xfrm>
            <a:custGeom>
              <a:avLst/>
              <a:gdLst/>
              <a:ahLst/>
              <a:cxnLst/>
              <a:rect l="l" t="t" r="r" b="b"/>
              <a:pathLst>
                <a:path w="835" h="1128" extrusionOk="0">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9"/>
            <p:cNvSpPr/>
            <p:nvPr/>
          </p:nvSpPr>
          <p:spPr>
            <a:xfrm>
              <a:off x="4226525" y="2260600"/>
              <a:ext cx="21700" cy="27950"/>
            </a:xfrm>
            <a:custGeom>
              <a:avLst/>
              <a:gdLst/>
              <a:ahLst/>
              <a:cxnLst/>
              <a:rect l="l" t="t" r="r" b="b"/>
              <a:pathLst>
                <a:path w="868" h="1118" extrusionOk="0">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4311575" y="2163175"/>
              <a:ext cx="20875" cy="28200"/>
            </a:xfrm>
            <a:custGeom>
              <a:avLst/>
              <a:gdLst/>
              <a:ahLst/>
              <a:cxnLst/>
              <a:rect l="l" t="t" r="r" b="b"/>
              <a:pathLst>
                <a:path w="835" h="1128" extrusionOk="0">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9"/>
            <p:cNvSpPr/>
            <p:nvPr/>
          </p:nvSpPr>
          <p:spPr>
            <a:xfrm>
              <a:off x="4395800" y="2114650"/>
              <a:ext cx="21725" cy="27975"/>
            </a:xfrm>
            <a:custGeom>
              <a:avLst/>
              <a:gdLst/>
              <a:ahLst/>
              <a:cxnLst/>
              <a:rect l="l" t="t" r="r" b="b"/>
              <a:pathLst>
                <a:path w="869" h="1119" extrusionOk="0">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9"/>
            <p:cNvSpPr/>
            <p:nvPr/>
          </p:nvSpPr>
          <p:spPr>
            <a:xfrm>
              <a:off x="4481700" y="2114650"/>
              <a:ext cx="20875" cy="27975"/>
            </a:xfrm>
            <a:custGeom>
              <a:avLst/>
              <a:gdLst/>
              <a:ahLst/>
              <a:cxnLst/>
              <a:rect l="l" t="t" r="r" b="b"/>
              <a:pathLst>
                <a:path w="835" h="1119" extrusionOk="0">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4565925" y="2065475"/>
              <a:ext cx="21725" cy="27950"/>
            </a:xfrm>
            <a:custGeom>
              <a:avLst/>
              <a:gdLst/>
              <a:ahLst/>
              <a:cxnLst/>
              <a:rect l="l" t="t" r="r" b="b"/>
              <a:pathLst>
                <a:path w="869" h="1118" extrusionOk="0">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a:off x="4650150" y="2065475"/>
              <a:ext cx="21725" cy="27950"/>
            </a:xfrm>
            <a:custGeom>
              <a:avLst/>
              <a:gdLst/>
              <a:ahLst/>
              <a:cxnLst/>
              <a:rect l="l" t="t" r="r" b="b"/>
              <a:pathLst>
                <a:path w="869" h="1118" extrusionOk="0">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a:off x="3218300" y="2077775"/>
              <a:ext cx="1446900" cy="884825"/>
            </a:xfrm>
            <a:custGeom>
              <a:avLst/>
              <a:gdLst/>
              <a:ahLst/>
              <a:cxnLst/>
              <a:rect l="l" t="t" r="r" b="b"/>
              <a:pathLst>
                <a:path w="57876" h="35393" extrusionOk="0">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3258325" y="2535275"/>
              <a:ext cx="97600" cy="66525"/>
            </a:xfrm>
            <a:custGeom>
              <a:avLst/>
              <a:gdLst/>
              <a:ahLst/>
              <a:cxnLst/>
              <a:rect l="l" t="t" r="r" b="b"/>
              <a:pathLst>
                <a:path w="3904" h="2661" extrusionOk="0">
                  <a:moveTo>
                    <a:pt x="3746" y="1"/>
                  </a:moveTo>
                  <a:cubicBezTo>
                    <a:pt x="3703" y="1"/>
                    <a:pt x="3655" y="15"/>
                    <a:pt x="3603" y="46"/>
                  </a:cubicBezTo>
                  <a:lnTo>
                    <a:pt x="301" y="1948"/>
                  </a:lnTo>
                  <a:cubicBezTo>
                    <a:pt x="134" y="2081"/>
                    <a:pt x="34" y="2248"/>
                    <a:pt x="1" y="2448"/>
                  </a:cubicBezTo>
                  <a:cubicBezTo>
                    <a:pt x="1" y="2586"/>
                    <a:pt x="64" y="2661"/>
                    <a:pt x="159" y="2661"/>
                  </a:cubicBezTo>
                  <a:cubicBezTo>
                    <a:pt x="201" y="2661"/>
                    <a:pt x="249" y="2646"/>
                    <a:pt x="301" y="2615"/>
                  </a:cubicBezTo>
                  <a:lnTo>
                    <a:pt x="3603" y="714"/>
                  </a:lnTo>
                  <a:cubicBezTo>
                    <a:pt x="3770" y="614"/>
                    <a:pt x="3870" y="413"/>
                    <a:pt x="3904" y="213"/>
                  </a:cubicBezTo>
                  <a:cubicBezTo>
                    <a:pt x="3904" y="75"/>
                    <a:pt x="3840" y="1"/>
                    <a:pt x="374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3210800" y="2602975"/>
              <a:ext cx="20875" cy="28175"/>
            </a:xfrm>
            <a:custGeom>
              <a:avLst/>
              <a:gdLst/>
              <a:ahLst/>
              <a:cxnLst/>
              <a:rect l="l" t="t" r="r" b="b"/>
              <a:pathLst>
                <a:path w="835" h="1127" extrusionOk="0">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3210800" y="2602975"/>
              <a:ext cx="20875" cy="28175"/>
            </a:xfrm>
            <a:custGeom>
              <a:avLst/>
              <a:gdLst/>
              <a:ahLst/>
              <a:cxnLst/>
              <a:rect l="l" t="t" r="r" b="b"/>
              <a:pathLst>
                <a:path w="835" h="1127" extrusionOk="0">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3258325" y="2584450"/>
              <a:ext cx="96775" cy="65750"/>
            </a:xfrm>
            <a:custGeom>
              <a:avLst/>
              <a:gdLst/>
              <a:ahLst/>
              <a:cxnLst/>
              <a:rect l="l" t="t" r="r" b="b"/>
              <a:pathLst>
                <a:path w="3871" h="2630" extrusionOk="0">
                  <a:moveTo>
                    <a:pt x="3717" y="1"/>
                  </a:moveTo>
                  <a:cubicBezTo>
                    <a:pt x="3673" y="1"/>
                    <a:pt x="3623" y="15"/>
                    <a:pt x="3570" y="48"/>
                  </a:cubicBezTo>
                  <a:lnTo>
                    <a:pt x="301" y="1949"/>
                  </a:lnTo>
                  <a:cubicBezTo>
                    <a:pt x="134" y="2049"/>
                    <a:pt x="1" y="2249"/>
                    <a:pt x="1" y="2449"/>
                  </a:cubicBezTo>
                  <a:cubicBezTo>
                    <a:pt x="1" y="2563"/>
                    <a:pt x="62" y="2630"/>
                    <a:pt x="154" y="2630"/>
                  </a:cubicBezTo>
                  <a:cubicBezTo>
                    <a:pt x="197" y="2630"/>
                    <a:pt x="247" y="2615"/>
                    <a:pt x="301" y="2583"/>
                  </a:cubicBezTo>
                  <a:lnTo>
                    <a:pt x="3570" y="681"/>
                  </a:lnTo>
                  <a:cubicBezTo>
                    <a:pt x="3737" y="581"/>
                    <a:pt x="3870" y="381"/>
                    <a:pt x="3870" y="181"/>
                  </a:cubicBezTo>
                  <a:cubicBezTo>
                    <a:pt x="3870" y="68"/>
                    <a:pt x="3809" y="1"/>
                    <a:pt x="37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3210800" y="2652175"/>
              <a:ext cx="20875" cy="28325"/>
            </a:xfrm>
            <a:custGeom>
              <a:avLst/>
              <a:gdLst/>
              <a:ahLst/>
              <a:cxnLst/>
              <a:rect l="l" t="t" r="r" b="b"/>
              <a:pathLst>
                <a:path w="835" h="1133" extrusionOk="0">
                  <a:moveTo>
                    <a:pt x="625" y="0"/>
                  </a:moveTo>
                  <a:cubicBezTo>
                    <a:pt x="570" y="0"/>
                    <a:pt x="505" y="23"/>
                    <a:pt x="434" y="74"/>
                  </a:cubicBezTo>
                  <a:cubicBezTo>
                    <a:pt x="167" y="241"/>
                    <a:pt x="0" y="507"/>
                    <a:pt x="0" y="808"/>
                  </a:cubicBezTo>
                  <a:cubicBezTo>
                    <a:pt x="0" y="1020"/>
                    <a:pt x="101" y="1133"/>
                    <a:pt x="242" y="1133"/>
                  </a:cubicBezTo>
                  <a:cubicBezTo>
                    <a:pt x="301" y="1133"/>
                    <a:pt x="366" y="1113"/>
                    <a:pt x="434" y="1075"/>
                  </a:cubicBezTo>
                  <a:cubicBezTo>
                    <a:pt x="668" y="908"/>
                    <a:pt x="834" y="608"/>
                    <a:pt x="834" y="307"/>
                  </a:cubicBezTo>
                  <a:cubicBezTo>
                    <a:pt x="834" y="121"/>
                    <a:pt x="753" y="0"/>
                    <a:pt x="62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3218300" y="3055350"/>
              <a:ext cx="386975" cy="249975"/>
            </a:xfrm>
            <a:custGeom>
              <a:avLst/>
              <a:gdLst/>
              <a:ahLst/>
              <a:cxnLst/>
              <a:rect l="l" t="t" r="r" b="b"/>
              <a:pathLst>
                <a:path w="15479" h="9999" extrusionOk="0">
                  <a:moveTo>
                    <a:pt x="15378" y="0"/>
                  </a:moveTo>
                  <a:cubicBezTo>
                    <a:pt x="15353" y="0"/>
                    <a:pt x="15328" y="8"/>
                    <a:pt x="15312" y="25"/>
                  </a:cubicBezTo>
                  <a:lnTo>
                    <a:pt x="13644" y="1493"/>
                  </a:lnTo>
                  <a:lnTo>
                    <a:pt x="11942" y="959"/>
                  </a:lnTo>
                  <a:lnTo>
                    <a:pt x="10208" y="3361"/>
                  </a:lnTo>
                  <a:lnTo>
                    <a:pt x="8507" y="4361"/>
                  </a:lnTo>
                  <a:lnTo>
                    <a:pt x="6839" y="5863"/>
                  </a:lnTo>
                  <a:lnTo>
                    <a:pt x="5138" y="5629"/>
                  </a:lnTo>
                  <a:lnTo>
                    <a:pt x="3436" y="7831"/>
                  </a:lnTo>
                  <a:lnTo>
                    <a:pt x="1769" y="8064"/>
                  </a:lnTo>
                  <a:lnTo>
                    <a:pt x="67" y="9832"/>
                  </a:lnTo>
                  <a:cubicBezTo>
                    <a:pt x="1" y="9865"/>
                    <a:pt x="1" y="9932"/>
                    <a:pt x="67" y="9965"/>
                  </a:cubicBezTo>
                  <a:cubicBezTo>
                    <a:pt x="67" y="9999"/>
                    <a:pt x="101" y="9999"/>
                    <a:pt x="134" y="9999"/>
                  </a:cubicBezTo>
                  <a:cubicBezTo>
                    <a:pt x="134" y="9999"/>
                    <a:pt x="167" y="9965"/>
                    <a:pt x="201" y="9932"/>
                  </a:cubicBezTo>
                  <a:lnTo>
                    <a:pt x="1869" y="8231"/>
                  </a:lnTo>
                  <a:lnTo>
                    <a:pt x="3637" y="8031"/>
                  </a:lnTo>
                  <a:lnTo>
                    <a:pt x="5304" y="5863"/>
                  </a:lnTo>
                  <a:lnTo>
                    <a:pt x="6972" y="6096"/>
                  </a:lnTo>
                  <a:lnTo>
                    <a:pt x="8673" y="4528"/>
                  </a:lnTo>
                  <a:lnTo>
                    <a:pt x="10375" y="3528"/>
                  </a:lnTo>
                  <a:lnTo>
                    <a:pt x="12043" y="1193"/>
                  </a:lnTo>
                  <a:lnTo>
                    <a:pt x="13710" y="1726"/>
                  </a:lnTo>
                  <a:lnTo>
                    <a:pt x="15445" y="192"/>
                  </a:lnTo>
                  <a:cubicBezTo>
                    <a:pt x="15478" y="125"/>
                    <a:pt x="15478" y="58"/>
                    <a:pt x="15445" y="25"/>
                  </a:cubicBezTo>
                  <a:cubicBezTo>
                    <a:pt x="15428" y="8"/>
                    <a:pt x="15403" y="0"/>
                    <a:pt x="1537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3224150" y="3135400"/>
              <a:ext cx="32550" cy="73200"/>
            </a:xfrm>
            <a:custGeom>
              <a:avLst/>
              <a:gdLst/>
              <a:ahLst/>
              <a:cxnLst/>
              <a:rect l="l" t="t" r="r" b="b"/>
              <a:pathLst>
                <a:path w="1302" h="2928" extrusionOk="0">
                  <a:moveTo>
                    <a:pt x="834" y="1293"/>
                  </a:moveTo>
                  <a:cubicBezTo>
                    <a:pt x="867" y="1293"/>
                    <a:pt x="901" y="1326"/>
                    <a:pt x="934" y="1360"/>
                  </a:cubicBezTo>
                  <a:cubicBezTo>
                    <a:pt x="1001" y="1393"/>
                    <a:pt x="1001" y="1426"/>
                    <a:pt x="1034" y="1493"/>
                  </a:cubicBezTo>
                  <a:cubicBezTo>
                    <a:pt x="1034" y="1560"/>
                    <a:pt x="1068" y="1626"/>
                    <a:pt x="1068" y="1693"/>
                  </a:cubicBezTo>
                  <a:cubicBezTo>
                    <a:pt x="1068" y="1860"/>
                    <a:pt x="1034" y="1993"/>
                    <a:pt x="934" y="2160"/>
                  </a:cubicBezTo>
                  <a:cubicBezTo>
                    <a:pt x="901" y="2227"/>
                    <a:pt x="867" y="2294"/>
                    <a:pt x="834" y="2360"/>
                  </a:cubicBezTo>
                  <a:cubicBezTo>
                    <a:pt x="767" y="2394"/>
                    <a:pt x="701" y="2460"/>
                    <a:pt x="634" y="2494"/>
                  </a:cubicBezTo>
                  <a:cubicBezTo>
                    <a:pt x="601" y="2527"/>
                    <a:pt x="534" y="2560"/>
                    <a:pt x="467" y="2560"/>
                  </a:cubicBezTo>
                  <a:cubicBezTo>
                    <a:pt x="434" y="2560"/>
                    <a:pt x="400" y="2527"/>
                    <a:pt x="367" y="2494"/>
                  </a:cubicBezTo>
                  <a:cubicBezTo>
                    <a:pt x="300" y="2460"/>
                    <a:pt x="300" y="2394"/>
                    <a:pt x="267" y="2360"/>
                  </a:cubicBezTo>
                  <a:cubicBezTo>
                    <a:pt x="267" y="2294"/>
                    <a:pt x="234" y="2227"/>
                    <a:pt x="234" y="2160"/>
                  </a:cubicBezTo>
                  <a:cubicBezTo>
                    <a:pt x="234" y="2093"/>
                    <a:pt x="267" y="1993"/>
                    <a:pt x="267" y="1927"/>
                  </a:cubicBezTo>
                  <a:cubicBezTo>
                    <a:pt x="300" y="1827"/>
                    <a:pt x="334" y="1760"/>
                    <a:pt x="367" y="1693"/>
                  </a:cubicBezTo>
                  <a:cubicBezTo>
                    <a:pt x="400" y="1626"/>
                    <a:pt x="434" y="1560"/>
                    <a:pt x="467" y="1493"/>
                  </a:cubicBezTo>
                  <a:cubicBezTo>
                    <a:pt x="534" y="1426"/>
                    <a:pt x="601" y="1393"/>
                    <a:pt x="634" y="1326"/>
                  </a:cubicBezTo>
                  <a:cubicBezTo>
                    <a:pt x="701" y="1326"/>
                    <a:pt x="767" y="1293"/>
                    <a:pt x="834" y="1293"/>
                  </a:cubicBezTo>
                  <a:close/>
                  <a:moveTo>
                    <a:pt x="851" y="0"/>
                  </a:moveTo>
                  <a:cubicBezTo>
                    <a:pt x="842" y="0"/>
                    <a:pt x="834" y="9"/>
                    <a:pt x="834" y="25"/>
                  </a:cubicBezTo>
                  <a:lnTo>
                    <a:pt x="701" y="92"/>
                  </a:lnTo>
                  <a:cubicBezTo>
                    <a:pt x="667" y="92"/>
                    <a:pt x="667" y="125"/>
                    <a:pt x="634" y="159"/>
                  </a:cubicBezTo>
                  <a:cubicBezTo>
                    <a:pt x="634" y="159"/>
                    <a:pt x="634" y="192"/>
                    <a:pt x="634" y="225"/>
                  </a:cubicBezTo>
                  <a:lnTo>
                    <a:pt x="167" y="1493"/>
                  </a:lnTo>
                  <a:cubicBezTo>
                    <a:pt x="134" y="1560"/>
                    <a:pt x="134" y="1626"/>
                    <a:pt x="100" y="1693"/>
                  </a:cubicBezTo>
                  <a:cubicBezTo>
                    <a:pt x="100" y="1760"/>
                    <a:pt x="33" y="1793"/>
                    <a:pt x="33" y="1860"/>
                  </a:cubicBezTo>
                  <a:cubicBezTo>
                    <a:pt x="33" y="1927"/>
                    <a:pt x="33" y="1993"/>
                    <a:pt x="0" y="2093"/>
                  </a:cubicBezTo>
                  <a:cubicBezTo>
                    <a:pt x="0" y="2160"/>
                    <a:pt x="0" y="2227"/>
                    <a:pt x="0" y="2294"/>
                  </a:cubicBezTo>
                  <a:cubicBezTo>
                    <a:pt x="0" y="2394"/>
                    <a:pt x="33" y="2527"/>
                    <a:pt x="67" y="2627"/>
                  </a:cubicBezTo>
                  <a:cubicBezTo>
                    <a:pt x="67" y="2694"/>
                    <a:pt x="134" y="2794"/>
                    <a:pt x="200" y="2827"/>
                  </a:cubicBezTo>
                  <a:cubicBezTo>
                    <a:pt x="234" y="2894"/>
                    <a:pt x="334" y="2927"/>
                    <a:pt x="400" y="2927"/>
                  </a:cubicBezTo>
                  <a:cubicBezTo>
                    <a:pt x="467" y="2927"/>
                    <a:pt x="567" y="2894"/>
                    <a:pt x="667" y="2827"/>
                  </a:cubicBezTo>
                  <a:cubicBezTo>
                    <a:pt x="734" y="2794"/>
                    <a:pt x="834" y="2694"/>
                    <a:pt x="901" y="2627"/>
                  </a:cubicBezTo>
                  <a:cubicBezTo>
                    <a:pt x="1001" y="2527"/>
                    <a:pt x="1068" y="2427"/>
                    <a:pt x="1101" y="2327"/>
                  </a:cubicBezTo>
                  <a:cubicBezTo>
                    <a:pt x="1168" y="2194"/>
                    <a:pt x="1201" y="2060"/>
                    <a:pt x="1234" y="1927"/>
                  </a:cubicBezTo>
                  <a:cubicBezTo>
                    <a:pt x="1268" y="1827"/>
                    <a:pt x="1301" y="1693"/>
                    <a:pt x="1301" y="1560"/>
                  </a:cubicBezTo>
                  <a:cubicBezTo>
                    <a:pt x="1301" y="1426"/>
                    <a:pt x="1268" y="1326"/>
                    <a:pt x="1234" y="1226"/>
                  </a:cubicBezTo>
                  <a:cubicBezTo>
                    <a:pt x="1201" y="1126"/>
                    <a:pt x="1168" y="1059"/>
                    <a:pt x="1101" y="993"/>
                  </a:cubicBezTo>
                  <a:cubicBezTo>
                    <a:pt x="1068" y="959"/>
                    <a:pt x="967" y="926"/>
                    <a:pt x="901" y="926"/>
                  </a:cubicBezTo>
                  <a:cubicBezTo>
                    <a:pt x="801" y="926"/>
                    <a:pt x="734" y="959"/>
                    <a:pt x="667" y="993"/>
                  </a:cubicBezTo>
                  <a:cubicBezTo>
                    <a:pt x="634" y="1026"/>
                    <a:pt x="634" y="1026"/>
                    <a:pt x="601" y="1026"/>
                  </a:cubicBezTo>
                  <a:cubicBezTo>
                    <a:pt x="601" y="1059"/>
                    <a:pt x="567" y="1059"/>
                    <a:pt x="567" y="1059"/>
                  </a:cubicBezTo>
                  <a:lnTo>
                    <a:pt x="867" y="125"/>
                  </a:lnTo>
                  <a:lnTo>
                    <a:pt x="867" y="92"/>
                  </a:lnTo>
                  <a:lnTo>
                    <a:pt x="867" y="59"/>
                  </a:lnTo>
                  <a:lnTo>
                    <a:pt x="867" y="25"/>
                  </a:lnTo>
                  <a:cubicBezTo>
                    <a:pt x="867" y="9"/>
                    <a:pt x="859" y="0"/>
                    <a:pt x="8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3260825" y="3111000"/>
              <a:ext cx="31725" cy="76750"/>
            </a:xfrm>
            <a:custGeom>
              <a:avLst/>
              <a:gdLst/>
              <a:ahLst/>
              <a:cxnLst/>
              <a:rect l="l" t="t" r="r" b="b"/>
              <a:pathLst>
                <a:path w="1269" h="3070" extrusionOk="0">
                  <a:moveTo>
                    <a:pt x="1135" y="1"/>
                  </a:moveTo>
                  <a:lnTo>
                    <a:pt x="168" y="568"/>
                  </a:lnTo>
                  <a:cubicBezTo>
                    <a:pt x="134" y="568"/>
                    <a:pt x="134" y="601"/>
                    <a:pt x="101" y="601"/>
                  </a:cubicBezTo>
                  <a:cubicBezTo>
                    <a:pt x="101" y="634"/>
                    <a:pt x="101" y="668"/>
                    <a:pt x="101" y="701"/>
                  </a:cubicBezTo>
                  <a:lnTo>
                    <a:pt x="101" y="835"/>
                  </a:lnTo>
                  <a:cubicBezTo>
                    <a:pt x="101" y="868"/>
                    <a:pt x="101" y="901"/>
                    <a:pt x="101" y="901"/>
                  </a:cubicBezTo>
                  <a:lnTo>
                    <a:pt x="168" y="901"/>
                  </a:lnTo>
                  <a:lnTo>
                    <a:pt x="868" y="468"/>
                  </a:lnTo>
                  <a:lnTo>
                    <a:pt x="434" y="1468"/>
                  </a:lnTo>
                  <a:lnTo>
                    <a:pt x="401" y="1535"/>
                  </a:lnTo>
                  <a:cubicBezTo>
                    <a:pt x="401" y="1568"/>
                    <a:pt x="401" y="1602"/>
                    <a:pt x="401" y="1602"/>
                  </a:cubicBezTo>
                  <a:lnTo>
                    <a:pt x="401" y="1735"/>
                  </a:lnTo>
                  <a:cubicBezTo>
                    <a:pt x="401" y="1769"/>
                    <a:pt x="401" y="1802"/>
                    <a:pt x="401" y="1802"/>
                  </a:cubicBezTo>
                  <a:cubicBezTo>
                    <a:pt x="401" y="1819"/>
                    <a:pt x="409" y="1827"/>
                    <a:pt x="418" y="1827"/>
                  </a:cubicBezTo>
                  <a:cubicBezTo>
                    <a:pt x="426" y="1827"/>
                    <a:pt x="434" y="1819"/>
                    <a:pt x="434" y="1802"/>
                  </a:cubicBezTo>
                  <a:lnTo>
                    <a:pt x="668" y="1702"/>
                  </a:lnTo>
                  <a:cubicBezTo>
                    <a:pt x="701" y="1668"/>
                    <a:pt x="768" y="1635"/>
                    <a:pt x="801" y="1635"/>
                  </a:cubicBezTo>
                  <a:cubicBezTo>
                    <a:pt x="818" y="1618"/>
                    <a:pt x="843" y="1610"/>
                    <a:pt x="868" y="1610"/>
                  </a:cubicBezTo>
                  <a:cubicBezTo>
                    <a:pt x="893" y="1610"/>
                    <a:pt x="918" y="1618"/>
                    <a:pt x="935" y="1635"/>
                  </a:cubicBezTo>
                  <a:cubicBezTo>
                    <a:pt x="968" y="1635"/>
                    <a:pt x="1002" y="1668"/>
                    <a:pt x="1002" y="1702"/>
                  </a:cubicBezTo>
                  <a:cubicBezTo>
                    <a:pt x="1035" y="1769"/>
                    <a:pt x="1035" y="1835"/>
                    <a:pt x="1035" y="1902"/>
                  </a:cubicBezTo>
                  <a:cubicBezTo>
                    <a:pt x="1035" y="1969"/>
                    <a:pt x="1035" y="2069"/>
                    <a:pt x="1002" y="2135"/>
                  </a:cubicBezTo>
                  <a:cubicBezTo>
                    <a:pt x="1002" y="2202"/>
                    <a:pt x="968" y="2269"/>
                    <a:pt x="935" y="2336"/>
                  </a:cubicBezTo>
                  <a:cubicBezTo>
                    <a:pt x="901" y="2402"/>
                    <a:pt x="835" y="2436"/>
                    <a:pt x="801" y="2502"/>
                  </a:cubicBezTo>
                  <a:cubicBezTo>
                    <a:pt x="768" y="2536"/>
                    <a:pt x="701" y="2569"/>
                    <a:pt x="668" y="2602"/>
                  </a:cubicBezTo>
                  <a:cubicBezTo>
                    <a:pt x="601" y="2636"/>
                    <a:pt x="535" y="2669"/>
                    <a:pt x="468" y="2703"/>
                  </a:cubicBezTo>
                  <a:lnTo>
                    <a:pt x="334" y="2703"/>
                  </a:lnTo>
                  <a:cubicBezTo>
                    <a:pt x="334" y="2669"/>
                    <a:pt x="301" y="2636"/>
                    <a:pt x="268" y="2636"/>
                  </a:cubicBezTo>
                  <a:cubicBezTo>
                    <a:pt x="268" y="2602"/>
                    <a:pt x="268" y="2569"/>
                    <a:pt x="234" y="2536"/>
                  </a:cubicBezTo>
                  <a:cubicBezTo>
                    <a:pt x="234" y="2502"/>
                    <a:pt x="234" y="2469"/>
                    <a:pt x="201" y="2469"/>
                  </a:cubicBezTo>
                  <a:lnTo>
                    <a:pt x="168" y="2469"/>
                  </a:lnTo>
                  <a:lnTo>
                    <a:pt x="34" y="2536"/>
                  </a:lnTo>
                  <a:cubicBezTo>
                    <a:pt x="34" y="2536"/>
                    <a:pt x="1" y="2569"/>
                    <a:pt x="1" y="2569"/>
                  </a:cubicBezTo>
                  <a:cubicBezTo>
                    <a:pt x="1" y="2602"/>
                    <a:pt x="1" y="2602"/>
                    <a:pt x="1" y="2636"/>
                  </a:cubicBezTo>
                  <a:cubicBezTo>
                    <a:pt x="1" y="2703"/>
                    <a:pt x="34" y="2803"/>
                    <a:pt x="34" y="2869"/>
                  </a:cubicBezTo>
                  <a:cubicBezTo>
                    <a:pt x="68" y="2936"/>
                    <a:pt x="101" y="2969"/>
                    <a:pt x="168" y="3003"/>
                  </a:cubicBezTo>
                  <a:cubicBezTo>
                    <a:pt x="234" y="3036"/>
                    <a:pt x="301" y="3069"/>
                    <a:pt x="368" y="3069"/>
                  </a:cubicBezTo>
                  <a:cubicBezTo>
                    <a:pt x="468" y="3036"/>
                    <a:pt x="568" y="3003"/>
                    <a:pt x="635" y="2936"/>
                  </a:cubicBezTo>
                  <a:cubicBezTo>
                    <a:pt x="735" y="2903"/>
                    <a:pt x="835" y="2836"/>
                    <a:pt x="901" y="2769"/>
                  </a:cubicBezTo>
                  <a:cubicBezTo>
                    <a:pt x="968" y="2669"/>
                    <a:pt x="1035" y="2569"/>
                    <a:pt x="1068" y="2469"/>
                  </a:cubicBezTo>
                  <a:cubicBezTo>
                    <a:pt x="1135" y="2369"/>
                    <a:pt x="1202" y="2269"/>
                    <a:pt x="1202" y="2135"/>
                  </a:cubicBezTo>
                  <a:cubicBezTo>
                    <a:pt x="1268" y="2035"/>
                    <a:pt x="1268" y="1902"/>
                    <a:pt x="1268" y="1769"/>
                  </a:cubicBezTo>
                  <a:cubicBezTo>
                    <a:pt x="1268" y="1668"/>
                    <a:pt x="1268" y="1568"/>
                    <a:pt x="1235" y="1468"/>
                  </a:cubicBezTo>
                  <a:cubicBezTo>
                    <a:pt x="1202" y="1402"/>
                    <a:pt x="1168" y="1335"/>
                    <a:pt x="1102" y="1302"/>
                  </a:cubicBezTo>
                  <a:cubicBezTo>
                    <a:pt x="1068" y="1235"/>
                    <a:pt x="1002" y="1235"/>
                    <a:pt x="935" y="1235"/>
                  </a:cubicBezTo>
                  <a:cubicBezTo>
                    <a:pt x="868" y="1235"/>
                    <a:pt x="768" y="1268"/>
                    <a:pt x="701" y="1302"/>
                  </a:cubicBezTo>
                  <a:lnTo>
                    <a:pt x="1135" y="334"/>
                  </a:lnTo>
                  <a:cubicBezTo>
                    <a:pt x="1168" y="301"/>
                    <a:pt x="1168" y="267"/>
                    <a:pt x="1168" y="234"/>
                  </a:cubicBezTo>
                  <a:cubicBezTo>
                    <a:pt x="1168" y="234"/>
                    <a:pt x="1168" y="201"/>
                    <a:pt x="1168" y="167"/>
                  </a:cubicBezTo>
                  <a:lnTo>
                    <a:pt x="1168" y="67"/>
                  </a:lnTo>
                  <a:cubicBezTo>
                    <a:pt x="1202" y="34"/>
                    <a:pt x="1202" y="1"/>
                    <a:pt x="11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3298350" y="3089325"/>
              <a:ext cx="31725" cy="77575"/>
            </a:xfrm>
            <a:custGeom>
              <a:avLst/>
              <a:gdLst/>
              <a:ahLst/>
              <a:cxnLst/>
              <a:rect l="l" t="t" r="r" b="b"/>
              <a:pathLst>
                <a:path w="1269" h="3103" extrusionOk="0">
                  <a:moveTo>
                    <a:pt x="1102" y="0"/>
                  </a:moveTo>
                  <a:lnTo>
                    <a:pt x="134" y="567"/>
                  </a:lnTo>
                  <a:cubicBezTo>
                    <a:pt x="101" y="567"/>
                    <a:pt x="101" y="601"/>
                    <a:pt x="68" y="634"/>
                  </a:cubicBezTo>
                  <a:cubicBezTo>
                    <a:pt x="68" y="667"/>
                    <a:pt x="68" y="667"/>
                    <a:pt x="68" y="701"/>
                  </a:cubicBezTo>
                  <a:lnTo>
                    <a:pt x="68" y="834"/>
                  </a:lnTo>
                  <a:cubicBezTo>
                    <a:pt x="68" y="868"/>
                    <a:pt x="68" y="901"/>
                    <a:pt x="68" y="901"/>
                  </a:cubicBezTo>
                  <a:cubicBezTo>
                    <a:pt x="84" y="918"/>
                    <a:pt x="101" y="926"/>
                    <a:pt x="113" y="926"/>
                  </a:cubicBezTo>
                  <a:cubicBezTo>
                    <a:pt x="126" y="926"/>
                    <a:pt x="134" y="918"/>
                    <a:pt x="134" y="901"/>
                  </a:cubicBezTo>
                  <a:lnTo>
                    <a:pt x="835" y="501"/>
                  </a:lnTo>
                  <a:lnTo>
                    <a:pt x="401" y="1501"/>
                  </a:lnTo>
                  <a:cubicBezTo>
                    <a:pt x="401" y="1501"/>
                    <a:pt x="368" y="1535"/>
                    <a:pt x="368" y="1568"/>
                  </a:cubicBezTo>
                  <a:cubicBezTo>
                    <a:pt x="368" y="1568"/>
                    <a:pt x="368" y="1601"/>
                    <a:pt x="368" y="1635"/>
                  </a:cubicBezTo>
                  <a:lnTo>
                    <a:pt x="368" y="1768"/>
                  </a:lnTo>
                  <a:cubicBezTo>
                    <a:pt x="368" y="1768"/>
                    <a:pt x="368" y="1802"/>
                    <a:pt x="368" y="1835"/>
                  </a:cubicBezTo>
                  <a:lnTo>
                    <a:pt x="435" y="1835"/>
                  </a:lnTo>
                  <a:lnTo>
                    <a:pt x="635" y="1702"/>
                  </a:lnTo>
                  <a:cubicBezTo>
                    <a:pt x="668" y="1668"/>
                    <a:pt x="735" y="1668"/>
                    <a:pt x="768" y="1635"/>
                  </a:cubicBezTo>
                  <a:lnTo>
                    <a:pt x="902" y="1635"/>
                  </a:lnTo>
                  <a:cubicBezTo>
                    <a:pt x="935" y="1668"/>
                    <a:pt x="968" y="1702"/>
                    <a:pt x="968" y="1735"/>
                  </a:cubicBezTo>
                  <a:cubicBezTo>
                    <a:pt x="1002" y="1802"/>
                    <a:pt x="1002" y="1868"/>
                    <a:pt x="1002" y="1935"/>
                  </a:cubicBezTo>
                  <a:cubicBezTo>
                    <a:pt x="1002" y="2002"/>
                    <a:pt x="1002" y="2068"/>
                    <a:pt x="968" y="2169"/>
                  </a:cubicBezTo>
                  <a:cubicBezTo>
                    <a:pt x="968" y="2235"/>
                    <a:pt x="935" y="2302"/>
                    <a:pt x="902" y="2369"/>
                  </a:cubicBezTo>
                  <a:cubicBezTo>
                    <a:pt x="868" y="2402"/>
                    <a:pt x="835" y="2469"/>
                    <a:pt x="768" y="2502"/>
                  </a:cubicBezTo>
                  <a:cubicBezTo>
                    <a:pt x="735" y="2569"/>
                    <a:pt x="668" y="2602"/>
                    <a:pt x="635" y="2636"/>
                  </a:cubicBezTo>
                  <a:cubicBezTo>
                    <a:pt x="568" y="2669"/>
                    <a:pt x="501" y="2702"/>
                    <a:pt x="435" y="2702"/>
                  </a:cubicBezTo>
                  <a:cubicBezTo>
                    <a:pt x="418" y="2719"/>
                    <a:pt x="401" y="2727"/>
                    <a:pt x="385" y="2727"/>
                  </a:cubicBezTo>
                  <a:cubicBezTo>
                    <a:pt x="368" y="2727"/>
                    <a:pt x="351" y="2719"/>
                    <a:pt x="334" y="2702"/>
                  </a:cubicBezTo>
                  <a:cubicBezTo>
                    <a:pt x="301" y="2702"/>
                    <a:pt x="268" y="2669"/>
                    <a:pt x="268" y="2636"/>
                  </a:cubicBezTo>
                  <a:cubicBezTo>
                    <a:pt x="234" y="2602"/>
                    <a:pt x="234" y="2569"/>
                    <a:pt x="234" y="2535"/>
                  </a:cubicBezTo>
                  <a:cubicBezTo>
                    <a:pt x="234" y="2535"/>
                    <a:pt x="201" y="2502"/>
                    <a:pt x="201" y="2502"/>
                  </a:cubicBezTo>
                  <a:cubicBezTo>
                    <a:pt x="201" y="2485"/>
                    <a:pt x="193" y="2477"/>
                    <a:pt x="184" y="2477"/>
                  </a:cubicBezTo>
                  <a:cubicBezTo>
                    <a:pt x="176" y="2477"/>
                    <a:pt x="168" y="2485"/>
                    <a:pt x="168" y="2502"/>
                  </a:cubicBezTo>
                  <a:lnTo>
                    <a:pt x="34" y="2569"/>
                  </a:lnTo>
                  <a:cubicBezTo>
                    <a:pt x="34" y="2569"/>
                    <a:pt x="1" y="2602"/>
                    <a:pt x="1" y="2602"/>
                  </a:cubicBezTo>
                  <a:cubicBezTo>
                    <a:pt x="1" y="2636"/>
                    <a:pt x="1" y="2636"/>
                    <a:pt x="1" y="2669"/>
                  </a:cubicBezTo>
                  <a:cubicBezTo>
                    <a:pt x="1" y="2736"/>
                    <a:pt x="1" y="2836"/>
                    <a:pt x="34" y="2902"/>
                  </a:cubicBezTo>
                  <a:cubicBezTo>
                    <a:pt x="68" y="2969"/>
                    <a:pt x="101" y="3002"/>
                    <a:pt x="168" y="3036"/>
                  </a:cubicBezTo>
                  <a:cubicBezTo>
                    <a:pt x="234" y="3069"/>
                    <a:pt x="301" y="3103"/>
                    <a:pt x="368" y="3103"/>
                  </a:cubicBezTo>
                  <a:cubicBezTo>
                    <a:pt x="468" y="3069"/>
                    <a:pt x="568" y="3036"/>
                    <a:pt x="635" y="2969"/>
                  </a:cubicBezTo>
                  <a:cubicBezTo>
                    <a:pt x="735" y="2936"/>
                    <a:pt x="801" y="2869"/>
                    <a:pt x="902" y="2802"/>
                  </a:cubicBezTo>
                  <a:cubicBezTo>
                    <a:pt x="968" y="2702"/>
                    <a:pt x="1035" y="2602"/>
                    <a:pt x="1068" y="2502"/>
                  </a:cubicBezTo>
                  <a:cubicBezTo>
                    <a:pt x="1135" y="2402"/>
                    <a:pt x="1168" y="2302"/>
                    <a:pt x="1202" y="2169"/>
                  </a:cubicBezTo>
                  <a:cubicBezTo>
                    <a:pt x="1235" y="2068"/>
                    <a:pt x="1268" y="1935"/>
                    <a:pt x="1268" y="1802"/>
                  </a:cubicBezTo>
                  <a:cubicBezTo>
                    <a:pt x="1268" y="1702"/>
                    <a:pt x="1235" y="1601"/>
                    <a:pt x="1235" y="1501"/>
                  </a:cubicBezTo>
                  <a:cubicBezTo>
                    <a:pt x="1202" y="1435"/>
                    <a:pt x="1168" y="1368"/>
                    <a:pt x="1102" y="1335"/>
                  </a:cubicBezTo>
                  <a:cubicBezTo>
                    <a:pt x="1068" y="1268"/>
                    <a:pt x="1002" y="1268"/>
                    <a:pt x="935" y="1268"/>
                  </a:cubicBezTo>
                  <a:cubicBezTo>
                    <a:pt x="835" y="1268"/>
                    <a:pt x="768" y="1301"/>
                    <a:pt x="701" y="1335"/>
                  </a:cubicBezTo>
                  <a:lnTo>
                    <a:pt x="1135" y="367"/>
                  </a:lnTo>
                  <a:cubicBezTo>
                    <a:pt x="1168" y="334"/>
                    <a:pt x="1168" y="301"/>
                    <a:pt x="1168" y="267"/>
                  </a:cubicBezTo>
                  <a:cubicBezTo>
                    <a:pt x="1168" y="267"/>
                    <a:pt x="1168" y="234"/>
                    <a:pt x="1168" y="200"/>
                  </a:cubicBezTo>
                  <a:lnTo>
                    <a:pt x="1168" y="67"/>
                  </a:lnTo>
                  <a:cubicBezTo>
                    <a:pt x="1168" y="34"/>
                    <a:pt x="1168" y="34"/>
                    <a:pt x="11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3221650" y="3125675"/>
              <a:ext cx="381125" cy="230325"/>
            </a:xfrm>
            <a:custGeom>
              <a:avLst/>
              <a:gdLst/>
              <a:ahLst/>
              <a:cxnLst/>
              <a:rect l="l" t="t" r="r" b="b"/>
              <a:pathLst>
                <a:path w="15245" h="9213" extrusionOk="0">
                  <a:moveTo>
                    <a:pt x="15091" y="0"/>
                  </a:moveTo>
                  <a:cubicBezTo>
                    <a:pt x="15048" y="0"/>
                    <a:pt x="14998" y="15"/>
                    <a:pt x="14944" y="47"/>
                  </a:cubicBezTo>
                  <a:lnTo>
                    <a:pt x="300" y="8520"/>
                  </a:lnTo>
                  <a:cubicBezTo>
                    <a:pt x="133" y="8620"/>
                    <a:pt x="0" y="8820"/>
                    <a:pt x="0" y="9020"/>
                  </a:cubicBezTo>
                  <a:cubicBezTo>
                    <a:pt x="0" y="9144"/>
                    <a:pt x="73" y="9213"/>
                    <a:pt x="179" y="9213"/>
                  </a:cubicBezTo>
                  <a:cubicBezTo>
                    <a:pt x="216" y="9213"/>
                    <a:pt x="257" y="9204"/>
                    <a:pt x="300" y="9187"/>
                  </a:cubicBezTo>
                  <a:lnTo>
                    <a:pt x="14944" y="681"/>
                  </a:lnTo>
                  <a:cubicBezTo>
                    <a:pt x="15111" y="581"/>
                    <a:pt x="15211" y="414"/>
                    <a:pt x="15244" y="181"/>
                  </a:cubicBezTo>
                  <a:cubicBezTo>
                    <a:pt x="15244" y="67"/>
                    <a:pt x="15183" y="0"/>
                    <a:pt x="150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3221650" y="3045650"/>
              <a:ext cx="96750" cy="66025"/>
            </a:xfrm>
            <a:custGeom>
              <a:avLst/>
              <a:gdLst/>
              <a:ahLst/>
              <a:cxnLst/>
              <a:rect l="l" t="t" r="r" b="b"/>
              <a:pathLst>
                <a:path w="3870" h="2641" extrusionOk="0">
                  <a:moveTo>
                    <a:pt x="3712" y="0"/>
                  </a:moveTo>
                  <a:cubicBezTo>
                    <a:pt x="3669" y="0"/>
                    <a:pt x="3621" y="15"/>
                    <a:pt x="3569" y="46"/>
                  </a:cubicBezTo>
                  <a:lnTo>
                    <a:pt x="300" y="1947"/>
                  </a:lnTo>
                  <a:cubicBezTo>
                    <a:pt x="133" y="2048"/>
                    <a:pt x="0" y="2248"/>
                    <a:pt x="0" y="2448"/>
                  </a:cubicBezTo>
                  <a:cubicBezTo>
                    <a:pt x="0" y="2572"/>
                    <a:pt x="73" y="2640"/>
                    <a:pt x="179" y="2640"/>
                  </a:cubicBezTo>
                  <a:cubicBezTo>
                    <a:pt x="216" y="2640"/>
                    <a:pt x="257" y="2632"/>
                    <a:pt x="300" y="2615"/>
                  </a:cubicBezTo>
                  <a:lnTo>
                    <a:pt x="3569" y="713"/>
                  </a:lnTo>
                  <a:cubicBezTo>
                    <a:pt x="3736" y="580"/>
                    <a:pt x="3869" y="413"/>
                    <a:pt x="3869" y="213"/>
                  </a:cubicBezTo>
                  <a:cubicBezTo>
                    <a:pt x="3869" y="75"/>
                    <a:pt x="3806" y="0"/>
                    <a:pt x="37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a:off x="3218300" y="3312900"/>
              <a:ext cx="388650" cy="285150"/>
            </a:xfrm>
            <a:custGeom>
              <a:avLst/>
              <a:gdLst/>
              <a:ahLst/>
              <a:cxnLst/>
              <a:rect l="l" t="t" r="r" b="b"/>
              <a:pathLst>
                <a:path w="15546" h="11406" extrusionOk="0">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a:off x="3218300" y="3312900"/>
              <a:ext cx="388650" cy="285150"/>
            </a:xfrm>
            <a:custGeom>
              <a:avLst/>
              <a:gdLst/>
              <a:ahLst/>
              <a:cxnLst/>
              <a:rect l="l" t="t" r="r" b="b"/>
              <a:pathLst>
                <a:path w="15546" h="11406" extrusionOk="0">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a:off x="3223300" y="3431450"/>
              <a:ext cx="20050" cy="68200"/>
            </a:xfrm>
            <a:custGeom>
              <a:avLst/>
              <a:gdLst/>
              <a:ahLst/>
              <a:cxnLst/>
              <a:rect l="l" t="t" r="r" b="b"/>
              <a:pathLst>
                <a:path w="802" h="2728" extrusionOk="0">
                  <a:moveTo>
                    <a:pt x="785" y="0"/>
                  </a:moveTo>
                  <a:cubicBezTo>
                    <a:pt x="776" y="0"/>
                    <a:pt x="768" y="8"/>
                    <a:pt x="768" y="25"/>
                  </a:cubicBezTo>
                  <a:lnTo>
                    <a:pt x="668" y="92"/>
                  </a:lnTo>
                  <a:lnTo>
                    <a:pt x="635" y="92"/>
                  </a:lnTo>
                  <a:cubicBezTo>
                    <a:pt x="601" y="125"/>
                    <a:pt x="601" y="125"/>
                    <a:pt x="568" y="159"/>
                  </a:cubicBezTo>
                  <a:lnTo>
                    <a:pt x="34" y="1093"/>
                  </a:lnTo>
                  <a:cubicBezTo>
                    <a:pt x="34" y="1126"/>
                    <a:pt x="34" y="1126"/>
                    <a:pt x="34" y="1159"/>
                  </a:cubicBezTo>
                  <a:cubicBezTo>
                    <a:pt x="1" y="1193"/>
                    <a:pt x="1" y="1226"/>
                    <a:pt x="34" y="1226"/>
                  </a:cubicBezTo>
                  <a:lnTo>
                    <a:pt x="67" y="1326"/>
                  </a:lnTo>
                  <a:lnTo>
                    <a:pt x="134" y="1326"/>
                  </a:lnTo>
                  <a:cubicBezTo>
                    <a:pt x="134" y="1326"/>
                    <a:pt x="168" y="1293"/>
                    <a:pt x="168" y="1259"/>
                  </a:cubicBezTo>
                  <a:lnTo>
                    <a:pt x="601" y="559"/>
                  </a:lnTo>
                  <a:lnTo>
                    <a:pt x="601" y="2660"/>
                  </a:lnTo>
                  <a:cubicBezTo>
                    <a:pt x="601" y="2660"/>
                    <a:pt x="601" y="2694"/>
                    <a:pt x="601" y="2727"/>
                  </a:cubicBezTo>
                  <a:lnTo>
                    <a:pt x="635" y="2727"/>
                  </a:lnTo>
                  <a:lnTo>
                    <a:pt x="735" y="2660"/>
                  </a:lnTo>
                  <a:cubicBezTo>
                    <a:pt x="768" y="2660"/>
                    <a:pt x="768" y="2627"/>
                    <a:pt x="801" y="2594"/>
                  </a:cubicBezTo>
                  <a:cubicBezTo>
                    <a:pt x="801" y="2594"/>
                    <a:pt x="801" y="2560"/>
                    <a:pt x="801" y="2527"/>
                  </a:cubicBezTo>
                  <a:lnTo>
                    <a:pt x="801" y="92"/>
                  </a:lnTo>
                  <a:cubicBezTo>
                    <a:pt x="801" y="58"/>
                    <a:pt x="801" y="25"/>
                    <a:pt x="801" y="25"/>
                  </a:cubicBezTo>
                  <a:cubicBezTo>
                    <a:pt x="801" y="8"/>
                    <a:pt x="793" y="0"/>
                    <a:pt x="78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p:nvPr/>
          </p:nvSpPr>
          <p:spPr>
            <a:xfrm>
              <a:off x="3250825" y="3413725"/>
              <a:ext cx="30050" cy="78200"/>
            </a:xfrm>
            <a:custGeom>
              <a:avLst/>
              <a:gdLst/>
              <a:ahLst/>
              <a:cxnLst/>
              <a:rect l="l" t="t" r="r" b="b"/>
              <a:pathLst>
                <a:path w="1202" h="3128" extrusionOk="0">
                  <a:moveTo>
                    <a:pt x="868" y="0"/>
                  </a:moveTo>
                  <a:cubicBezTo>
                    <a:pt x="768" y="34"/>
                    <a:pt x="701" y="34"/>
                    <a:pt x="634" y="100"/>
                  </a:cubicBezTo>
                  <a:cubicBezTo>
                    <a:pt x="534" y="134"/>
                    <a:pt x="434" y="234"/>
                    <a:pt x="367" y="300"/>
                  </a:cubicBezTo>
                  <a:cubicBezTo>
                    <a:pt x="301" y="401"/>
                    <a:pt x="234" y="501"/>
                    <a:pt x="201" y="601"/>
                  </a:cubicBezTo>
                  <a:cubicBezTo>
                    <a:pt x="134" y="701"/>
                    <a:pt x="101" y="834"/>
                    <a:pt x="67" y="934"/>
                  </a:cubicBezTo>
                  <a:cubicBezTo>
                    <a:pt x="34" y="1034"/>
                    <a:pt x="34" y="1134"/>
                    <a:pt x="34" y="1268"/>
                  </a:cubicBezTo>
                  <a:cubicBezTo>
                    <a:pt x="34" y="1268"/>
                    <a:pt x="34" y="1301"/>
                    <a:pt x="34" y="1301"/>
                  </a:cubicBezTo>
                  <a:lnTo>
                    <a:pt x="67" y="1301"/>
                  </a:lnTo>
                  <a:lnTo>
                    <a:pt x="201" y="1234"/>
                  </a:lnTo>
                  <a:cubicBezTo>
                    <a:pt x="201" y="1234"/>
                    <a:pt x="201" y="1201"/>
                    <a:pt x="234" y="1201"/>
                  </a:cubicBezTo>
                  <a:cubicBezTo>
                    <a:pt x="234" y="1168"/>
                    <a:pt x="234" y="1134"/>
                    <a:pt x="267" y="1101"/>
                  </a:cubicBezTo>
                  <a:cubicBezTo>
                    <a:pt x="267" y="1034"/>
                    <a:pt x="267" y="968"/>
                    <a:pt x="301" y="901"/>
                  </a:cubicBezTo>
                  <a:cubicBezTo>
                    <a:pt x="301" y="834"/>
                    <a:pt x="334" y="767"/>
                    <a:pt x="367" y="734"/>
                  </a:cubicBezTo>
                  <a:cubicBezTo>
                    <a:pt x="367" y="667"/>
                    <a:pt x="401" y="601"/>
                    <a:pt x="468" y="567"/>
                  </a:cubicBezTo>
                  <a:cubicBezTo>
                    <a:pt x="501" y="501"/>
                    <a:pt x="534" y="467"/>
                    <a:pt x="601" y="434"/>
                  </a:cubicBezTo>
                  <a:cubicBezTo>
                    <a:pt x="651" y="401"/>
                    <a:pt x="701" y="384"/>
                    <a:pt x="743" y="384"/>
                  </a:cubicBezTo>
                  <a:cubicBezTo>
                    <a:pt x="784" y="384"/>
                    <a:pt x="818" y="401"/>
                    <a:pt x="834" y="434"/>
                  </a:cubicBezTo>
                  <a:cubicBezTo>
                    <a:pt x="901" y="534"/>
                    <a:pt x="935" y="634"/>
                    <a:pt x="935" y="734"/>
                  </a:cubicBezTo>
                  <a:cubicBezTo>
                    <a:pt x="935" y="834"/>
                    <a:pt x="901" y="934"/>
                    <a:pt x="901" y="1034"/>
                  </a:cubicBezTo>
                  <a:cubicBezTo>
                    <a:pt x="868" y="1134"/>
                    <a:pt x="834" y="1201"/>
                    <a:pt x="768" y="1301"/>
                  </a:cubicBezTo>
                  <a:lnTo>
                    <a:pt x="67" y="2736"/>
                  </a:lnTo>
                  <a:cubicBezTo>
                    <a:pt x="34" y="2769"/>
                    <a:pt x="34" y="2802"/>
                    <a:pt x="34" y="2836"/>
                  </a:cubicBezTo>
                  <a:cubicBezTo>
                    <a:pt x="1" y="2869"/>
                    <a:pt x="1" y="2902"/>
                    <a:pt x="34" y="2902"/>
                  </a:cubicBezTo>
                  <a:lnTo>
                    <a:pt x="34" y="3036"/>
                  </a:lnTo>
                  <a:cubicBezTo>
                    <a:pt x="34" y="3069"/>
                    <a:pt x="34" y="3102"/>
                    <a:pt x="34" y="3102"/>
                  </a:cubicBezTo>
                  <a:cubicBezTo>
                    <a:pt x="51" y="3119"/>
                    <a:pt x="59" y="3128"/>
                    <a:pt x="67" y="3128"/>
                  </a:cubicBezTo>
                  <a:cubicBezTo>
                    <a:pt x="76" y="3128"/>
                    <a:pt x="84" y="3119"/>
                    <a:pt x="101" y="3102"/>
                  </a:cubicBezTo>
                  <a:lnTo>
                    <a:pt x="1168" y="2502"/>
                  </a:lnTo>
                  <a:cubicBezTo>
                    <a:pt x="1168" y="2469"/>
                    <a:pt x="1201" y="2469"/>
                    <a:pt x="1201" y="2435"/>
                  </a:cubicBezTo>
                  <a:cubicBezTo>
                    <a:pt x="1201" y="2402"/>
                    <a:pt x="1201" y="2369"/>
                    <a:pt x="1201" y="2335"/>
                  </a:cubicBezTo>
                  <a:lnTo>
                    <a:pt x="1201" y="2202"/>
                  </a:lnTo>
                  <a:lnTo>
                    <a:pt x="1201" y="2168"/>
                  </a:lnTo>
                  <a:cubicBezTo>
                    <a:pt x="1201" y="2152"/>
                    <a:pt x="1193" y="2143"/>
                    <a:pt x="1185" y="2143"/>
                  </a:cubicBezTo>
                  <a:cubicBezTo>
                    <a:pt x="1176" y="2143"/>
                    <a:pt x="1168" y="2152"/>
                    <a:pt x="1168" y="2168"/>
                  </a:cubicBezTo>
                  <a:lnTo>
                    <a:pt x="401" y="2602"/>
                  </a:lnTo>
                  <a:lnTo>
                    <a:pt x="968" y="1468"/>
                  </a:lnTo>
                  <a:cubicBezTo>
                    <a:pt x="1001" y="1401"/>
                    <a:pt x="1035" y="1335"/>
                    <a:pt x="1068" y="1234"/>
                  </a:cubicBezTo>
                  <a:cubicBezTo>
                    <a:pt x="1101" y="1168"/>
                    <a:pt x="1101" y="1101"/>
                    <a:pt x="1135" y="1034"/>
                  </a:cubicBezTo>
                  <a:cubicBezTo>
                    <a:pt x="1135" y="968"/>
                    <a:pt x="1168" y="901"/>
                    <a:pt x="1168" y="801"/>
                  </a:cubicBezTo>
                  <a:cubicBezTo>
                    <a:pt x="1168" y="734"/>
                    <a:pt x="1168" y="667"/>
                    <a:pt x="1168" y="601"/>
                  </a:cubicBezTo>
                  <a:cubicBezTo>
                    <a:pt x="1168" y="501"/>
                    <a:pt x="1168" y="401"/>
                    <a:pt x="1135" y="300"/>
                  </a:cubicBezTo>
                  <a:cubicBezTo>
                    <a:pt x="1135" y="200"/>
                    <a:pt x="1068" y="134"/>
                    <a:pt x="1035" y="100"/>
                  </a:cubicBezTo>
                  <a:cubicBezTo>
                    <a:pt x="1001" y="34"/>
                    <a:pt x="935" y="34"/>
                    <a:pt x="8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p:nvPr/>
          </p:nvSpPr>
          <p:spPr>
            <a:xfrm>
              <a:off x="3287525" y="3392025"/>
              <a:ext cx="31700" cy="73425"/>
            </a:xfrm>
            <a:custGeom>
              <a:avLst/>
              <a:gdLst/>
              <a:ahLst/>
              <a:cxnLst/>
              <a:rect l="l" t="t" r="r" b="b"/>
              <a:pathLst>
                <a:path w="1268" h="2937" extrusionOk="0">
                  <a:moveTo>
                    <a:pt x="809" y="393"/>
                  </a:moveTo>
                  <a:cubicBezTo>
                    <a:pt x="859" y="393"/>
                    <a:pt x="901" y="418"/>
                    <a:pt x="934" y="468"/>
                  </a:cubicBezTo>
                  <a:cubicBezTo>
                    <a:pt x="1001" y="601"/>
                    <a:pt x="1034" y="768"/>
                    <a:pt x="1034" y="935"/>
                  </a:cubicBezTo>
                  <a:lnTo>
                    <a:pt x="1034" y="1569"/>
                  </a:lnTo>
                  <a:cubicBezTo>
                    <a:pt x="1034" y="1769"/>
                    <a:pt x="1001" y="1969"/>
                    <a:pt x="934" y="2169"/>
                  </a:cubicBezTo>
                  <a:cubicBezTo>
                    <a:pt x="868" y="2303"/>
                    <a:pt x="767" y="2436"/>
                    <a:pt x="634" y="2503"/>
                  </a:cubicBezTo>
                  <a:cubicBezTo>
                    <a:pt x="567" y="2553"/>
                    <a:pt x="509" y="2578"/>
                    <a:pt x="459" y="2578"/>
                  </a:cubicBezTo>
                  <a:cubicBezTo>
                    <a:pt x="409" y="2578"/>
                    <a:pt x="367" y="2553"/>
                    <a:pt x="334" y="2503"/>
                  </a:cubicBezTo>
                  <a:cubicBezTo>
                    <a:pt x="267" y="2369"/>
                    <a:pt x="234" y="2203"/>
                    <a:pt x="234" y="2036"/>
                  </a:cubicBezTo>
                  <a:lnTo>
                    <a:pt x="234" y="1402"/>
                  </a:lnTo>
                  <a:cubicBezTo>
                    <a:pt x="234" y="1202"/>
                    <a:pt x="267" y="1002"/>
                    <a:pt x="334" y="802"/>
                  </a:cubicBezTo>
                  <a:cubicBezTo>
                    <a:pt x="401" y="668"/>
                    <a:pt x="501" y="535"/>
                    <a:pt x="634" y="468"/>
                  </a:cubicBezTo>
                  <a:cubicBezTo>
                    <a:pt x="701" y="418"/>
                    <a:pt x="759" y="393"/>
                    <a:pt x="809" y="393"/>
                  </a:cubicBezTo>
                  <a:close/>
                  <a:moveTo>
                    <a:pt x="901" y="1"/>
                  </a:moveTo>
                  <a:cubicBezTo>
                    <a:pt x="801" y="1"/>
                    <a:pt x="701" y="34"/>
                    <a:pt x="634" y="68"/>
                  </a:cubicBezTo>
                  <a:cubicBezTo>
                    <a:pt x="534" y="134"/>
                    <a:pt x="434" y="234"/>
                    <a:pt x="367" y="335"/>
                  </a:cubicBezTo>
                  <a:cubicBezTo>
                    <a:pt x="267" y="435"/>
                    <a:pt x="200" y="535"/>
                    <a:pt x="167" y="668"/>
                  </a:cubicBezTo>
                  <a:cubicBezTo>
                    <a:pt x="100" y="802"/>
                    <a:pt x="67" y="935"/>
                    <a:pt x="34" y="1068"/>
                  </a:cubicBezTo>
                  <a:cubicBezTo>
                    <a:pt x="34" y="1235"/>
                    <a:pt x="0" y="1369"/>
                    <a:pt x="0" y="1535"/>
                  </a:cubicBezTo>
                  <a:lnTo>
                    <a:pt x="0" y="2169"/>
                  </a:lnTo>
                  <a:cubicBezTo>
                    <a:pt x="0" y="2303"/>
                    <a:pt x="0" y="2436"/>
                    <a:pt x="34" y="2569"/>
                  </a:cubicBezTo>
                  <a:cubicBezTo>
                    <a:pt x="67" y="2670"/>
                    <a:pt x="100" y="2770"/>
                    <a:pt x="167" y="2836"/>
                  </a:cubicBezTo>
                  <a:cubicBezTo>
                    <a:pt x="200" y="2903"/>
                    <a:pt x="267" y="2936"/>
                    <a:pt x="367" y="2936"/>
                  </a:cubicBezTo>
                  <a:cubicBezTo>
                    <a:pt x="467" y="2936"/>
                    <a:pt x="534" y="2903"/>
                    <a:pt x="634" y="2870"/>
                  </a:cubicBezTo>
                  <a:cubicBezTo>
                    <a:pt x="734" y="2803"/>
                    <a:pt x="834" y="2703"/>
                    <a:pt x="901" y="2603"/>
                  </a:cubicBezTo>
                  <a:cubicBezTo>
                    <a:pt x="1001" y="2503"/>
                    <a:pt x="1068" y="2403"/>
                    <a:pt x="1101" y="2269"/>
                  </a:cubicBezTo>
                  <a:cubicBezTo>
                    <a:pt x="1168" y="2136"/>
                    <a:pt x="1201" y="2002"/>
                    <a:pt x="1234" y="1869"/>
                  </a:cubicBezTo>
                  <a:cubicBezTo>
                    <a:pt x="1268" y="1736"/>
                    <a:pt x="1268" y="1569"/>
                    <a:pt x="1268" y="1435"/>
                  </a:cubicBezTo>
                  <a:lnTo>
                    <a:pt x="1268" y="1102"/>
                  </a:lnTo>
                  <a:lnTo>
                    <a:pt x="1268" y="802"/>
                  </a:lnTo>
                  <a:cubicBezTo>
                    <a:pt x="1268" y="668"/>
                    <a:pt x="1268" y="501"/>
                    <a:pt x="1234" y="368"/>
                  </a:cubicBezTo>
                  <a:cubicBezTo>
                    <a:pt x="1201" y="268"/>
                    <a:pt x="1168" y="201"/>
                    <a:pt x="1101" y="101"/>
                  </a:cubicBezTo>
                  <a:cubicBezTo>
                    <a:pt x="1068" y="34"/>
                    <a:pt x="1001" y="1"/>
                    <a:pt x="9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9"/>
            <p:cNvSpPr/>
            <p:nvPr/>
          </p:nvSpPr>
          <p:spPr>
            <a:xfrm>
              <a:off x="3221650" y="3418925"/>
              <a:ext cx="381125" cy="230325"/>
            </a:xfrm>
            <a:custGeom>
              <a:avLst/>
              <a:gdLst/>
              <a:ahLst/>
              <a:cxnLst/>
              <a:rect l="l" t="t" r="r" b="b"/>
              <a:pathLst>
                <a:path w="15245" h="9213" extrusionOk="0">
                  <a:moveTo>
                    <a:pt x="15065" y="0"/>
                  </a:moveTo>
                  <a:cubicBezTo>
                    <a:pt x="15028" y="0"/>
                    <a:pt x="14987" y="9"/>
                    <a:pt x="14944" y="26"/>
                  </a:cubicBezTo>
                  <a:lnTo>
                    <a:pt x="300" y="8532"/>
                  </a:lnTo>
                  <a:cubicBezTo>
                    <a:pt x="133" y="8632"/>
                    <a:pt x="0" y="8799"/>
                    <a:pt x="0" y="9032"/>
                  </a:cubicBezTo>
                  <a:cubicBezTo>
                    <a:pt x="0" y="9146"/>
                    <a:pt x="62" y="9213"/>
                    <a:pt x="153" y="9213"/>
                  </a:cubicBezTo>
                  <a:cubicBezTo>
                    <a:pt x="197" y="9213"/>
                    <a:pt x="247" y="9198"/>
                    <a:pt x="300" y="9166"/>
                  </a:cubicBezTo>
                  <a:lnTo>
                    <a:pt x="14944" y="693"/>
                  </a:lnTo>
                  <a:cubicBezTo>
                    <a:pt x="15111" y="593"/>
                    <a:pt x="15211" y="393"/>
                    <a:pt x="15244" y="193"/>
                  </a:cubicBezTo>
                  <a:cubicBezTo>
                    <a:pt x="15244" y="69"/>
                    <a:pt x="15171" y="0"/>
                    <a:pt x="150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9"/>
            <p:cNvSpPr/>
            <p:nvPr/>
          </p:nvSpPr>
          <p:spPr>
            <a:xfrm>
              <a:off x="3221650" y="3338500"/>
              <a:ext cx="96750" cy="66375"/>
            </a:xfrm>
            <a:custGeom>
              <a:avLst/>
              <a:gdLst/>
              <a:ahLst/>
              <a:cxnLst/>
              <a:rect l="l" t="t" r="r" b="b"/>
              <a:pathLst>
                <a:path w="3870" h="2655" extrusionOk="0">
                  <a:moveTo>
                    <a:pt x="3697" y="1"/>
                  </a:moveTo>
                  <a:cubicBezTo>
                    <a:pt x="3659" y="1"/>
                    <a:pt x="3615" y="13"/>
                    <a:pt x="3569" y="40"/>
                  </a:cubicBezTo>
                  <a:lnTo>
                    <a:pt x="300" y="1942"/>
                  </a:lnTo>
                  <a:cubicBezTo>
                    <a:pt x="133" y="2075"/>
                    <a:pt x="0" y="2242"/>
                    <a:pt x="0" y="2442"/>
                  </a:cubicBezTo>
                  <a:cubicBezTo>
                    <a:pt x="0" y="2580"/>
                    <a:pt x="64" y="2655"/>
                    <a:pt x="158" y="2655"/>
                  </a:cubicBezTo>
                  <a:cubicBezTo>
                    <a:pt x="200" y="2655"/>
                    <a:pt x="249" y="2640"/>
                    <a:pt x="300" y="2609"/>
                  </a:cubicBezTo>
                  <a:lnTo>
                    <a:pt x="3569" y="708"/>
                  </a:lnTo>
                  <a:cubicBezTo>
                    <a:pt x="3736" y="608"/>
                    <a:pt x="3869" y="407"/>
                    <a:pt x="3869" y="207"/>
                  </a:cubicBezTo>
                  <a:cubicBezTo>
                    <a:pt x="3869" y="86"/>
                    <a:pt x="3799" y="1"/>
                    <a:pt x="369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9"/>
            <p:cNvSpPr/>
            <p:nvPr/>
          </p:nvSpPr>
          <p:spPr>
            <a:xfrm>
              <a:off x="3726175" y="2760950"/>
              <a:ext cx="386950" cy="250000"/>
            </a:xfrm>
            <a:custGeom>
              <a:avLst/>
              <a:gdLst/>
              <a:ahLst/>
              <a:cxnLst/>
              <a:rect l="l" t="t" r="r" b="b"/>
              <a:pathLst>
                <a:path w="15478" h="10000" extrusionOk="0">
                  <a:moveTo>
                    <a:pt x="15361" y="1"/>
                  </a:moveTo>
                  <a:cubicBezTo>
                    <a:pt x="15328" y="1"/>
                    <a:pt x="15294" y="9"/>
                    <a:pt x="15278" y="26"/>
                  </a:cubicBezTo>
                  <a:lnTo>
                    <a:pt x="13610" y="1527"/>
                  </a:lnTo>
                  <a:lnTo>
                    <a:pt x="11909" y="1494"/>
                  </a:lnTo>
                  <a:lnTo>
                    <a:pt x="10241" y="4162"/>
                  </a:lnTo>
                  <a:lnTo>
                    <a:pt x="8573" y="3862"/>
                  </a:lnTo>
                  <a:lnTo>
                    <a:pt x="6838" y="5897"/>
                  </a:lnTo>
                  <a:lnTo>
                    <a:pt x="5170" y="6264"/>
                  </a:lnTo>
                  <a:lnTo>
                    <a:pt x="3469" y="6497"/>
                  </a:lnTo>
                  <a:lnTo>
                    <a:pt x="1735" y="8465"/>
                  </a:lnTo>
                  <a:lnTo>
                    <a:pt x="67" y="9800"/>
                  </a:lnTo>
                  <a:cubicBezTo>
                    <a:pt x="0" y="9866"/>
                    <a:pt x="0" y="9933"/>
                    <a:pt x="67" y="9966"/>
                  </a:cubicBezTo>
                  <a:cubicBezTo>
                    <a:pt x="67" y="9966"/>
                    <a:pt x="100" y="10000"/>
                    <a:pt x="134" y="10000"/>
                  </a:cubicBezTo>
                  <a:lnTo>
                    <a:pt x="200" y="10000"/>
                  </a:lnTo>
                  <a:lnTo>
                    <a:pt x="1901" y="8599"/>
                  </a:lnTo>
                  <a:lnTo>
                    <a:pt x="3569" y="6697"/>
                  </a:lnTo>
                  <a:lnTo>
                    <a:pt x="5237" y="6464"/>
                  </a:lnTo>
                  <a:lnTo>
                    <a:pt x="6972" y="6064"/>
                  </a:lnTo>
                  <a:lnTo>
                    <a:pt x="8640" y="4096"/>
                  </a:lnTo>
                  <a:lnTo>
                    <a:pt x="10341" y="4396"/>
                  </a:lnTo>
                  <a:lnTo>
                    <a:pt x="12042" y="1694"/>
                  </a:lnTo>
                  <a:lnTo>
                    <a:pt x="13710" y="1727"/>
                  </a:lnTo>
                  <a:lnTo>
                    <a:pt x="15444" y="193"/>
                  </a:lnTo>
                  <a:cubicBezTo>
                    <a:pt x="15478" y="159"/>
                    <a:pt x="15478" y="93"/>
                    <a:pt x="15444" y="26"/>
                  </a:cubicBezTo>
                  <a:cubicBezTo>
                    <a:pt x="15428" y="9"/>
                    <a:pt x="15394" y="1"/>
                    <a:pt x="1536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9"/>
            <p:cNvSpPr/>
            <p:nvPr/>
          </p:nvSpPr>
          <p:spPr>
            <a:xfrm>
              <a:off x="3732000" y="2841650"/>
              <a:ext cx="32550" cy="73400"/>
            </a:xfrm>
            <a:custGeom>
              <a:avLst/>
              <a:gdLst/>
              <a:ahLst/>
              <a:cxnLst/>
              <a:rect l="l" t="t" r="r" b="b"/>
              <a:pathLst>
                <a:path w="1302" h="2936" extrusionOk="0">
                  <a:moveTo>
                    <a:pt x="835" y="1268"/>
                  </a:moveTo>
                  <a:cubicBezTo>
                    <a:pt x="868" y="1301"/>
                    <a:pt x="935" y="1301"/>
                    <a:pt x="968" y="1335"/>
                  </a:cubicBezTo>
                  <a:cubicBezTo>
                    <a:pt x="1001" y="1368"/>
                    <a:pt x="1035" y="1435"/>
                    <a:pt x="1035" y="1468"/>
                  </a:cubicBezTo>
                  <a:cubicBezTo>
                    <a:pt x="1068" y="1535"/>
                    <a:pt x="1068" y="1601"/>
                    <a:pt x="1068" y="1668"/>
                  </a:cubicBezTo>
                  <a:cubicBezTo>
                    <a:pt x="1068" y="1768"/>
                    <a:pt x="1068" y="1835"/>
                    <a:pt x="1035" y="1902"/>
                  </a:cubicBezTo>
                  <a:cubicBezTo>
                    <a:pt x="1035" y="2002"/>
                    <a:pt x="1001" y="2068"/>
                    <a:pt x="968" y="2135"/>
                  </a:cubicBezTo>
                  <a:cubicBezTo>
                    <a:pt x="935" y="2202"/>
                    <a:pt x="868" y="2269"/>
                    <a:pt x="835" y="2335"/>
                  </a:cubicBezTo>
                  <a:cubicBezTo>
                    <a:pt x="768" y="2402"/>
                    <a:pt x="734" y="2435"/>
                    <a:pt x="668" y="2502"/>
                  </a:cubicBezTo>
                  <a:cubicBezTo>
                    <a:pt x="601" y="2535"/>
                    <a:pt x="568" y="2535"/>
                    <a:pt x="501" y="2535"/>
                  </a:cubicBezTo>
                  <a:cubicBezTo>
                    <a:pt x="434" y="2535"/>
                    <a:pt x="401" y="2535"/>
                    <a:pt x="368" y="2502"/>
                  </a:cubicBezTo>
                  <a:cubicBezTo>
                    <a:pt x="334" y="2435"/>
                    <a:pt x="301" y="2402"/>
                    <a:pt x="301" y="2335"/>
                  </a:cubicBezTo>
                  <a:cubicBezTo>
                    <a:pt x="267" y="2269"/>
                    <a:pt x="267" y="2202"/>
                    <a:pt x="267" y="2135"/>
                  </a:cubicBezTo>
                  <a:cubicBezTo>
                    <a:pt x="267" y="2068"/>
                    <a:pt x="267" y="2002"/>
                    <a:pt x="301" y="1902"/>
                  </a:cubicBezTo>
                  <a:cubicBezTo>
                    <a:pt x="301" y="1835"/>
                    <a:pt x="334" y="1768"/>
                    <a:pt x="368" y="1701"/>
                  </a:cubicBezTo>
                  <a:cubicBezTo>
                    <a:pt x="401" y="1601"/>
                    <a:pt x="434" y="1535"/>
                    <a:pt x="501" y="1468"/>
                  </a:cubicBezTo>
                  <a:cubicBezTo>
                    <a:pt x="534" y="1435"/>
                    <a:pt x="601" y="1368"/>
                    <a:pt x="668" y="1335"/>
                  </a:cubicBezTo>
                  <a:cubicBezTo>
                    <a:pt x="701" y="1301"/>
                    <a:pt x="768" y="1301"/>
                    <a:pt x="835" y="1268"/>
                  </a:cubicBezTo>
                  <a:close/>
                  <a:moveTo>
                    <a:pt x="868" y="0"/>
                  </a:moveTo>
                  <a:lnTo>
                    <a:pt x="701" y="67"/>
                  </a:lnTo>
                  <a:cubicBezTo>
                    <a:pt x="701" y="67"/>
                    <a:pt x="668" y="100"/>
                    <a:pt x="668" y="134"/>
                  </a:cubicBezTo>
                  <a:lnTo>
                    <a:pt x="634" y="200"/>
                  </a:lnTo>
                  <a:lnTo>
                    <a:pt x="167" y="1468"/>
                  </a:lnTo>
                  <a:cubicBezTo>
                    <a:pt x="167" y="1535"/>
                    <a:pt x="134" y="1601"/>
                    <a:pt x="101" y="1668"/>
                  </a:cubicBezTo>
                  <a:lnTo>
                    <a:pt x="67" y="1835"/>
                  </a:lnTo>
                  <a:cubicBezTo>
                    <a:pt x="34" y="1902"/>
                    <a:pt x="34" y="1968"/>
                    <a:pt x="34" y="2068"/>
                  </a:cubicBezTo>
                  <a:cubicBezTo>
                    <a:pt x="1" y="2135"/>
                    <a:pt x="1" y="2202"/>
                    <a:pt x="34" y="2269"/>
                  </a:cubicBezTo>
                  <a:cubicBezTo>
                    <a:pt x="1" y="2369"/>
                    <a:pt x="34" y="2502"/>
                    <a:pt x="67" y="2602"/>
                  </a:cubicBezTo>
                  <a:cubicBezTo>
                    <a:pt x="67" y="2702"/>
                    <a:pt x="134" y="2769"/>
                    <a:pt x="167" y="2836"/>
                  </a:cubicBezTo>
                  <a:cubicBezTo>
                    <a:pt x="234" y="2902"/>
                    <a:pt x="301" y="2936"/>
                    <a:pt x="401" y="2936"/>
                  </a:cubicBezTo>
                  <a:cubicBezTo>
                    <a:pt x="468" y="2936"/>
                    <a:pt x="568" y="2902"/>
                    <a:pt x="634" y="2836"/>
                  </a:cubicBezTo>
                  <a:cubicBezTo>
                    <a:pt x="734" y="2802"/>
                    <a:pt x="835" y="2702"/>
                    <a:pt x="901" y="2635"/>
                  </a:cubicBezTo>
                  <a:cubicBezTo>
                    <a:pt x="968" y="2535"/>
                    <a:pt x="1035" y="2435"/>
                    <a:pt x="1101" y="2335"/>
                  </a:cubicBezTo>
                  <a:cubicBezTo>
                    <a:pt x="1168" y="2202"/>
                    <a:pt x="1201" y="2068"/>
                    <a:pt x="1235" y="1935"/>
                  </a:cubicBezTo>
                  <a:cubicBezTo>
                    <a:pt x="1268" y="1835"/>
                    <a:pt x="1268" y="1701"/>
                    <a:pt x="1302" y="1568"/>
                  </a:cubicBezTo>
                  <a:cubicBezTo>
                    <a:pt x="1302" y="1435"/>
                    <a:pt x="1268" y="1335"/>
                    <a:pt x="1235" y="1234"/>
                  </a:cubicBezTo>
                  <a:cubicBezTo>
                    <a:pt x="1201" y="1134"/>
                    <a:pt x="1168" y="1068"/>
                    <a:pt x="1101" y="1001"/>
                  </a:cubicBezTo>
                  <a:cubicBezTo>
                    <a:pt x="1035" y="968"/>
                    <a:pt x="968" y="934"/>
                    <a:pt x="901" y="934"/>
                  </a:cubicBezTo>
                  <a:cubicBezTo>
                    <a:pt x="801" y="934"/>
                    <a:pt x="734" y="968"/>
                    <a:pt x="668" y="1001"/>
                  </a:cubicBezTo>
                  <a:lnTo>
                    <a:pt x="601" y="1034"/>
                  </a:lnTo>
                  <a:lnTo>
                    <a:pt x="568" y="1068"/>
                  </a:lnTo>
                  <a:lnTo>
                    <a:pt x="901" y="100"/>
                  </a:lnTo>
                  <a:cubicBezTo>
                    <a:pt x="901" y="100"/>
                    <a:pt x="901" y="67"/>
                    <a:pt x="901" y="67"/>
                  </a:cubicBezTo>
                  <a:cubicBezTo>
                    <a:pt x="901" y="67"/>
                    <a:pt x="901" y="34"/>
                    <a:pt x="901" y="34"/>
                  </a:cubicBezTo>
                  <a:cubicBezTo>
                    <a:pt x="901" y="34"/>
                    <a:pt x="901" y="0"/>
                    <a:pt x="9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9"/>
            <p:cNvSpPr/>
            <p:nvPr/>
          </p:nvSpPr>
          <p:spPr>
            <a:xfrm>
              <a:off x="3770375" y="2820800"/>
              <a:ext cx="30025" cy="77575"/>
            </a:xfrm>
            <a:custGeom>
              <a:avLst/>
              <a:gdLst/>
              <a:ahLst/>
              <a:cxnLst/>
              <a:rect l="l" t="t" r="r" b="b"/>
              <a:pathLst>
                <a:path w="1201" h="3103" extrusionOk="0">
                  <a:moveTo>
                    <a:pt x="834" y="0"/>
                  </a:moveTo>
                  <a:cubicBezTo>
                    <a:pt x="734" y="0"/>
                    <a:pt x="667" y="34"/>
                    <a:pt x="600" y="67"/>
                  </a:cubicBezTo>
                  <a:cubicBezTo>
                    <a:pt x="500" y="134"/>
                    <a:pt x="434" y="200"/>
                    <a:pt x="367" y="301"/>
                  </a:cubicBezTo>
                  <a:cubicBezTo>
                    <a:pt x="267" y="401"/>
                    <a:pt x="200" y="501"/>
                    <a:pt x="167" y="601"/>
                  </a:cubicBezTo>
                  <a:cubicBezTo>
                    <a:pt x="133" y="701"/>
                    <a:pt x="67" y="801"/>
                    <a:pt x="67" y="934"/>
                  </a:cubicBezTo>
                  <a:cubicBezTo>
                    <a:pt x="33" y="1034"/>
                    <a:pt x="0" y="1134"/>
                    <a:pt x="0" y="1235"/>
                  </a:cubicBezTo>
                  <a:cubicBezTo>
                    <a:pt x="0" y="1235"/>
                    <a:pt x="0" y="1268"/>
                    <a:pt x="0" y="1301"/>
                  </a:cubicBezTo>
                  <a:lnTo>
                    <a:pt x="67" y="1301"/>
                  </a:lnTo>
                  <a:lnTo>
                    <a:pt x="167" y="1235"/>
                  </a:lnTo>
                  <a:cubicBezTo>
                    <a:pt x="167" y="1201"/>
                    <a:pt x="200" y="1201"/>
                    <a:pt x="200" y="1168"/>
                  </a:cubicBezTo>
                  <a:cubicBezTo>
                    <a:pt x="234" y="1134"/>
                    <a:pt x="234" y="1134"/>
                    <a:pt x="234" y="1101"/>
                  </a:cubicBezTo>
                  <a:cubicBezTo>
                    <a:pt x="234" y="1034"/>
                    <a:pt x="267" y="968"/>
                    <a:pt x="267" y="901"/>
                  </a:cubicBezTo>
                  <a:cubicBezTo>
                    <a:pt x="300" y="834"/>
                    <a:pt x="300" y="768"/>
                    <a:pt x="334" y="701"/>
                  </a:cubicBezTo>
                  <a:cubicBezTo>
                    <a:pt x="367" y="634"/>
                    <a:pt x="400" y="601"/>
                    <a:pt x="434" y="534"/>
                  </a:cubicBezTo>
                  <a:cubicBezTo>
                    <a:pt x="467" y="501"/>
                    <a:pt x="534" y="434"/>
                    <a:pt x="600" y="434"/>
                  </a:cubicBezTo>
                  <a:cubicBezTo>
                    <a:pt x="651" y="401"/>
                    <a:pt x="692" y="384"/>
                    <a:pt x="730" y="384"/>
                  </a:cubicBezTo>
                  <a:cubicBezTo>
                    <a:pt x="767" y="384"/>
                    <a:pt x="801" y="401"/>
                    <a:pt x="834" y="434"/>
                  </a:cubicBezTo>
                  <a:cubicBezTo>
                    <a:pt x="901" y="501"/>
                    <a:pt x="901" y="601"/>
                    <a:pt x="901" y="701"/>
                  </a:cubicBezTo>
                  <a:cubicBezTo>
                    <a:pt x="901" y="801"/>
                    <a:pt x="901" y="901"/>
                    <a:pt x="867" y="1001"/>
                  </a:cubicBezTo>
                  <a:cubicBezTo>
                    <a:pt x="834" y="1101"/>
                    <a:pt x="801" y="1201"/>
                    <a:pt x="767" y="1301"/>
                  </a:cubicBezTo>
                  <a:lnTo>
                    <a:pt x="67" y="2702"/>
                  </a:lnTo>
                  <a:cubicBezTo>
                    <a:pt x="33" y="2736"/>
                    <a:pt x="33" y="2769"/>
                    <a:pt x="0" y="2802"/>
                  </a:cubicBezTo>
                  <a:cubicBezTo>
                    <a:pt x="0" y="2836"/>
                    <a:pt x="0" y="2869"/>
                    <a:pt x="0" y="2902"/>
                  </a:cubicBezTo>
                  <a:lnTo>
                    <a:pt x="0" y="3036"/>
                  </a:lnTo>
                  <a:cubicBezTo>
                    <a:pt x="0" y="3036"/>
                    <a:pt x="0" y="3069"/>
                    <a:pt x="0" y="3103"/>
                  </a:cubicBezTo>
                  <a:lnTo>
                    <a:pt x="67" y="3103"/>
                  </a:lnTo>
                  <a:lnTo>
                    <a:pt x="1134" y="2469"/>
                  </a:lnTo>
                  <a:cubicBezTo>
                    <a:pt x="1168" y="2469"/>
                    <a:pt x="1168" y="2435"/>
                    <a:pt x="1168" y="2435"/>
                  </a:cubicBezTo>
                  <a:cubicBezTo>
                    <a:pt x="1201" y="2402"/>
                    <a:pt x="1201" y="2369"/>
                    <a:pt x="1201" y="2335"/>
                  </a:cubicBezTo>
                  <a:lnTo>
                    <a:pt x="1201" y="2202"/>
                  </a:lnTo>
                  <a:cubicBezTo>
                    <a:pt x="1201" y="2169"/>
                    <a:pt x="1201" y="2169"/>
                    <a:pt x="1168" y="2135"/>
                  </a:cubicBezTo>
                  <a:lnTo>
                    <a:pt x="1134" y="2135"/>
                  </a:lnTo>
                  <a:lnTo>
                    <a:pt x="367" y="2569"/>
                  </a:lnTo>
                  <a:lnTo>
                    <a:pt x="934" y="1468"/>
                  </a:lnTo>
                  <a:cubicBezTo>
                    <a:pt x="967" y="1368"/>
                    <a:pt x="1001" y="1301"/>
                    <a:pt x="1034" y="1235"/>
                  </a:cubicBezTo>
                  <a:cubicBezTo>
                    <a:pt x="1067" y="1168"/>
                    <a:pt x="1101" y="1101"/>
                    <a:pt x="1101" y="1001"/>
                  </a:cubicBezTo>
                  <a:cubicBezTo>
                    <a:pt x="1134" y="934"/>
                    <a:pt x="1134" y="868"/>
                    <a:pt x="1134" y="801"/>
                  </a:cubicBezTo>
                  <a:cubicBezTo>
                    <a:pt x="1168" y="734"/>
                    <a:pt x="1168" y="634"/>
                    <a:pt x="1134" y="567"/>
                  </a:cubicBezTo>
                  <a:cubicBezTo>
                    <a:pt x="1168" y="467"/>
                    <a:pt x="1134" y="367"/>
                    <a:pt x="1101" y="267"/>
                  </a:cubicBezTo>
                  <a:cubicBezTo>
                    <a:pt x="1101" y="200"/>
                    <a:pt x="1067" y="134"/>
                    <a:pt x="1001" y="67"/>
                  </a:cubicBezTo>
                  <a:cubicBezTo>
                    <a:pt x="967" y="34"/>
                    <a:pt x="901" y="0"/>
                    <a:pt x="8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9"/>
            <p:cNvSpPr/>
            <p:nvPr/>
          </p:nvSpPr>
          <p:spPr>
            <a:xfrm>
              <a:off x="3804550" y="2796600"/>
              <a:ext cx="28375" cy="77600"/>
            </a:xfrm>
            <a:custGeom>
              <a:avLst/>
              <a:gdLst/>
              <a:ahLst/>
              <a:cxnLst/>
              <a:rect l="l" t="t" r="r" b="b"/>
              <a:pathLst>
                <a:path w="1135" h="3104" extrusionOk="0">
                  <a:moveTo>
                    <a:pt x="1068" y="1"/>
                  </a:moveTo>
                  <a:lnTo>
                    <a:pt x="67" y="635"/>
                  </a:lnTo>
                  <a:cubicBezTo>
                    <a:pt x="67" y="668"/>
                    <a:pt x="34" y="668"/>
                    <a:pt x="34" y="701"/>
                  </a:cubicBezTo>
                  <a:cubicBezTo>
                    <a:pt x="34" y="735"/>
                    <a:pt x="1" y="768"/>
                    <a:pt x="1" y="768"/>
                  </a:cubicBezTo>
                  <a:lnTo>
                    <a:pt x="1" y="935"/>
                  </a:lnTo>
                  <a:cubicBezTo>
                    <a:pt x="1" y="935"/>
                    <a:pt x="1" y="968"/>
                    <a:pt x="34" y="1002"/>
                  </a:cubicBezTo>
                  <a:lnTo>
                    <a:pt x="67" y="1002"/>
                  </a:lnTo>
                  <a:lnTo>
                    <a:pt x="901" y="501"/>
                  </a:lnTo>
                  <a:lnTo>
                    <a:pt x="368" y="3003"/>
                  </a:lnTo>
                  <a:cubicBezTo>
                    <a:pt x="368" y="3036"/>
                    <a:pt x="368" y="3036"/>
                    <a:pt x="368" y="3036"/>
                  </a:cubicBezTo>
                  <a:cubicBezTo>
                    <a:pt x="368" y="3070"/>
                    <a:pt x="368" y="3070"/>
                    <a:pt x="368" y="3103"/>
                  </a:cubicBezTo>
                  <a:lnTo>
                    <a:pt x="401" y="3103"/>
                  </a:lnTo>
                  <a:lnTo>
                    <a:pt x="501" y="3036"/>
                  </a:lnTo>
                  <a:cubicBezTo>
                    <a:pt x="534" y="3036"/>
                    <a:pt x="568" y="3003"/>
                    <a:pt x="568" y="2970"/>
                  </a:cubicBezTo>
                  <a:cubicBezTo>
                    <a:pt x="568" y="2970"/>
                    <a:pt x="568" y="2936"/>
                    <a:pt x="601" y="2903"/>
                  </a:cubicBezTo>
                  <a:lnTo>
                    <a:pt x="1135" y="401"/>
                  </a:lnTo>
                  <a:cubicBezTo>
                    <a:pt x="1135" y="368"/>
                    <a:pt x="1135" y="334"/>
                    <a:pt x="1135" y="301"/>
                  </a:cubicBezTo>
                  <a:cubicBezTo>
                    <a:pt x="1135" y="301"/>
                    <a:pt x="1135" y="268"/>
                    <a:pt x="1135" y="234"/>
                  </a:cubicBezTo>
                  <a:lnTo>
                    <a:pt x="1135" y="68"/>
                  </a:lnTo>
                  <a:cubicBezTo>
                    <a:pt x="1135" y="68"/>
                    <a:pt x="1135" y="34"/>
                    <a:pt x="11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9"/>
            <p:cNvSpPr/>
            <p:nvPr/>
          </p:nvSpPr>
          <p:spPr>
            <a:xfrm>
              <a:off x="3729500" y="2831825"/>
              <a:ext cx="381125" cy="230350"/>
            </a:xfrm>
            <a:custGeom>
              <a:avLst/>
              <a:gdLst/>
              <a:ahLst/>
              <a:cxnLst/>
              <a:rect l="l" t="t" r="r" b="b"/>
              <a:pathLst>
                <a:path w="15245" h="9214" extrusionOk="0">
                  <a:moveTo>
                    <a:pt x="15065" y="1"/>
                  </a:moveTo>
                  <a:cubicBezTo>
                    <a:pt x="15028" y="1"/>
                    <a:pt x="14988" y="9"/>
                    <a:pt x="14945" y="26"/>
                  </a:cubicBezTo>
                  <a:lnTo>
                    <a:pt x="301" y="8532"/>
                  </a:lnTo>
                  <a:cubicBezTo>
                    <a:pt x="134" y="8632"/>
                    <a:pt x="34" y="8833"/>
                    <a:pt x="1" y="9033"/>
                  </a:cubicBezTo>
                  <a:cubicBezTo>
                    <a:pt x="1" y="9146"/>
                    <a:pt x="62" y="9213"/>
                    <a:pt x="154" y="9213"/>
                  </a:cubicBezTo>
                  <a:cubicBezTo>
                    <a:pt x="197" y="9213"/>
                    <a:pt x="247" y="9198"/>
                    <a:pt x="301" y="9166"/>
                  </a:cubicBezTo>
                  <a:lnTo>
                    <a:pt x="14945" y="693"/>
                  </a:lnTo>
                  <a:cubicBezTo>
                    <a:pt x="15111" y="593"/>
                    <a:pt x="15245" y="393"/>
                    <a:pt x="15245" y="193"/>
                  </a:cubicBezTo>
                  <a:cubicBezTo>
                    <a:pt x="15245" y="69"/>
                    <a:pt x="15171" y="1"/>
                    <a:pt x="1506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9"/>
            <p:cNvSpPr/>
            <p:nvPr/>
          </p:nvSpPr>
          <p:spPr>
            <a:xfrm>
              <a:off x="3729500" y="2751775"/>
              <a:ext cx="97600" cy="66025"/>
            </a:xfrm>
            <a:custGeom>
              <a:avLst/>
              <a:gdLst/>
              <a:ahLst/>
              <a:cxnLst/>
              <a:rect l="l" t="t" r="r" b="b"/>
              <a:pathLst>
                <a:path w="3904" h="2641" extrusionOk="0">
                  <a:moveTo>
                    <a:pt x="3724" y="0"/>
                  </a:moveTo>
                  <a:cubicBezTo>
                    <a:pt x="3687" y="0"/>
                    <a:pt x="3646" y="9"/>
                    <a:pt x="3603" y="26"/>
                  </a:cubicBezTo>
                  <a:lnTo>
                    <a:pt x="301" y="1927"/>
                  </a:lnTo>
                  <a:cubicBezTo>
                    <a:pt x="134" y="2061"/>
                    <a:pt x="34" y="2228"/>
                    <a:pt x="1" y="2428"/>
                  </a:cubicBezTo>
                  <a:cubicBezTo>
                    <a:pt x="1" y="2566"/>
                    <a:pt x="64" y="2640"/>
                    <a:pt x="158" y="2640"/>
                  </a:cubicBezTo>
                  <a:cubicBezTo>
                    <a:pt x="201" y="2640"/>
                    <a:pt x="249" y="2625"/>
                    <a:pt x="301" y="2595"/>
                  </a:cubicBezTo>
                  <a:lnTo>
                    <a:pt x="3603" y="693"/>
                  </a:lnTo>
                  <a:cubicBezTo>
                    <a:pt x="3770" y="593"/>
                    <a:pt x="3870" y="393"/>
                    <a:pt x="3903" y="193"/>
                  </a:cubicBezTo>
                  <a:cubicBezTo>
                    <a:pt x="3903" y="69"/>
                    <a:pt x="3830" y="0"/>
                    <a:pt x="37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9"/>
            <p:cNvSpPr/>
            <p:nvPr/>
          </p:nvSpPr>
          <p:spPr>
            <a:xfrm>
              <a:off x="3727000" y="3055275"/>
              <a:ext cx="386475" cy="249225"/>
            </a:xfrm>
            <a:custGeom>
              <a:avLst/>
              <a:gdLst/>
              <a:ahLst/>
              <a:cxnLst/>
              <a:rect l="l" t="t" r="r" b="b"/>
              <a:pathLst>
                <a:path w="15459" h="9969" extrusionOk="0">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9"/>
            <p:cNvSpPr/>
            <p:nvPr/>
          </p:nvSpPr>
          <p:spPr>
            <a:xfrm>
              <a:off x="3727000" y="3055275"/>
              <a:ext cx="386475" cy="249225"/>
            </a:xfrm>
            <a:custGeom>
              <a:avLst/>
              <a:gdLst/>
              <a:ahLst/>
              <a:cxnLst/>
              <a:rect l="l" t="t" r="r" b="b"/>
              <a:pathLst>
                <a:path w="15459" h="9969" extrusionOk="0">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9"/>
            <p:cNvSpPr/>
            <p:nvPr/>
          </p:nvSpPr>
          <p:spPr>
            <a:xfrm>
              <a:off x="3732000" y="3135175"/>
              <a:ext cx="31725" cy="73425"/>
            </a:xfrm>
            <a:custGeom>
              <a:avLst/>
              <a:gdLst/>
              <a:ahLst/>
              <a:cxnLst/>
              <a:rect l="l" t="t" r="r" b="b"/>
              <a:pathLst>
                <a:path w="1269" h="2937" extrusionOk="0">
                  <a:moveTo>
                    <a:pt x="768" y="401"/>
                  </a:moveTo>
                  <a:cubicBezTo>
                    <a:pt x="835" y="401"/>
                    <a:pt x="868" y="435"/>
                    <a:pt x="901" y="468"/>
                  </a:cubicBezTo>
                  <a:cubicBezTo>
                    <a:pt x="935" y="468"/>
                    <a:pt x="968" y="535"/>
                    <a:pt x="968" y="568"/>
                  </a:cubicBezTo>
                  <a:cubicBezTo>
                    <a:pt x="1001" y="635"/>
                    <a:pt x="1001" y="701"/>
                    <a:pt x="1001" y="768"/>
                  </a:cubicBezTo>
                  <a:cubicBezTo>
                    <a:pt x="1001" y="868"/>
                    <a:pt x="1001" y="935"/>
                    <a:pt x="968" y="1035"/>
                  </a:cubicBezTo>
                  <a:cubicBezTo>
                    <a:pt x="968" y="1102"/>
                    <a:pt x="935" y="1168"/>
                    <a:pt x="901" y="1235"/>
                  </a:cubicBezTo>
                  <a:cubicBezTo>
                    <a:pt x="868" y="1302"/>
                    <a:pt x="835" y="1369"/>
                    <a:pt x="768" y="1435"/>
                  </a:cubicBezTo>
                  <a:cubicBezTo>
                    <a:pt x="734" y="1502"/>
                    <a:pt x="668" y="1535"/>
                    <a:pt x="634" y="1569"/>
                  </a:cubicBezTo>
                  <a:cubicBezTo>
                    <a:pt x="568" y="1602"/>
                    <a:pt x="534" y="1602"/>
                    <a:pt x="468" y="1602"/>
                  </a:cubicBezTo>
                  <a:cubicBezTo>
                    <a:pt x="434" y="1602"/>
                    <a:pt x="368" y="1602"/>
                    <a:pt x="334" y="1569"/>
                  </a:cubicBezTo>
                  <a:cubicBezTo>
                    <a:pt x="301" y="1535"/>
                    <a:pt x="267" y="1502"/>
                    <a:pt x="267" y="1435"/>
                  </a:cubicBezTo>
                  <a:cubicBezTo>
                    <a:pt x="234" y="1369"/>
                    <a:pt x="234" y="1302"/>
                    <a:pt x="234" y="1235"/>
                  </a:cubicBezTo>
                  <a:cubicBezTo>
                    <a:pt x="234" y="1068"/>
                    <a:pt x="267" y="902"/>
                    <a:pt x="334" y="768"/>
                  </a:cubicBezTo>
                  <a:cubicBezTo>
                    <a:pt x="368" y="701"/>
                    <a:pt x="401" y="635"/>
                    <a:pt x="468" y="601"/>
                  </a:cubicBezTo>
                  <a:cubicBezTo>
                    <a:pt x="501" y="535"/>
                    <a:pt x="568" y="501"/>
                    <a:pt x="634" y="468"/>
                  </a:cubicBezTo>
                  <a:cubicBezTo>
                    <a:pt x="668" y="435"/>
                    <a:pt x="734" y="401"/>
                    <a:pt x="768" y="401"/>
                  </a:cubicBezTo>
                  <a:close/>
                  <a:moveTo>
                    <a:pt x="901" y="1"/>
                  </a:moveTo>
                  <a:cubicBezTo>
                    <a:pt x="801" y="1"/>
                    <a:pt x="701" y="34"/>
                    <a:pt x="634" y="101"/>
                  </a:cubicBezTo>
                  <a:cubicBezTo>
                    <a:pt x="534" y="134"/>
                    <a:pt x="468" y="201"/>
                    <a:pt x="401" y="301"/>
                  </a:cubicBezTo>
                  <a:cubicBezTo>
                    <a:pt x="334" y="401"/>
                    <a:pt x="267" y="501"/>
                    <a:pt x="201" y="601"/>
                  </a:cubicBezTo>
                  <a:cubicBezTo>
                    <a:pt x="134" y="701"/>
                    <a:pt x="101" y="835"/>
                    <a:pt x="67" y="968"/>
                  </a:cubicBezTo>
                  <a:cubicBezTo>
                    <a:pt x="34" y="1102"/>
                    <a:pt x="1" y="1202"/>
                    <a:pt x="1" y="1335"/>
                  </a:cubicBezTo>
                  <a:cubicBezTo>
                    <a:pt x="1" y="1469"/>
                    <a:pt x="34" y="1602"/>
                    <a:pt x="67" y="1702"/>
                  </a:cubicBezTo>
                  <a:cubicBezTo>
                    <a:pt x="101" y="1769"/>
                    <a:pt x="134" y="1836"/>
                    <a:pt x="201" y="1902"/>
                  </a:cubicBezTo>
                  <a:cubicBezTo>
                    <a:pt x="234" y="1936"/>
                    <a:pt x="301" y="1936"/>
                    <a:pt x="401" y="1936"/>
                  </a:cubicBezTo>
                  <a:cubicBezTo>
                    <a:pt x="468" y="1936"/>
                    <a:pt x="534" y="1902"/>
                    <a:pt x="601" y="1869"/>
                  </a:cubicBezTo>
                  <a:lnTo>
                    <a:pt x="634" y="1869"/>
                  </a:lnTo>
                  <a:lnTo>
                    <a:pt x="701" y="1836"/>
                  </a:lnTo>
                  <a:lnTo>
                    <a:pt x="368" y="2836"/>
                  </a:lnTo>
                  <a:cubicBezTo>
                    <a:pt x="368" y="2836"/>
                    <a:pt x="368" y="2836"/>
                    <a:pt x="368" y="2870"/>
                  </a:cubicBezTo>
                  <a:cubicBezTo>
                    <a:pt x="368" y="2903"/>
                    <a:pt x="368" y="2936"/>
                    <a:pt x="368" y="2936"/>
                  </a:cubicBezTo>
                  <a:lnTo>
                    <a:pt x="401" y="2936"/>
                  </a:lnTo>
                  <a:lnTo>
                    <a:pt x="534" y="2870"/>
                  </a:lnTo>
                  <a:cubicBezTo>
                    <a:pt x="568" y="2836"/>
                    <a:pt x="601" y="2836"/>
                    <a:pt x="601" y="2803"/>
                  </a:cubicBezTo>
                  <a:lnTo>
                    <a:pt x="634" y="2736"/>
                  </a:lnTo>
                  <a:lnTo>
                    <a:pt x="1068" y="1435"/>
                  </a:lnTo>
                  <a:cubicBezTo>
                    <a:pt x="1101" y="1402"/>
                    <a:pt x="1101" y="1335"/>
                    <a:pt x="1135" y="1269"/>
                  </a:cubicBezTo>
                  <a:cubicBezTo>
                    <a:pt x="1168" y="1202"/>
                    <a:pt x="1201" y="1135"/>
                    <a:pt x="1201" y="1035"/>
                  </a:cubicBezTo>
                  <a:cubicBezTo>
                    <a:pt x="1235" y="968"/>
                    <a:pt x="1268" y="902"/>
                    <a:pt x="1268" y="835"/>
                  </a:cubicBezTo>
                  <a:cubicBezTo>
                    <a:pt x="1268" y="768"/>
                    <a:pt x="1268" y="701"/>
                    <a:pt x="1268" y="635"/>
                  </a:cubicBezTo>
                  <a:cubicBezTo>
                    <a:pt x="1268" y="501"/>
                    <a:pt x="1235" y="401"/>
                    <a:pt x="1201" y="301"/>
                  </a:cubicBezTo>
                  <a:cubicBezTo>
                    <a:pt x="1201" y="201"/>
                    <a:pt x="1135" y="134"/>
                    <a:pt x="1101" y="68"/>
                  </a:cubicBezTo>
                  <a:cubicBezTo>
                    <a:pt x="1035" y="34"/>
                    <a:pt x="968" y="1"/>
                    <a:pt x="9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9"/>
            <p:cNvSpPr/>
            <p:nvPr/>
          </p:nvSpPr>
          <p:spPr>
            <a:xfrm>
              <a:off x="3767850" y="3111000"/>
              <a:ext cx="31725" cy="77100"/>
            </a:xfrm>
            <a:custGeom>
              <a:avLst/>
              <a:gdLst/>
              <a:ahLst/>
              <a:cxnLst/>
              <a:rect l="l" t="t" r="r" b="b"/>
              <a:pathLst>
                <a:path w="1269" h="3084" extrusionOk="0">
                  <a:moveTo>
                    <a:pt x="1102" y="1"/>
                  </a:moveTo>
                  <a:lnTo>
                    <a:pt x="134" y="568"/>
                  </a:lnTo>
                  <a:cubicBezTo>
                    <a:pt x="101" y="568"/>
                    <a:pt x="101" y="601"/>
                    <a:pt x="68" y="634"/>
                  </a:cubicBezTo>
                  <a:cubicBezTo>
                    <a:pt x="68" y="634"/>
                    <a:pt x="68" y="668"/>
                    <a:pt x="68" y="701"/>
                  </a:cubicBezTo>
                  <a:lnTo>
                    <a:pt x="68" y="835"/>
                  </a:lnTo>
                  <a:cubicBezTo>
                    <a:pt x="68" y="868"/>
                    <a:pt x="68" y="868"/>
                    <a:pt x="68" y="901"/>
                  </a:cubicBezTo>
                  <a:lnTo>
                    <a:pt x="134" y="901"/>
                  </a:lnTo>
                  <a:lnTo>
                    <a:pt x="835" y="501"/>
                  </a:lnTo>
                  <a:lnTo>
                    <a:pt x="835" y="501"/>
                  </a:lnTo>
                  <a:lnTo>
                    <a:pt x="401" y="1502"/>
                  </a:lnTo>
                  <a:lnTo>
                    <a:pt x="368" y="1568"/>
                  </a:lnTo>
                  <a:cubicBezTo>
                    <a:pt x="368" y="1568"/>
                    <a:pt x="368" y="1602"/>
                    <a:pt x="368" y="1635"/>
                  </a:cubicBezTo>
                  <a:lnTo>
                    <a:pt x="368" y="1769"/>
                  </a:lnTo>
                  <a:cubicBezTo>
                    <a:pt x="368" y="1769"/>
                    <a:pt x="368" y="1802"/>
                    <a:pt x="368" y="1835"/>
                  </a:cubicBezTo>
                  <a:lnTo>
                    <a:pt x="401" y="1835"/>
                  </a:lnTo>
                  <a:lnTo>
                    <a:pt x="635" y="1702"/>
                  </a:lnTo>
                  <a:cubicBezTo>
                    <a:pt x="668" y="1668"/>
                    <a:pt x="735" y="1635"/>
                    <a:pt x="768" y="1635"/>
                  </a:cubicBezTo>
                  <a:lnTo>
                    <a:pt x="902" y="1635"/>
                  </a:lnTo>
                  <a:cubicBezTo>
                    <a:pt x="935" y="1668"/>
                    <a:pt x="968" y="1702"/>
                    <a:pt x="968" y="1735"/>
                  </a:cubicBezTo>
                  <a:cubicBezTo>
                    <a:pt x="1002" y="1802"/>
                    <a:pt x="1002" y="1869"/>
                    <a:pt x="1002" y="1935"/>
                  </a:cubicBezTo>
                  <a:cubicBezTo>
                    <a:pt x="1002" y="2002"/>
                    <a:pt x="1002" y="2069"/>
                    <a:pt x="968" y="2169"/>
                  </a:cubicBezTo>
                  <a:cubicBezTo>
                    <a:pt x="968" y="2236"/>
                    <a:pt x="935" y="2302"/>
                    <a:pt x="902" y="2369"/>
                  </a:cubicBezTo>
                  <a:cubicBezTo>
                    <a:pt x="868" y="2402"/>
                    <a:pt x="802" y="2469"/>
                    <a:pt x="768" y="2502"/>
                  </a:cubicBezTo>
                  <a:cubicBezTo>
                    <a:pt x="735" y="2569"/>
                    <a:pt x="668" y="2602"/>
                    <a:pt x="635" y="2636"/>
                  </a:cubicBezTo>
                  <a:cubicBezTo>
                    <a:pt x="568" y="2669"/>
                    <a:pt x="501" y="2703"/>
                    <a:pt x="435" y="2703"/>
                  </a:cubicBezTo>
                  <a:lnTo>
                    <a:pt x="335" y="2703"/>
                  </a:lnTo>
                  <a:cubicBezTo>
                    <a:pt x="301" y="2703"/>
                    <a:pt x="268" y="2669"/>
                    <a:pt x="268" y="2636"/>
                  </a:cubicBezTo>
                  <a:cubicBezTo>
                    <a:pt x="234" y="2602"/>
                    <a:pt x="234" y="2569"/>
                    <a:pt x="201" y="2536"/>
                  </a:cubicBezTo>
                  <a:cubicBezTo>
                    <a:pt x="201" y="2502"/>
                    <a:pt x="201" y="2502"/>
                    <a:pt x="201" y="2502"/>
                  </a:cubicBezTo>
                  <a:lnTo>
                    <a:pt x="168" y="2502"/>
                  </a:lnTo>
                  <a:lnTo>
                    <a:pt x="34" y="2569"/>
                  </a:lnTo>
                  <a:cubicBezTo>
                    <a:pt x="34" y="2569"/>
                    <a:pt x="1" y="2569"/>
                    <a:pt x="1" y="2602"/>
                  </a:cubicBezTo>
                  <a:cubicBezTo>
                    <a:pt x="1" y="2636"/>
                    <a:pt x="1" y="2636"/>
                    <a:pt x="1" y="2669"/>
                  </a:cubicBezTo>
                  <a:cubicBezTo>
                    <a:pt x="1" y="2736"/>
                    <a:pt x="1" y="2836"/>
                    <a:pt x="34" y="2903"/>
                  </a:cubicBezTo>
                  <a:cubicBezTo>
                    <a:pt x="68" y="2936"/>
                    <a:pt x="101" y="3003"/>
                    <a:pt x="168" y="3036"/>
                  </a:cubicBezTo>
                  <a:cubicBezTo>
                    <a:pt x="215" y="3060"/>
                    <a:pt x="262" y="3083"/>
                    <a:pt x="309" y="3083"/>
                  </a:cubicBezTo>
                  <a:cubicBezTo>
                    <a:pt x="329" y="3083"/>
                    <a:pt x="348" y="3079"/>
                    <a:pt x="368" y="3069"/>
                  </a:cubicBezTo>
                  <a:cubicBezTo>
                    <a:pt x="468" y="3069"/>
                    <a:pt x="568" y="3036"/>
                    <a:pt x="635" y="2969"/>
                  </a:cubicBezTo>
                  <a:cubicBezTo>
                    <a:pt x="735" y="2936"/>
                    <a:pt x="802" y="2869"/>
                    <a:pt x="868" y="2769"/>
                  </a:cubicBezTo>
                  <a:cubicBezTo>
                    <a:pt x="968" y="2703"/>
                    <a:pt x="1035" y="2602"/>
                    <a:pt x="1068" y="2502"/>
                  </a:cubicBezTo>
                  <a:cubicBezTo>
                    <a:pt x="1135" y="2402"/>
                    <a:pt x="1168" y="2302"/>
                    <a:pt x="1202" y="2169"/>
                  </a:cubicBezTo>
                  <a:cubicBezTo>
                    <a:pt x="1235" y="2035"/>
                    <a:pt x="1269" y="1902"/>
                    <a:pt x="1269" y="1802"/>
                  </a:cubicBezTo>
                  <a:cubicBezTo>
                    <a:pt x="1269" y="1702"/>
                    <a:pt x="1235" y="1602"/>
                    <a:pt x="1235" y="1502"/>
                  </a:cubicBezTo>
                  <a:cubicBezTo>
                    <a:pt x="1202" y="1435"/>
                    <a:pt x="1168" y="1368"/>
                    <a:pt x="1102" y="1302"/>
                  </a:cubicBezTo>
                  <a:cubicBezTo>
                    <a:pt x="1068" y="1268"/>
                    <a:pt x="1002" y="1268"/>
                    <a:pt x="935" y="1268"/>
                  </a:cubicBezTo>
                  <a:cubicBezTo>
                    <a:pt x="835" y="1268"/>
                    <a:pt x="768" y="1302"/>
                    <a:pt x="701" y="1335"/>
                  </a:cubicBezTo>
                  <a:lnTo>
                    <a:pt x="1135" y="334"/>
                  </a:lnTo>
                  <a:cubicBezTo>
                    <a:pt x="1168" y="334"/>
                    <a:pt x="1168" y="301"/>
                    <a:pt x="1168" y="267"/>
                  </a:cubicBezTo>
                  <a:cubicBezTo>
                    <a:pt x="1168" y="234"/>
                    <a:pt x="1168" y="201"/>
                    <a:pt x="1168" y="201"/>
                  </a:cubicBezTo>
                  <a:lnTo>
                    <a:pt x="1168" y="67"/>
                  </a:lnTo>
                  <a:cubicBezTo>
                    <a:pt x="1168" y="34"/>
                    <a:pt x="1168" y="1"/>
                    <a:pt x="11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9"/>
            <p:cNvSpPr/>
            <p:nvPr/>
          </p:nvSpPr>
          <p:spPr>
            <a:xfrm>
              <a:off x="3729500" y="3124850"/>
              <a:ext cx="381125" cy="230025"/>
            </a:xfrm>
            <a:custGeom>
              <a:avLst/>
              <a:gdLst/>
              <a:ahLst/>
              <a:cxnLst/>
              <a:rect l="l" t="t" r="r" b="b"/>
              <a:pathLst>
                <a:path w="15245" h="9201" extrusionOk="0">
                  <a:moveTo>
                    <a:pt x="15091" y="0"/>
                  </a:moveTo>
                  <a:cubicBezTo>
                    <a:pt x="15048" y="0"/>
                    <a:pt x="14998" y="15"/>
                    <a:pt x="14945" y="47"/>
                  </a:cubicBezTo>
                  <a:lnTo>
                    <a:pt x="301" y="8520"/>
                  </a:lnTo>
                  <a:cubicBezTo>
                    <a:pt x="134" y="8620"/>
                    <a:pt x="34" y="8820"/>
                    <a:pt x="1" y="9020"/>
                  </a:cubicBezTo>
                  <a:cubicBezTo>
                    <a:pt x="1" y="9133"/>
                    <a:pt x="62" y="9201"/>
                    <a:pt x="154" y="9201"/>
                  </a:cubicBezTo>
                  <a:cubicBezTo>
                    <a:pt x="197" y="9201"/>
                    <a:pt x="247" y="9186"/>
                    <a:pt x="301" y="9154"/>
                  </a:cubicBezTo>
                  <a:lnTo>
                    <a:pt x="14945" y="681"/>
                  </a:lnTo>
                  <a:cubicBezTo>
                    <a:pt x="15111" y="581"/>
                    <a:pt x="15245" y="381"/>
                    <a:pt x="15245" y="180"/>
                  </a:cubicBezTo>
                  <a:cubicBezTo>
                    <a:pt x="15245" y="67"/>
                    <a:pt x="15183" y="0"/>
                    <a:pt x="150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9"/>
            <p:cNvSpPr/>
            <p:nvPr/>
          </p:nvSpPr>
          <p:spPr>
            <a:xfrm>
              <a:off x="3729500" y="3044775"/>
              <a:ext cx="97600" cy="65750"/>
            </a:xfrm>
            <a:custGeom>
              <a:avLst/>
              <a:gdLst/>
              <a:ahLst/>
              <a:cxnLst/>
              <a:rect l="l" t="t" r="r" b="b"/>
              <a:pathLst>
                <a:path w="3904" h="2630" extrusionOk="0">
                  <a:moveTo>
                    <a:pt x="3750" y="1"/>
                  </a:moveTo>
                  <a:cubicBezTo>
                    <a:pt x="3707" y="1"/>
                    <a:pt x="3657" y="16"/>
                    <a:pt x="3603" y="48"/>
                  </a:cubicBezTo>
                  <a:lnTo>
                    <a:pt x="301" y="1949"/>
                  </a:lnTo>
                  <a:cubicBezTo>
                    <a:pt x="134" y="2049"/>
                    <a:pt x="34" y="2249"/>
                    <a:pt x="1" y="2449"/>
                  </a:cubicBezTo>
                  <a:cubicBezTo>
                    <a:pt x="1" y="2563"/>
                    <a:pt x="62" y="2630"/>
                    <a:pt x="154" y="2630"/>
                  </a:cubicBezTo>
                  <a:cubicBezTo>
                    <a:pt x="197" y="2630"/>
                    <a:pt x="247" y="2615"/>
                    <a:pt x="301" y="2583"/>
                  </a:cubicBezTo>
                  <a:lnTo>
                    <a:pt x="3603" y="682"/>
                  </a:lnTo>
                  <a:cubicBezTo>
                    <a:pt x="3770" y="581"/>
                    <a:pt x="3870" y="415"/>
                    <a:pt x="3903" y="181"/>
                  </a:cubicBezTo>
                  <a:cubicBezTo>
                    <a:pt x="3903" y="68"/>
                    <a:pt x="3842" y="1"/>
                    <a:pt x="375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9"/>
            <p:cNvSpPr/>
            <p:nvPr/>
          </p:nvSpPr>
          <p:spPr>
            <a:xfrm>
              <a:off x="4279900" y="2526750"/>
              <a:ext cx="48375" cy="134800"/>
            </a:xfrm>
            <a:custGeom>
              <a:avLst/>
              <a:gdLst/>
              <a:ahLst/>
              <a:cxnLst/>
              <a:rect l="l" t="t" r="r" b="b"/>
              <a:pathLst>
                <a:path w="1935" h="5392" extrusionOk="0">
                  <a:moveTo>
                    <a:pt x="1109" y="1"/>
                  </a:moveTo>
                  <a:cubicBezTo>
                    <a:pt x="718" y="1"/>
                    <a:pt x="331" y="121"/>
                    <a:pt x="0" y="354"/>
                  </a:cubicBezTo>
                  <a:lnTo>
                    <a:pt x="0" y="5391"/>
                  </a:lnTo>
                  <a:lnTo>
                    <a:pt x="1935" y="187"/>
                  </a:lnTo>
                  <a:cubicBezTo>
                    <a:pt x="1671" y="62"/>
                    <a:pt x="1389" y="1"/>
                    <a:pt x="110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9"/>
            <p:cNvSpPr/>
            <p:nvPr/>
          </p:nvSpPr>
          <p:spPr>
            <a:xfrm>
              <a:off x="4231525" y="2535600"/>
              <a:ext cx="48400" cy="126775"/>
            </a:xfrm>
            <a:custGeom>
              <a:avLst/>
              <a:gdLst/>
              <a:ahLst/>
              <a:cxnLst/>
              <a:rect l="l" t="t" r="r" b="b"/>
              <a:pathLst>
                <a:path w="1936" h="5071" extrusionOk="0">
                  <a:moveTo>
                    <a:pt x="1935" y="0"/>
                  </a:moveTo>
                  <a:cubicBezTo>
                    <a:pt x="1135" y="500"/>
                    <a:pt x="468" y="1234"/>
                    <a:pt x="1" y="2068"/>
                  </a:cubicBezTo>
                  <a:lnTo>
                    <a:pt x="1935" y="5070"/>
                  </a:lnTo>
                  <a:lnTo>
                    <a:pt x="19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9"/>
            <p:cNvSpPr/>
            <p:nvPr/>
          </p:nvSpPr>
          <p:spPr>
            <a:xfrm>
              <a:off x="4201500" y="2587300"/>
              <a:ext cx="78425" cy="80900"/>
            </a:xfrm>
            <a:custGeom>
              <a:avLst/>
              <a:gdLst/>
              <a:ahLst/>
              <a:cxnLst/>
              <a:rect l="l" t="t" r="r" b="b"/>
              <a:pathLst>
                <a:path w="3137" h="3236" extrusionOk="0">
                  <a:moveTo>
                    <a:pt x="1202" y="0"/>
                  </a:moveTo>
                  <a:cubicBezTo>
                    <a:pt x="634" y="1001"/>
                    <a:pt x="234" y="2102"/>
                    <a:pt x="1" y="3236"/>
                  </a:cubicBezTo>
                  <a:lnTo>
                    <a:pt x="3136" y="3002"/>
                  </a:lnTo>
                  <a:lnTo>
                    <a:pt x="12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9"/>
            <p:cNvSpPr/>
            <p:nvPr/>
          </p:nvSpPr>
          <p:spPr>
            <a:xfrm>
              <a:off x="4201500" y="2535600"/>
              <a:ext cx="78425" cy="132600"/>
            </a:xfrm>
            <a:custGeom>
              <a:avLst/>
              <a:gdLst/>
              <a:ahLst/>
              <a:cxnLst/>
              <a:rect l="l" t="t" r="r" b="b"/>
              <a:pathLst>
                <a:path w="3137" h="5304" extrusionOk="0">
                  <a:moveTo>
                    <a:pt x="3136" y="0"/>
                  </a:moveTo>
                  <a:cubicBezTo>
                    <a:pt x="2336" y="500"/>
                    <a:pt x="1669" y="1234"/>
                    <a:pt x="1202" y="2068"/>
                  </a:cubicBezTo>
                  <a:cubicBezTo>
                    <a:pt x="634" y="3069"/>
                    <a:pt x="234" y="4170"/>
                    <a:pt x="1" y="5304"/>
                  </a:cubicBezTo>
                  <a:lnTo>
                    <a:pt x="3136" y="5070"/>
                  </a:lnTo>
                  <a:lnTo>
                    <a:pt x="31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9"/>
            <p:cNvSpPr/>
            <p:nvPr/>
          </p:nvSpPr>
          <p:spPr>
            <a:xfrm>
              <a:off x="4279900" y="2531425"/>
              <a:ext cx="77575" cy="130125"/>
            </a:xfrm>
            <a:custGeom>
              <a:avLst/>
              <a:gdLst/>
              <a:ahLst/>
              <a:cxnLst/>
              <a:rect l="l" t="t" r="r" b="b"/>
              <a:pathLst>
                <a:path w="3103" h="5205" extrusionOk="0">
                  <a:moveTo>
                    <a:pt x="1935" y="0"/>
                  </a:moveTo>
                  <a:lnTo>
                    <a:pt x="0" y="5204"/>
                  </a:lnTo>
                  <a:lnTo>
                    <a:pt x="3102" y="1835"/>
                  </a:lnTo>
                  <a:cubicBezTo>
                    <a:pt x="3002" y="1068"/>
                    <a:pt x="2569" y="401"/>
                    <a:pt x="193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9"/>
            <p:cNvSpPr/>
            <p:nvPr/>
          </p:nvSpPr>
          <p:spPr>
            <a:xfrm>
              <a:off x="4197325" y="2661525"/>
              <a:ext cx="82600" cy="85075"/>
            </a:xfrm>
            <a:custGeom>
              <a:avLst/>
              <a:gdLst/>
              <a:ahLst/>
              <a:cxnLst/>
              <a:rect l="l" t="t" r="r" b="b"/>
              <a:pathLst>
                <a:path w="3304" h="3403" extrusionOk="0">
                  <a:moveTo>
                    <a:pt x="3303" y="0"/>
                  </a:moveTo>
                  <a:lnTo>
                    <a:pt x="168" y="234"/>
                  </a:lnTo>
                  <a:cubicBezTo>
                    <a:pt x="68" y="801"/>
                    <a:pt x="34" y="1368"/>
                    <a:pt x="34" y="1901"/>
                  </a:cubicBezTo>
                  <a:cubicBezTo>
                    <a:pt x="1" y="2402"/>
                    <a:pt x="68" y="2902"/>
                    <a:pt x="168" y="3402"/>
                  </a:cubicBezTo>
                  <a:lnTo>
                    <a:pt x="3303"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9"/>
            <p:cNvSpPr/>
            <p:nvPr/>
          </p:nvSpPr>
          <p:spPr>
            <a:xfrm>
              <a:off x="4279900" y="2655675"/>
              <a:ext cx="78400" cy="80925"/>
            </a:xfrm>
            <a:custGeom>
              <a:avLst/>
              <a:gdLst/>
              <a:ahLst/>
              <a:cxnLst/>
              <a:rect l="l" t="t" r="r" b="b"/>
              <a:pathLst>
                <a:path w="3136" h="3237" extrusionOk="0">
                  <a:moveTo>
                    <a:pt x="3136" y="1"/>
                  </a:moveTo>
                  <a:lnTo>
                    <a:pt x="0" y="267"/>
                  </a:lnTo>
                  <a:lnTo>
                    <a:pt x="1935" y="3236"/>
                  </a:lnTo>
                  <a:cubicBezTo>
                    <a:pt x="2502" y="2235"/>
                    <a:pt x="2902" y="1135"/>
                    <a:pt x="313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9"/>
            <p:cNvSpPr/>
            <p:nvPr/>
          </p:nvSpPr>
          <p:spPr>
            <a:xfrm>
              <a:off x="4231525" y="2662350"/>
              <a:ext cx="48400" cy="134775"/>
            </a:xfrm>
            <a:custGeom>
              <a:avLst/>
              <a:gdLst/>
              <a:ahLst/>
              <a:cxnLst/>
              <a:rect l="l" t="t" r="r" b="b"/>
              <a:pathLst>
                <a:path w="1936" h="5391" extrusionOk="0">
                  <a:moveTo>
                    <a:pt x="1935" y="0"/>
                  </a:moveTo>
                  <a:lnTo>
                    <a:pt x="1" y="5204"/>
                  </a:lnTo>
                  <a:cubicBezTo>
                    <a:pt x="265" y="5329"/>
                    <a:pt x="547" y="5391"/>
                    <a:pt x="826" y="5391"/>
                  </a:cubicBezTo>
                  <a:cubicBezTo>
                    <a:pt x="1217" y="5391"/>
                    <a:pt x="1605" y="5271"/>
                    <a:pt x="1935" y="5037"/>
                  </a:cubicBezTo>
                  <a:lnTo>
                    <a:pt x="19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9"/>
            <p:cNvSpPr/>
            <p:nvPr/>
          </p:nvSpPr>
          <p:spPr>
            <a:xfrm>
              <a:off x="4201500" y="2662350"/>
              <a:ext cx="78425" cy="130125"/>
            </a:xfrm>
            <a:custGeom>
              <a:avLst/>
              <a:gdLst/>
              <a:ahLst/>
              <a:cxnLst/>
              <a:rect l="l" t="t" r="r" b="b"/>
              <a:pathLst>
                <a:path w="3137" h="5205" extrusionOk="0">
                  <a:moveTo>
                    <a:pt x="3136" y="0"/>
                  </a:moveTo>
                  <a:lnTo>
                    <a:pt x="1" y="3369"/>
                  </a:lnTo>
                  <a:cubicBezTo>
                    <a:pt x="134" y="4103"/>
                    <a:pt x="568" y="4770"/>
                    <a:pt x="1202" y="5204"/>
                  </a:cubicBezTo>
                  <a:lnTo>
                    <a:pt x="3136"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9"/>
            <p:cNvSpPr/>
            <p:nvPr/>
          </p:nvSpPr>
          <p:spPr>
            <a:xfrm>
              <a:off x="4279900" y="2578125"/>
              <a:ext cx="82575" cy="84250"/>
            </a:xfrm>
            <a:custGeom>
              <a:avLst/>
              <a:gdLst/>
              <a:ahLst/>
              <a:cxnLst/>
              <a:rect l="l" t="t" r="r" b="b"/>
              <a:pathLst>
                <a:path w="3303" h="3370" extrusionOk="0">
                  <a:moveTo>
                    <a:pt x="3136" y="0"/>
                  </a:moveTo>
                  <a:lnTo>
                    <a:pt x="0" y="3369"/>
                  </a:lnTo>
                  <a:lnTo>
                    <a:pt x="3136" y="3136"/>
                  </a:lnTo>
                  <a:cubicBezTo>
                    <a:pt x="3236" y="2569"/>
                    <a:pt x="3303" y="2002"/>
                    <a:pt x="3303" y="1468"/>
                  </a:cubicBezTo>
                  <a:cubicBezTo>
                    <a:pt x="3303" y="968"/>
                    <a:pt x="3236" y="467"/>
                    <a:pt x="313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9"/>
            <p:cNvSpPr/>
            <p:nvPr/>
          </p:nvSpPr>
          <p:spPr>
            <a:xfrm>
              <a:off x="4279900" y="2662350"/>
              <a:ext cx="48375" cy="125950"/>
            </a:xfrm>
            <a:custGeom>
              <a:avLst/>
              <a:gdLst/>
              <a:ahLst/>
              <a:cxnLst/>
              <a:rect l="l" t="t" r="r" b="b"/>
              <a:pathLst>
                <a:path w="1935" h="5038" extrusionOk="0">
                  <a:moveTo>
                    <a:pt x="0" y="0"/>
                  </a:moveTo>
                  <a:lnTo>
                    <a:pt x="0" y="5037"/>
                  </a:lnTo>
                  <a:cubicBezTo>
                    <a:pt x="801" y="4537"/>
                    <a:pt x="1468" y="3803"/>
                    <a:pt x="1935" y="2969"/>
                  </a:cubicBezTo>
                  <a:lnTo>
                    <a:pt x="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9"/>
            <p:cNvSpPr/>
            <p:nvPr/>
          </p:nvSpPr>
          <p:spPr>
            <a:xfrm>
              <a:off x="4231525" y="2804600"/>
              <a:ext cx="96750" cy="65775"/>
            </a:xfrm>
            <a:custGeom>
              <a:avLst/>
              <a:gdLst/>
              <a:ahLst/>
              <a:cxnLst/>
              <a:rect l="l" t="t" r="r" b="b"/>
              <a:pathLst>
                <a:path w="3870" h="2631" extrusionOk="0">
                  <a:moveTo>
                    <a:pt x="3717" y="1"/>
                  </a:moveTo>
                  <a:cubicBezTo>
                    <a:pt x="3673" y="1"/>
                    <a:pt x="3623" y="16"/>
                    <a:pt x="3570" y="48"/>
                  </a:cubicBezTo>
                  <a:lnTo>
                    <a:pt x="301" y="1949"/>
                  </a:lnTo>
                  <a:cubicBezTo>
                    <a:pt x="134" y="2049"/>
                    <a:pt x="1" y="2216"/>
                    <a:pt x="1" y="2450"/>
                  </a:cubicBezTo>
                  <a:cubicBezTo>
                    <a:pt x="1" y="2563"/>
                    <a:pt x="62" y="2630"/>
                    <a:pt x="154" y="2630"/>
                  </a:cubicBezTo>
                  <a:cubicBezTo>
                    <a:pt x="197" y="2630"/>
                    <a:pt x="247" y="2615"/>
                    <a:pt x="301" y="2583"/>
                  </a:cubicBezTo>
                  <a:lnTo>
                    <a:pt x="3570" y="682"/>
                  </a:lnTo>
                  <a:cubicBezTo>
                    <a:pt x="3737" y="582"/>
                    <a:pt x="3870" y="381"/>
                    <a:pt x="3870" y="181"/>
                  </a:cubicBezTo>
                  <a:cubicBezTo>
                    <a:pt x="3870" y="68"/>
                    <a:pt x="3808" y="1"/>
                    <a:pt x="37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9"/>
            <p:cNvSpPr/>
            <p:nvPr/>
          </p:nvSpPr>
          <p:spPr>
            <a:xfrm>
              <a:off x="4213175" y="2843000"/>
              <a:ext cx="133450" cy="87375"/>
            </a:xfrm>
            <a:custGeom>
              <a:avLst/>
              <a:gdLst/>
              <a:ahLst/>
              <a:cxnLst/>
              <a:rect l="l" t="t" r="r" b="b"/>
              <a:pathLst>
                <a:path w="5338" h="3495" extrusionOk="0">
                  <a:moveTo>
                    <a:pt x="5180" y="0"/>
                  </a:moveTo>
                  <a:cubicBezTo>
                    <a:pt x="5138" y="0"/>
                    <a:pt x="5089" y="15"/>
                    <a:pt x="5038" y="46"/>
                  </a:cubicBezTo>
                  <a:lnTo>
                    <a:pt x="301" y="2782"/>
                  </a:lnTo>
                  <a:cubicBezTo>
                    <a:pt x="134" y="2882"/>
                    <a:pt x="34" y="3082"/>
                    <a:pt x="1" y="3282"/>
                  </a:cubicBezTo>
                  <a:cubicBezTo>
                    <a:pt x="1" y="3420"/>
                    <a:pt x="64" y="3495"/>
                    <a:pt x="159" y="3495"/>
                  </a:cubicBezTo>
                  <a:cubicBezTo>
                    <a:pt x="201" y="3495"/>
                    <a:pt x="249" y="3480"/>
                    <a:pt x="301" y="3449"/>
                  </a:cubicBezTo>
                  <a:lnTo>
                    <a:pt x="5038" y="713"/>
                  </a:lnTo>
                  <a:cubicBezTo>
                    <a:pt x="5204" y="580"/>
                    <a:pt x="5338" y="413"/>
                    <a:pt x="5338" y="213"/>
                  </a:cubicBezTo>
                  <a:cubicBezTo>
                    <a:pt x="5338" y="75"/>
                    <a:pt x="5274" y="0"/>
                    <a:pt x="51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9"/>
            <p:cNvSpPr/>
            <p:nvPr/>
          </p:nvSpPr>
          <p:spPr>
            <a:xfrm>
              <a:off x="4213175" y="2891875"/>
              <a:ext cx="133450" cy="86900"/>
            </a:xfrm>
            <a:custGeom>
              <a:avLst/>
              <a:gdLst/>
              <a:ahLst/>
              <a:cxnLst/>
              <a:rect l="l" t="t" r="r" b="b"/>
              <a:pathLst>
                <a:path w="5338" h="3476" extrusionOk="0">
                  <a:moveTo>
                    <a:pt x="5158" y="0"/>
                  </a:moveTo>
                  <a:cubicBezTo>
                    <a:pt x="5122" y="0"/>
                    <a:pt x="5081" y="9"/>
                    <a:pt x="5038" y="26"/>
                  </a:cubicBezTo>
                  <a:lnTo>
                    <a:pt x="301" y="2795"/>
                  </a:lnTo>
                  <a:cubicBezTo>
                    <a:pt x="134" y="2895"/>
                    <a:pt x="34" y="3095"/>
                    <a:pt x="1" y="3295"/>
                  </a:cubicBezTo>
                  <a:cubicBezTo>
                    <a:pt x="1" y="3408"/>
                    <a:pt x="62" y="3475"/>
                    <a:pt x="154" y="3475"/>
                  </a:cubicBezTo>
                  <a:cubicBezTo>
                    <a:pt x="197" y="3475"/>
                    <a:pt x="247" y="3461"/>
                    <a:pt x="301" y="3428"/>
                  </a:cubicBezTo>
                  <a:lnTo>
                    <a:pt x="5038" y="693"/>
                  </a:lnTo>
                  <a:cubicBezTo>
                    <a:pt x="5204" y="593"/>
                    <a:pt x="5338" y="393"/>
                    <a:pt x="5338" y="193"/>
                  </a:cubicBezTo>
                  <a:cubicBezTo>
                    <a:pt x="5338" y="69"/>
                    <a:pt x="5264" y="0"/>
                    <a:pt x="515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9"/>
            <p:cNvSpPr/>
            <p:nvPr/>
          </p:nvSpPr>
          <p:spPr>
            <a:xfrm>
              <a:off x="4213175" y="2941375"/>
              <a:ext cx="133450" cy="86900"/>
            </a:xfrm>
            <a:custGeom>
              <a:avLst/>
              <a:gdLst/>
              <a:ahLst/>
              <a:cxnLst/>
              <a:rect l="l" t="t" r="r" b="b"/>
              <a:pathLst>
                <a:path w="5338" h="3476" extrusionOk="0">
                  <a:moveTo>
                    <a:pt x="5184" y="0"/>
                  </a:moveTo>
                  <a:cubicBezTo>
                    <a:pt x="5141" y="0"/>
                    <a:pt x="5091" y="15"/>
                    <a:pt x="5038" y="47"/>
                  </a:cubicBezTo>
                  <a:lnTo>
                    <a:pt x="301" y="2783"/>
                  </a:lnTo>
                  <a:cubicBezTo>
                    <a:pt x="134" y="2883"/>
                    <a:pt x="34" y="3083"/>
                    <a:pt x="1" y="3283"/>
                  </a:cubicBezTo>
                  <a:cubicBezTo>
                    <a:pt x="1" y="3407"/>
                    <a:pt x="74" y="3475"/>
                    <a:pt x="180" y="3475"/>
                  </a:cubicBezTo>
                  <a:cubicBezTo>
                    <a:pt x="217" y="3475"/>
                    <a:pt x="258" y="3467"/>
                    <a:pt x="301" y="3450"/>
                  </a:cubicBezTo>
                  <a:lnTo>
                    <a:pt x="5038" y="681"/>
                  </a:lnTo>
                  <a:cubicBezTo>
                    <a:pt x="5204" y="581"/>
                    <a:pt x="5338" y="414"/>
                    <a:pt x="5338" y="181"/>
                  </a:cubicBezTo>
                  <a:cubicBezTo>
                    <a:pt x="5338" y="68"/>
                    <a:pt x="5276" y="0"/>
                    <a:pt x="518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9"/>
            <p:cNvSpPr/>
            <p:nvPr/>
          </p:nvSpPr>
          <p:spPr>
            <a:xfrm>
              <a:off x="4575950" y="2355125"/>
              <a:ext cx="48375" cy="134625"/>
            </a:xfrm>
            <a:custGeom>
              <a:avLst/>
              <a:gdLst/>
              <a:ahLst/>
              <a:cxnLst/>
              <a:rect l="l" t="t" r="r" b="b"/>
              <a:pathLst>
                <a:path w="1935" h="5385" extrusionOk="0">
                  <a:moveTo>
                    <a:pt x="1103" y="1"/>
                  </a:moveTo>
                  <a:cubicBezTo>
                    <a:pt x="725" y="1"/>
                    <a:pt x="341" y="120"/>
                    <a:pt x="0" y="348"/>
                  </a:cubicBezTo>
                  <a:lnTo>
                    <a:pt x="0" y="5384"/>
                  </a:lnTo>
                  <a:lnTo>
                    <a:pt x="1935" y="214"/>
                  </a:lnTo>
                  <a:cubicBezTo>
                    <a:pt x="1675" y="70"/>
                    <a:pt x="1391" y="1"/>
                    <a:pt x="110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9"/>
            <p:cNvSpPr/>
            <p:nvPr/>
          </p:nvSpPr>
          <p:spPr>
            <a:xfrm>
              <a:off x="4528400" y="2363800"/>
              <a:ext cx="47575" cy="125950"/>
            </a:xfrm>
            <a:custGeom>
              <a:avLst/>
              <a:gdLst/>
              <a:ahLst/>
              <a:cxnLst/>
              <a:rect l="l" t="t" r="r" b="b"/>
              <a:pathLst>
                <a:path w="1903" h="5038" extrusionOk="0">
                  <a:moveTo>
                    <a:pt x="1902" y="1"/>
                  </a:moveTo>
                  <a:cubicBezTo>
                    <a:pt x="1101" y="501"/>
                    <a:pt x="434" y="1235"/>
                    <a:pt x="1" y="2069"/>
                  </a:cubicBezTo>
                  <a:lnTo>
                    <a:pt x="1902" y="5037"/>
                  </a:lnTo>
                  <a:lnTo>
                    <a:pt x="190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a:off x="4498375" y="2415500"/>
              <a:ext cx="78425" cy="80925"/>
            </a:xfrm>
            <a:custGeom>
              <a:avLst/>
              <a:gdLst/>
              <a:ahLst/>
              <a:cxnLst/>
              <a:rect l="l" t="t" r="r" b="b"/>
              <a:pathLst>
                <a:path w="3137" h="3237" extrusionOk="0">
                  <a:moveTo>
                    <a:pt x="1202" y="1"/>
                  </a:moveTo>
                  <a:cubicBezTo>
                    <a:pt x="601" y="1001"/>
                    <a:pt x="201" y="2102"/>
                    <a:pt x="1" y="3236"/>
                  </a:cubicBezTo>
                  <a:lnTo>
                    <a:pt x="3136" y="3003"/>
                  </a:lnTo>
                  <a:lnTo>
                    <a:pt x="120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a:off x="4576775" y="2360475"/>
              <a:ext cx="77575" cy="130100"/>
            </a:xfrm>
            <a:custGeom>
              <a:avLst/>
              <a:gdLst/>
              <a:ahLst/>
              <a:cxnLst/>
              <a:rect l="l" t="t" r="r" b="b"/>
              <a:pathLst>
                <a:path w="3103" h="5204" extrusionOk="0">
                  <a:moveTo>
                    <a:pt x="1902" y="0"/>
                  </a:moveTo>
                  <a:lnTo>
                    <a:pt x="0" y="5204"/>
                  </a:lnTo>
                  <a:lnTo>
                    <a:pt x="3103" y="1835"/>
                  </a:lnTo>
                  <a:cubicBezTo>
                    <a:pt x="3003" y="1068"/>
                    <a:pt x="2569" y="400"/>
                    <a:pt x="190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a:off x="4494225" y="2489725"/>
              <a:ext cx="82575" cy="85075"/>
            </a:xfrm>
            <a:custGeom>
              <a:avLst/>
              <a:gdLst/>
              <a:ahLst/>
              <a:cxnLst/>
              <a:rect l="l" t="t" r="r" b="b"/>
              <a:pathLst>
                <a:path w="3303" h="3403" extrusionOk="0">
                  <a:moveTo>
                    <a:pt x="3302" y="0"/>
                  </a:moveTo>
                  <a:lnTo>
                    <a:pt x="167" y="234"/>
                  </a:lnTo>
                  <a:cubicBezTo>
                    <a:pt x="67" y="801"/>
                    <a:pt x="0" y="1368"/>
                    <a:pt x="0" y="1902"/>
                  </a:cubicBezTo>
                  <a:cubicBezTo>
                    <a:pt x="0" y="2402"/>
                    <a:pt x="67" y="2903"/>
                    <a:pt x="167" y="3403"/>
                  </a:cubicBezTo>
                  <a:lnTo>
                    <a:pt x="33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a:off x="4575950" y="2483875"/>
              <a:ext cx="78400" cy="80925"/>
            </a:xfrm>
            <a:custGeom>
              <a:avLst/>
              <a:gdLst/>
              <a:ahLst/>
              <a:cxnLst/>
              <a:rect l="l" t="t" r="r" b="b"/>
              <a:pathLst>
                <a:path w="3136" h="3237" extrusionOk="0">
                  <a:moveTo>
                    <a:pt x="3136" y="1"/>
                  </a:moveTo>
                  <a:lnTo>
                    <a:pt x="0" y="234"/>
                  </a:lnTo>
                  <a:lnTo>
                    <a:pt x="1935" y="3237"/>
                  </a:lnTo>
                  <a:cubicBezTo>
                    <a:pt x="2535" y="2236"/>
                    <a:pt x="2935" y="1135"/>
                    <a:pt x="313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9"/>
            <p:cNvSpPr/>
            <p:nvPr/>
          </p:nvSpPr>
          <p:spPr>
            <a:xfrm>
              <a:off x="4528400" y="2489725"/>
              <a:ext cx="47575" cy="135625"/>
            </a:xfrm>
            <a:custGeom>
              <a:avLst/>
              <a:gdLst/>
              <a:ahLst/>
              <a:cxnLst/>
              <a:rect l="l" t="t" r="r" b="b"/>
              <a:pathLst>
                <a:path w="1903" h="5425" extrusionOk="0">
                  <a:moveTo>
                    <a:pt x="1902" y="0"/>
                  </a:moveTo>
                  <a:lnTo>
                    <a:pt x="1" y="5238"/>
                  </a:lnTo>
                  <a:cubicBezTo>
                    <a:pt x="251" y="5363"/>
                    <a:pt x="525" y="5424"/>
                    <a:pt x="800" y="5424"/>
                  </a:cubicBezTo>
                  <a:cubicBezTo>
                    <a:pt x="1184" y="5424"/>
                    <a:pt x="1571" y="5304"/>
                    <a:pt x="1902" y="5071"/>
                  </a:cubicBezTo>
                  <a:lnTo>
                    <a:pt x="19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9"/>
            <p:cNvSpPr/>
            <p:nvPr/>
          </p:nvSpPr>
          <p:spPr>
            <a:xfrm>
              <a:off x="4498375" y="2490550"/>
              <a:ext cx="78425" cy="130125"/>
            </a:xfrm>
            <a:custGeom>
              <a:avLst/>
              <a:gdLst/>
              <a:ahLst/>
              <a:cxnLst/>
              <a:rect l="l" t="t" r="r" b="b"/>
              <a:pathLst>
                <a:path w="3137" h="5205" extrusionOk="0">
                  <a:moveTo>
                    <a:pt x="3136" y="1"/>
                  </a:moveTo>
                  <a:lnTo>
                    <a:pt x="1" y="3370"/>
                  </a:lnTo>
                  <a:cubicBezTo>
                    <a:pt x="134" y="4104"/>
                    <a:pt x="568" y="4771"/>
                    <a:pt x="1202" y="5205"/>
                  </a:cubicBezTo>
                  <a:lnTo>
                    <a:pt x="3136"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4494225" y="2363800"/>
              <a:ext cx="81750" cy="256875"/>
            </a:xfrm>
            <a:custGeom>
              <a:avLst/>
              <a:gdLst/>
              <a:ahLst/>
              <a:cxnLst/>
              <a:rect l="l" t="t" r="r" b="b"/>
              <a:pathLst>
                <a:path w="3270" h="10275" extrusionOk="0">
                  <a:moveTo>
                    <a:pt x="3269" y="1"/>
                  </a:moveTo>
                  <a:cubicBezTo>
                    <a:pt x="2468" y="501"/>
                    <a:pt x="1801" y="1235"/>
                    <a:pt x="1368" y="2069"/>
                  </a:cubicBezTo>
                  <a:cubicBezTo>
                    <a:pt x="767" y="3069"/>
                    <a:pt x="367" y="4170"/>
                    <a:pt x="167" y="5304"/>
                  </a:cubicBezTo>
                  <a:cubicBezTo>
                    <a:pt x="67" y="5838"/>
                    <a:pt x="0" y="6405"/>
                    <a:pt x="0" y="6972"/>
                  </a:cubicBezTo>
                  <a:cubicBezTo>
                    <a:pt x="0" y="7473"/>
                    <a:pt x="67" y="7940"/>
                    <a:pt x="167" y="8440"/>
                  </a:cubicBezTo>
                  <a:cubicBezTo>
                    <a:pt x="300" y="9174"/>
                    <a:pt x="734" y="9841"/>
                    <a:pt x="1368" y="10275"/>
                  </a:cubicBezTo>
                  <a:lnTo>
                    <a:pt x="3269" y="5037"/>
                  </a:lnTo>
                  <a:lnTo>
                    <a:pt x="32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9"/>
            <p:cNvSpPr/>
            <p:nvPr/>
          </p:nvSpPr>
          <p:spPr>
            <a:xfrm>
              <a:off x="4575950" y="2406325"/>
              <a:ext cx="82575" cy="84250"/>
            </a:xfrm>
            <a:custGeom>
              <a:avLst/>
              <a:gdLst/>
              <a:ahLst/>
              <a:cxnLst/>
              <a:rect l="l" t="t" r="r" b="b"/>
              <a:pathLst>
                <a:path w="3303" h="3370" extrusionOk="0">
                  <a:moveTo>
                    <a:pt x="3136" y="1"/>
                  </a:moveTo>
                  <a:lnTo>
                    <a:pt x="0" y="3370"/>
                  </a:lnTo>
                  <a:lnTo>
                    <a:pt x="3136" y="3136"/>
                  </a:lnTo>
                  <a:cubicBezTo>
                    <a:pt x="3236" y="2603"/>
                    <a:pt x="3302" y="2036"/>
                    <a:pt x="3302" y="1468"/>
                  </a:cubicBezTo>
                  <a:cubicBezTo>
                    <a:pt x="3302" y="968"/>
                    <a:pt x="3269" y="468"/>
                    <a:pt x="313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9"/>
            <p:cNvSpPr/>
            <p:nvPr/>
          </p:nvSpPr>
          <p:spPr>
            <a:xfrm>
              <a:off x="4576775" y="2489725"/>
              <a:ext cx="47550" cy="126775"/>
            </a:xfrm>
            <a:custGeom>
              <a:avLst/>
              <a:gdLst/>
              <a:ahLst/>
              <a:cxnLst/>
              <a:rect l="l" t="t" r="r" b="b"/>
              <a:pathLst>
                <a:path w="1902" h="5071" extrusionOk="0">
                  <a:moveTo>
                    <a:pt x="0" y="0"/>
                  </a:moveTo>
                  <a:lnTo>
                    <a:pt x="0" y="5071"/>
                  </a:lnTo>
                  <a:cubicBezTo>
                    <a:pt x="801" y="4570"/>
                    <a:pt x="1468" y="3837"/>
                    <a:pt x="1902" y="3003"/>
                  </a:cubicBezTo>
                  <a:lnTo>
                    <a:pt x="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9"/>
            <p:cNvSpPr/>
            <p:nvPr/>
          </p:nvSpPr>
          <p:spPr>
            <a:xfrm>
              <a:off x="4527575" y="2633350"/>
              <a:ext cx="97600" cy="66025"/>
            </a:xfrm>
            <a:custGeom>
              <a:avLst/>
              <a:gdLst/>
              <a:ahLst/>
              <a:cxnLst/>
              <a:rect l="l" t="t" r="r" b="b"/>
              <a:pathLst>
                <a:path w="3904" h="2641" extrusionOk="0">
                  <a:moveTo>
                    <a:pt x="3724" y="1"/>
                  </a:moveTo>
                  <a:cubicBezTo>
                    <a:pt x="3687" y="1"/>
                    <a:pt x="3646" y="9"/>
                    <a:pt x="3603" y="26"/>
                  </a:cubicBezTo>
                  <a:lnTo>
                    <a:pt x="301" y="1928"/>
                  </a:lnTo>
                  <a:cubicBezTo>
                    <a:pt x="134" y="2061"/>
                    <a:pt x="34" y="2228"/>
                    <a:pt x="0" y="2428"/>
                  </a:cubicBezTo>
                  <a:cubicBezTo>
                    <a:pt x="0" y="2566"/>
                    <a:pt x="64" y="2641"/>
                    <a:pt x="158" y="2641"/>
                  </a:cubicBezTo>
                  <a:cubicBezTo>
                    <a:pt x="200" y="2641"/>
                    <a:pt x="249" y="2626"/>
                    <a:pt x="301" y="2595"/>
                  </a:cubicBezTo>
                  <a:lnTo>
                    <a:pt x="3603" y="693"/>
                  </a:lnTo>
                  <a:cubicBezTo>
                    <a:pt x="3770" y="593"/>
                    <a:pt x="3870" y="393"/>
                    <a:pt x="3903" y="193"/>
                  </a:cubicBezTo>
                  <a:cubicBezTo>
                    <a:pt x="3903" y="69"/>
                    <a:pt x="3830" y="1"/>
                    <a:pt x="37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9"/>
            <p:cNvSpPr/>
            <p:nvPr/>
          </p:nvSpPr>
          <p:spPr>
            <a:xfrm>
              <a:off x="4510050" y="2671725"/>
              <a:ext cx="132625" cy="86900"/>
            </a:xfrm>
            <a:custGeom>
              <a:avLst/>
              <a:gdLst/>
              <a:ahLst/>
              <a:cxnLst/>
              <a:rect l="l" t="t" r="r" b="b"/>
              <a:pathLst>
                <a:path w="5305" h="3476" extrusionOk="0">
                  <a:moveTo>
                    <a:pt x="5125" y="0"/>
                  </a:moveTo>
                  <a:cubicBezTo>
                    <a:pt x="5088" y="0"/>
                    <a:pt x="5047" y="8"/>
                    <a:pt x="5004" y="26"/>
                  </a:cubicBezTo>
                  <a:lnTo>
                    <a:pt x="301" y="2794"/>
                  </a:lnTo>
                  <a:cubicBezTo>
                    <a:pt x="134" y="2894"/>
                    <a:pt x="1" y="3095"/>
                    <a:pt x="1" y="3295"/>
                  </a:cubicBezTo>
                  <a:cubicBezTo>
                    <a:pt x="1" y="3408"/>
                    <a:pt x="62" y="3475"/>
                    <a:pt x="154" y="3475"/>
                  </a:cubicBezTo>
                  <a:cubicBezTo>
                    <a:pt x="198" y="3475"/>
                    <a:pt x="248" y="3460"/>
                    <a:pt x="301" y="3428"/>
                  </a:cubicBezTo>
                  <a:lnTo>
                    <a:pt x="5004" y="693"/>
                  </a:lnTo>
                  <a:cubicBezTo>
                    <a:pt x="5205" y="593"/>
                    <a:pt x="5305" y="393"/>
                    <a:pt x="5305" y="192"/>
                  </a:cubicBezTo>
                  <a:cubicBezTo>
                    <a:pt x="5305" y="69"/>
                    <a:pt x="5231" y="0"/>
                    <a:pt x="51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9"/>
            <p:cNvSpPr/>
            <p:nvPr/>
          </p:nvSpPr>
          <p:spPr>
            <a:xfrm>
              <a:off x="4510050" y="2720925"/>
              <a:ext cx="132625" cy="86900"/>
            </a:xfrm>
            <a:custGeom>
              <a:avLst/>
              <a:gdLst/>
              <a:ahLst/>
              <a:cxnLst/>
              <a:rect l="l" t="t" r="r" b="b"/>
              <a:pathLst>
                <a:path w="5305" h="3476" extrusionOk="0">
                  <a:moveTo>
                    <a:pt x="5125" y="0"/>
                  </a:moveTo>
                  <a:cubicBezTo>
                    <a:pt x="5088" y="0"/>
                    <a:pt x="5047" y="9"/>
                    <a:pt x="5004" y="26"/>
                  </a:cubicBezTo>
                  <a:lnTo>
                    <a:pt x="301" y="2794"/>
                  </a:lnTo>
                  <a:cubicBezTo>
                    <a:pt x="134" y="2894"/>
                    <a:pt x="1" y="3061"/>
                    <a:pt x="1" y="3295"/>
                  </a:cubicBezTo>
                  <a:cubicBezTo>
                    <a:pt x="1" y="3408"/>
                    <a:pt x="62" y="3475"/>
                    <a:pt x="154" y="3475"/>
                  </a:cubicBezTo>
                  <a:cubicBezTo>
                    <a:pt x="198" y="3475"/>
                    <a:pt x="248" y="3460"/>
                    <a:pt x="301" y="3428"/>
                  </a:cubicBezTo>
                  <a:lnTo>
                    <a:pt x="5004" y="693"/>
                  </a:lnTo>
                  <a:cubicBezTo>
                    <a:pt x="5205" y="593"/>
                    <a:pt x="5305" y="393"/>
                    <a:pt x="5305" y="193"/>
                  </a:cubicBezTo>
                  <a:cubicBezTo>
                    <a:pt x="5305" y="69"/>
                    <a:pt x="5231" y="0"/>
                    <a:pt x="51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9"/>
            <p:cNvSpPr/>
            <p:nvPr/>
          </p:nvSpPr>
          <p:spPr>
            <a:xfrm>
              <a:off x="4510050" y="2770425"/>
              <a:ext cx="132625" cy="86600"/>
            </a:xfrm>
            <a:custGeom>
              <a:avLst/>
              <a:gdLst/>
              <a:ahLst/>
              <a:cxnLst/>
              <a:rect l="l" t="t" r="r" b="b"/>
              <a:pathLst>
                <a:path w="5305" h="3464" extrusionOk="0">
                  <a:moveTo>
                    <a:pt x="5151" y="0"/>
                  </a:moveTo>
                  <a:cubicBezTo>
                    <a:pt x="5108" y="0"/>
                    <a:pt x="5058" y="15"/>
                    <a:pt x="5004" y="47"/>
                  </a:cubicBezTo>
                  <a:lnTo>
                    <a:pt x="301" y="2749"/>
                  </a:lnTo>
                  <a:cubicBezTo>
                    <a:pt x="101" y="2883"/>
                    <a:pt x="1" y="3049"/>
                    <a:pt x="1" y="3283"/>
                  </a:cubicBezTo>
                  <a:cubicBezTo>
                    <a:pt x="1" y="3396"/>
                    <a:pt x="62" y="3463"/>
                    <a:pt x="154" y="3463"/>
                  </a:cubicBezTo>
                  <a:cubicBezTo>
                    <a:pt x="198" y="3463"/>
                    <a:pt x="248" y="3448"/>
                    <a:pt x="301" y="3416"/>
                  </a:cubicBezTo>
                  <a:lnTo>
                    <a:pt x="5004" y="681"/>
                  </a:lnTo>
                  <a:cubicBezTo>
                    <a:pt x="5205" y="581"/>
                    <a:pt x="5305" y="381"/>
                    <a:pt x="5305" y="181"/>
                  </a:cubicBezTo>
                  <a:cubicBezTo>
                    <a:pt x="5305" y="67"/>
                    <a:pt x="5243" y="0"/>
                    <a:pt x="51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9"/>
            <p:cNvSpPr/>
            <p:nvPr/>
          </p:nvSpPr>
          <p:spPr>
            <a:xfrm>
              <a:off x="3869600" y="3939900"/>
              <a:ext cx="705525" cy="449050"/>
            </a:xfrm>
            <a:custGeom>
              <a:avLst/>
              <a:gdLst/>
              <a:ahLst/>
              <a:cxnLst/>
              <a:rect l="l" t="t" r="r" b="b"/>
              <a:pathLst>
                <a:path w="28221" h="17962" extrusionOk="0">
                  <a:moveTo>
                    <a:pt x="24674" y="1"/>
                  </a:moveTo>
                  <a:cubicBezTo>
                    <a:pt x="24459" y="1"/>
                    <a:pt x="24262" y="46"/>
                    <a:pt x="24084" y="135"/>
                  </a:cubicBezTo>
                  <a:cubicBezTo>
                    <a:pt x="21282" y="1536"/>
                    <a:pt x="1702" y="14112"/>
                    <a:pt x="434" y="14712"/>
                  </a:cubicBezTo>
                  <a:cubicBezTo>
                    <a:pt x="167" y="14879"/>
                    <a:pt x="1" y="15213"/>
                    <a:pt x="1" y="15546"/>
                  </a:cubicBezTo>
                  <a:cubicBezTo>
                    <a:pt x="34" y="16413"/>
                    <a:pt x="468" y="17247"/>
                    <a:pt x="1201" y="17781"/>
                  </a:cubicBezTo>
                  <a:cubicBezTo>
                    <a:pt x="1362" y="17901"/>
                    <a:pt x="1546" y="17961"/>
                    <a:pt x="1732" y="17961"/>
                  </a:cubicBezTo>
                  <a:cubicBezTo>
                    <a:pt x="1857" y="17961"/>
                    <a:pt x="1982" y="17935"/>
                    <a:pt x="2102" y="17881"/>
                  </a:cubicBezTo>
                  <a:cubicBezTo>
                    <a:pt x="4070" y="16780"/>
                    <a:pt x="23451" y="8541"/>
                    <a:pt x="27387" y="6440"/>
                  </a:cubicBezTo>
                  <a:cubicBezTo>
                    <a:pt x="27887" y="6173"/>
                    <a:pt x="28187" y="5639"/>
                    <a:pt x="28221" y="4838"/>
                  </a:cubicBezTo>
                  <a:cubicBezTo>
                    <a:pt x="28187" y="3037"/>
                    <a:pt x="27287" y="1403"/>
                    <a:pt x="25852" y="369"/>
                  </a:cubicBezTo>
                  <a:cubicBezTo>
                    <a:pt x="25419" y="121"/>
                    <a:pt x="25023" y="1"/>
                    <a:pt x="2467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9"/>
            <p:cNvSpPr/>
            <p:nvPr/>
          </p:nvSpPr>
          <p:spPr>
            <a:xfrm>
              <a:off x="3870425" y="3939900"/>
              <a:ext cx="684700" cy="412025"/>
            </a:xfrm>
            <a:custGeom>
              <a:avLst/>
              <a:gdLst/>
              <a:ahLst/>
              <a:cxnLst/>
              <a:rect l="l" t="t" r="r" b="b"/>
              <a:pathLst>
                <a:path w="27388" h="16481" extrusionOk="0">
                  <a:moveTo>
                    <a:pt x="24641" y="1"/>
                  </a:moveTo>
                  <a:cubicBezTo>
                    <a:pt x="24426" y="1"/>
                    <a:pt x="24229" y="46"/>
                    <a:pt x="24051" y="135"/>
                  </a:cubicBezTo>
                  <a:lnTo>
                    <a:pt x="23985" y="168"/>
                  </a:lnTo>
                  <a:cubicBezTo>
                    <a:pt x="21450" y="1469"/>
                    <a:pt x="6872" y="10776"/>
                    <a:pt x="1936" y="13778"/>
                  </a:cubicBezTo>
                  <a:lnTo>
                    <a:pt x="1902" y="13778"/>
                  </a:lnTo>
                  <a:lnTo>
                    <a:pt x="1702" y="13912"/>
                  </a:lnTo>
                  <a:lnTo>
                    <a:pt x="1669" y="13945"/>
                  </a:lnTo>
                  <a:lnTo>
                    <a:pt x="1535" y="14012"/>
                  </a:lnTo>
                  <a:lnTo>
                    <a:pt x="1402" y="14112"/>
                  </a:lnTo>
                  <a:cubicBezTo>
                    <a:pt x="902" y="14412"/>
                    <a:pt x="535" y="14612"/>
                    <a:pt x="401" y="14679"/>
                  </a:cubicBezTo>
                  <a:cubicBezTo>
                    <a:pt x="368" y="14712"/>
                    <a:pt x="334" y="14746"/>
                    <a:pt x="301" y="14779"/>
                  </a:cubicBezTo>
                  <a:cubicBezTo>
                    <a:pt x="101" y="14979"/>
                    <a:pt x="1" y="15213"/>
                    <a:pt x="1" y="15513"/>
                  </a:cubicBezTo>
                  <a:cubicBezTo>
                    <a:pt x="1" y="15579"/>
                    <a:pt x="1" y="15680"/>
                    <a:pt x="1" y="15780"/>
                  </a:cubicBezTo>
                  <a:lnTo>
                    <a:pt x="1" y="15880"/>
                  </a:lnTo>
                  <a:cubicBezTo>
                    <a:pt x="1" y="15913"/>
                    <a:pt x="1" y="16013"/>
                    <a:pt x="34" y="16046"/>
                  </a:cubicBezTo>
                  <a:lnTo>
                    <a:pt x="68" y="16213"/>
                  </a:lnTo>
                  <a:cubicBezTo>
                    <a:pt x="68" y="16247"/>
                    <a:pt x="101" y="16313"/>
                    <a:pt x="134" y="16347"/>
                  </a:cubicBezTo>
                  <a:cubicBezTo>
                    <a:pt x="134" y="16380"/>
                    <a:pt x="168" y="16447"/>
                    <a:pt x="168" y="16480"/>
                  </a:cubicBezTo>
                  <a:lnTo>
                    <a:pt x="27387" y="2103"/>
                  </a:lnTo>
                  <a:cubicBezTo>
                    <a:pt x="27020" y="1403"/>
                    <a:pt x="26453" y="802"/>
                    <a:pt x="25819" y="369"/>
                  </a:cubicBezTo>
                  <a:cubicBezTo>
                    <a:pt x="25386" y="121"/>
                    <a:pt x="24990" y="1"/>
                    <a:pt x="246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9"/>
            <p:cNvSpPr/>
            <p:nvPr/>
          </p:nvSpPr>
          <p:spPr>
            <a:xfrm>
              <a:off x="3870425" y="4306625"/>
              <a:ext cx="61750" cy="82600"/>
            </a:xfrm>
            <a:custGeom>
              <a:avLst/>
              <a:gdLst/>
              <a:ahLst/>
              <a:cxnLst/>
              <a:rect l="l" t="t" r="r" b="b"/>
              <a:pathLst>
                <a:path w="2470" h="3304" extrusionOk="0">
                  <a:moveTo>
                    <a:pt x="703" y="0"/>
                  </a:moveTo>
                  <a:cubicBezTo>
                    <a:pt x="296" y="0"/>
                    <a:pt x="1" y="315"/>
                    <a:pt x="1" y="877"/>
                  </a:cubicBezTo>
                  <a:cubicBezTo>
                    <a:pt x="1" y="1778"/>
                    <a:pt x="435" y="2612"/>
                    <a:pt x="1168" y="3112"/>
                  </a:cubicBezTo>
                  <a:cubicBezTo>
                    <a:pt x="1379" y="3242"/>
                    <a:pt x="1580" y="3303"/>
                    <a:pt x="1759" y="3303"/>
                  </a:cubicBezTo>
                  <a:cubicBezTo>
                    <a:pt x="2175" y="3303"/>
                    <a:pt x="2469" y="2972"/>
                    <a:pt x="2469" y="2412"/>
                  </a:cubicBezTo>
                  <a:cubicBezTo>
                    <a:pt x="2436" y="1544"/>
                    <a:pt x="2002" y="710"/>
                    <a:pt x="1268" y="177"/>
                  </a:cubicBezTo>
                  <a:cubicBezTo>
                    <a:pt x="1069" y="57"/>
                    <a:pt x="876" y="0"/>
                    <a:pt x="70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9"/>
            <p:cNvSpPr/>
            <p:nvPr/>
          </p:nvSpPr>
          <p:spPr>
            <a:xfrm>
              <a:off x="3752850" y="4317950"/>
              <a:ext cx="166800" cy="126325"/>
            </a:xfrm>
            <a:custGeom>
              <a:avLst/>
              <a:gdLst/>
              <a:ahLst/>
              <a:cxnLst/>
              <a:rect l="l" t="t" r="r" b="b"/>
              <a:pathLst>
                <a:path w="6672" h="5053" extrusionOk="0">
                  <a:moveTo>
                    <a:pt x="5341" y="1"/>
                  </a:moveTo>
                  <a:cubicBezTo>
                    <a:pt x="5251" y="1"/>
                    <a:pt x="5158" y="20"/>
                    <a:pt x="5071" y="57"/>
                  </a:cubicBezTo>
                  <a:lnTo>
                    <a:pt x="334" y="2592"/>
                  </a:lnTo>
                  <a:cubicBezTo>
                    <a:pt x="134" y="2726"/>
                    <a:pt x="1" y="2959"/>
                    <a:pt x="34" y="3193"/>
                  </a:cubicBezTo>
                  <a:cubicBezTo>
                    <a:pt x="34" y="3893"/>
                    <a:pt x="367" y="4527"/>
                    <a:pt x="935" y="4927"/>
                  </a:cubicBezTo>
                  <a:cubicBezTo>
                    <a:pt x="1056" y="5008"/>
                    <a:pt x="1201" y="5052"/>
                    <a:pt x="1342" y="5052"/>
                  </a:cubicBezTo>
                  <a:cubicBezTo>
                    <a:pt x="1433" y="5052"/>
                    <a:pt x="1523" y="5034"/>
                    <a:pt x="1602" y="4994"/>
                  </a:cubicBezTo>
                  <a:lnTo>
                    <a:pt x="6372" y="2492"/>
                  </a:lnTo>
                  <a:cubicBezTo>
                    <a:pt x="6572" y="2359"/>
                    <a:pt x="6672" y="2092"/>
                    <a:pt x="6672" y="1858"/>
                  </a:cubicBezTo>
                  <a:cubicBezTo>
                    <a:pt x="6639" y="1191"/>
                    <a:pt x="6305" y="558"/>
                    <a:pt x="5738" y="157"/>
                  </a:cubicBezTo>
                  <a:cubicBezTo>
                    <a:pt x="5634" y="53"/>
                    <a:pt x="5490" y="1"/>
                    <a:pt x="5341"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9"/>
            <p:cNvSpPr/>
            <p:nvPr/>
          </p:nvSpPr>
          <p:spPr>
            <a:xfrm>
              <a:off x="3752850" y="4317950"/>
              <a:ext cx="156800" cy="98175"/>
            </a:xfrm>
            <a:custGeom>
              <a:avLst/>
              <a:gdLst/>
              <a:ahLst/>
              <a:cxnLst/>
              <a:rect l="l" t="t" r="r" b="b"/>
              <a:pathLst>
                <a:path w="6272" h="3927" extrusionOk="0">
                  <a:moveTo>
                    <a:pt x="5342" y="1"/>
                  </a:moveTo>
                  <a:cubicBezTo>
                    <a:pt x="5251" y="1"/>
                    <a:pt x="5158" y="20"/>
                    <a:pt x="5071" y="57"/>
                  </a:cubicBezTo>
                  <a:lnTo>
                    <a:pt x="334" y="2592"/>
                  </a:lnTo>
                  <a:cubicBezTo>
                    <a:pt x="134" y="2726"/>
                    <a:pt x="1" y="2959"/>
                    <a:pt x="34" y="3193"/>
                  </a:cubicBezTo>
                  <a:cubicBezTo>
                    <a:pt x="34" y="3460"/>
                    <a:pt x="67" y="3693"/>
                    <a:pt x="167" y="3927"/>
                  </a:cubicBezTo>
                  <a:lnTo>
                    <a:pt x="6272" y="691"/>
                  </a:lnTo>
                  <a:cubicBezTo>
                    <a:pt x="6138" y="457"/>
                    <a:pt x="5971" y="291"/>
                    <a:pt x="5771" y="157"/>
                  </a:cubicBezTo>
                  <a:cubicBezTo>
                    <a:pt x="5646" y="53"/>
                    <a:pt x="5495" y="1"/>
                    <a:pt x="53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p:cNvSpPr/>
            <p:nvPr/>
          </p:nvSpPr>
          <p:spPr>
            <a:xfrm>
              <a:off x="2877225" y="4206575"/>
              <a:ext cx="1028250" cy="733475"/>
            </a:xfrm>
            <a:custGeom>
              <a:avLst/>
              <a:gdLst/>
              <a:ahLst/>
              <a:cxnLst/>
              <a:rect l="l" t="t" r="r" b="b"/>
              <a:pathLst>
                <a:path w="41130" h="29339" extrusionOk="0">
                  <a:moveTo>
                    <a:pt x="20582" y="1977"/>
                  </a:moveTo>
                  <a:cubicBezTo>
                    <a:pt x="25719" y="1977"/>
                    <a:pt x="30522" y="3111"/>
                    <a:pt x="34125" y="5179"/>
                  </a:cubicBezTo>
                  <a:cubicBezTo>
                    <a:pt x="37361" y="7047"/>
                    <a:pt x="39128" y="9416"/>
                    <a:pt x="39128" y="11851"/>
                  </a:cubicBezTo>
                  <a:cubicBezTo>
                    <a:pt x="39128" y="14286"/>
                    <a:pt x="37361" y="16654"/>
                    <a:pt x="34125" y="18522"/>
                  </a:cubicBezTo>
                  <a:cubicBezTo>
                    <a:pt x="30522" y="20624"/>
                    <a:pt x="25719" y="21758"/>
                    <a:pt x="20582" y="21758"/>
                  </a:cubicBezTo>
                  <a:cubicBezTo>
                    <a:pt x="15412" y="21758"/>
                    <a:pt x="10608" y="20590"/>
                    <a:pt x="7006" y="18522"/>
                  </a:cubicBezTo>
                  <a:cubicBezTo>
                    <a:pt x="3770" y="16654"/>
                    <a:pt x="2002" y="14286"/>
                    <a:pt x="2002" y="11851"/>
                  </a:cubicBezTo>
                  <a:cubicBezTo>
                    <a:pt x="2002" y="9449"/>
                    <a:pt x="3770" y="7047"/>
                    <a:pt x="7006" y="5179"/>
                  </a:cubicBezTo>
                  <a:cubicBezTo>
                    <a:pt x="10608" y="3111"/>
                    <a:pt x="15412" y="1977"/>
                    <a:pt x="20582" y="1977"/>
                  </a:cubicBezTo>
                  <a:close/>
                  <a:moveTo>
                    <a:pt x="20565" y="1"/>
                  </a:moveTo>
                  <a:cubicBezTo>
                    <a:pt x="15303" y="1"/>
                    <a:pt x="10041" y="1160"/>
                    <a:pt x="6038" y="3478"/>
                  </a:cubicBezTo>
                  <a:cubicBezTo>
                    <a:pt x="2002" y="5780"/>
                    <a:pt x="1" y="8815"/>
                    <a:pt x="1" y="11851"/>
                  </a:cubicBezTo>
                  <a:lnTo>
                    <a:pt x="1" y="17455"/>
                  </a:lnTo>
                  <a:cubicBezTo>
                    <a:pt x="1" y="20490"/>
                    <a:pt x="2002" y="23526"/>
                    <a:pt x="6038" y="25861"/>
                  </a:cubicBezTo>
                  <a:cubicBezTo>
                    <a:pt x="10041" y="28179"/>
                    <a:pt x="15303" y="29338"/>
                    <a:pt x="20565" y="29338"/>
                  </a:cubicBezTo>
                  <a:cubicBezTo>
                    <a:pt x="25827" y="29338"/>
                    <a:pt x="31089" y="28179"/>
                    <a:pt x="35092" y="25861"/>
                  </a:cubicBezTo>
                  <a:cubicBezTo>
                    <a:pt x="39128" y="23526"/>
                    <a:pt x="41130" y="20490"/>
                    <a:pt x="41130" y="17455"/>
                  </a:cubicBezTo>
                  <a:lnTo>
                    <a:pt x="41130" y="11851"/>
                  </a:lnTo>
                  <a:cubicBezTo>
                    <a:pt x="41130" y="8815"/>
                    <a:pt x="39128" y="5780"/>
                    <a:pt x="35092" y="3478"/>
                  </a:cubicBezTo>
                  <a:cubicBezTo>
                    <a:pt x="31089" y="1160"/>
                    <a:pt x="25827" y="1"/>
                    <a:pt x="2056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9"/>
            <p:cNvSpPr/>
            <p:nvPr/>
          </p:nvSpPr>
          <p:spPr>
            <a:xfrm>
              <a:off x="2827200" y="4206575"/>
              <a:ext cx="1128325" cy="593375"/>
            </a:xfrm>
            <a:custGeom>
              <a:avLst/>
              <a:gdLst/>
              <a:ahLst/>
              <a:cxnLst/>
              <a:rect l="l" t="t" r="r" b="b"/>
              <a:pathLst>
                <a:path w="45133" h="23735" extrusionOk="0">
                  <a:moveTo>
                    <a:pt x="22550" y="1977"/>
                  </a:moveTo>
                  <a:cubicBezTo>
                    <a:pt x="27720" y="1977"/>
                    <a:pt x="32523" y="3111"/>
                    <a:pt x="36126" y="5179"/>
                  </a:cubicBezTo>
                  <a:cubicBezTo>
                    <a:pt x="39362" y="7047"/>
                    <a:pt x="41129" y="9416"/>
                    <a:pt x="41129" y="11851"/>
                  </a:cubicBezTo>
                  <a:cubicBezTo>
                    <a:pt x="41129" y="14286"/>
                    <a:pt x="39362" y="16654"/>
                    <a:pt x="36126" y="18522"/>
                  </a:cubicBezTo>
                  <a:cubicBezTo>
                    <a:pt x="32523" y="20624"/>
                    <a:pt x="27720" y="21758"/>
                    <a:pt x="22550" y="21758"/>
                  </a:cubicBezTo>
                  <a:cubicBezTo>
                    <a:pt x="17413" y="21758"/>
                    <a:pt x="12609" y="20590"/>
                    <a:pt x="9007" y="18522"/>
                  </a:cubicBezTo>
                  <a:cubicBezTo>
                    <a:pt x="5771" y="16654"/>
                    <a:pt x="4003" y="14319"/>
                    <a:pt x="4003" y="11851"/>
                  </a:cubicBezTo>
                  <a:cubicBezTo>
                    <a:pt x="4003" y="9416"/>
                    <a:pt x="5771" y="7047"/>
                    <a:pt x="9007" y="5179"/>
                  </a:cubicBezTo>
                  <a:cubicBezTo>
                    <a:pt x="12609" y="3111"/>
                    <a:pt x="17413" y="1977"/>
                    <a:pt x="22550" y="1977"/>
                  </a:cubicBezTo>
                  <a:close/>
                  <a:moveTo>
                    <a:pt x="22566" y="1"/>
                  </a:moveTo>
                  <a:cubicBezTo>
                    <a:pt x="17304" y="1"/>
                    <a:pt x="12042" y="1160"/>
                    <a:pt x="8039" y="3478"/>
                  </a:cubicBezTo>
                  <a:cubicBezTo>
                    <a:pt x="0" y="8115"/>
                    <a:pt x="0" y="15620"/>
                    <a:pt x="8039" y="20257"/>
                  </a:cubicBezTo>
                  <a:cubicBezTo>
                    <a:pt x="12042" y="22575"/>
                    <a:pt x="17304" y="23734"/>
                    <a:pt x="22566" y="23734"/>
                  </a:cubicBezTo>
                  <a:cubicBezTo>
                    <a:pt x="27828" y="23734"/>
                    <a:pt x="33090" y="22575"/>
                    <a:pt x="37093" y="20257"/>
                  </a:cubicBezTo>
                  <a:cubicBezTo>
                    <a:pt x="45132" y="15620"/>
                    <a:pt x="45132" y="8115"/>
                    <a:pt x="37093" y="3478"/>
                  </a:cubicBezTo>
                  <a:cubicBezTo>
                    <a:pt x="33090" y="1160"/>
                    <a:pt x="27828" y="1"/>
                    <a:pt x="22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9"/>
            <p:cNvSpPr/>
            <p:nvPr/>
          </p:nvSpPr>
          <p:spPr>
            <a:xfrm>
              <a:off x="2927250" y="4256000"/>
              <a:ext cx="928200" cy="316900"/>
            </a:xfrm>
            <a:custGeom>
              <a:avLst/>
              <a:gdLst/>
              <a:ahLst/>
              <a:cxnLst/>
              <a:rect l="l" t="t" r="r" b="b"/>
              <a:pathLst>
                <a:path w="37128" h="12676" extrusionOk="0">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9"/>
            <p:cNvSpPr/>
            <p:nvPr/>
          </p:nvSpPr>
          <p:spPr>
            <a:xfrm>
              <a:off x="2927250" y="4256000"/>
              <a:ext cx="928200" cy="316900"/>
            </a:xfrm>
            <a:custGeom>
              <a:avLst/>
              <a:gdLst/>
              <a:ahLst/>
              <a:cxnLst/>
              <a:rect l="l" t="t" r="r" b="b"/>
              <a:pathLst>
                <a:path w="37128" h="12676" extrusionOk="0">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9"/>
            <p:cNvSpPr/>
            <p:nvPr/>
          </p:nvSpPr>
          <p:spPr>
            <a:xfrm>
              <a:off x="2931425" y="4319375"/>
              <a:ext cx="919850" cy="431150"/>
            </a:xfrm>
            <a:custGeom>
              <a:avLst/>
              <a:gdLst/>
              <a:ahLst/>
              <a:cxnLst/>
              <a:rect l="l" t="t" r="r" b="b"/>
              <a:pathLst>
                <a:path w="36794" h="17246" extrusionOk="0">
                  <a:moveTo>
                    <a:pt x="18381" y="0"/>
                  </a:moveTo>
                  <a:cubicBezTo>
                    <a:pt x="13244" y="0"/>
                    <a:pt x="8440" y="1134"/>
                    <a:pt x="4838" y="3202"/>
                  </a:cubicBezTo>
                  <a:cubicBezTo>
                    <a:pt x="2169" y="4770"/>
                    <a:pt x="501" y="6638"/>
                    <a:pt x="1" y="8640"/>
                  </a:cubicBezTo>
                  <a:cubicBezTo>
                    <a:pt x="501" y="10608"/>
                    <a:pt x="2169" y="12509"/>
                    <a:pt x="4838" y="14044"/>
                  </a:cubicBezTo>
                  <a:cubicBezTo>
                    <a:pt x="8440" y="16112"/>
                    <a:pt x="13244" y="17246"/>
                    <a:pt x="18381" y="17246"/>
                  </a:cubicBezTo>
                  <a:cubicBezTo>
                    <a:pt x="23551" y="17246"/>
                    <a:pt x="28354" y="16145"/>
                    <a:pt x="31957" y="14044"/>
                  </a:cubicBezTo>
                  <a:cubicBezTo>
                    <a:pt x="34625" y="12476"/>
                    <a:pt x="36293" y="10608"/>
                    <a:pt x="36794" y="8640"/>
                  </a:cubicBezTo>
                  <a:cubicBezTo>
                    <a:pt x="36293" y="6638"/>
                    <a:pt x="34625" y="4737"/>
                    <a:pt x="31957" y="3202"/>
                  </a:cubicBezTo>
                  <a:cubicBezTo>
                    <a:pt x="28354" y="1134"/>
                    <a:pt x="23551" y="0"/>
                    <a:pt x="18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9"/>
            <p:cNvSpPr/>
            <p:nvPr/>
          </p:nvSpPr>
          <p:spPr>
            <a:xfrm>
              <a:off x="2876575" y="4456975"/>
              <a:ext cx="393450" cy="474525"/>
            </a:xfrm>
            <a:custGeom>
              <a:avLst/>
              <a:gdLst/>
              <a:ahLst/>
              <a:cxnLst/>
              <a:rect l="l" t="t" r="r" b="b"/>
              <a:pathLst>
                <a:path w="15738" h="18981" extrusionOk="0">
                  <a:moveTo>
                    <a:pt x="260" y="0"/>
                  </a:moveTo>
                  <a:lnTo>
                    <a:pt x="260" y="0"/>
                  </a:lnTo>
                  <a:cubicBezTo>
                    <a:pt x="204" y="200"/>
                    <a:pt x="160" y="404"/>
                    <a:pt x="125" y="609"/>
                  </a:cubicBezTo>
                  <a:lnTo>
                    <a:pt x="125" y="609"/>
                  </a:lnTo>
                  <a:cubicBezTo>
                    <a:pt x="161" y="405"/>
                    <a:pt x="206" y="203"/>
                    <a:pt x="260" y="0"/>
                  </a:cubicBezTo>
                  <a:close/>
                  <a:moveTo>
                    <a:pt x="125" y="609"/>
                  </a:moveTo>
                  <a:cubicBezTo>
                    <a:pt x="34" y="1129"/>
                    <a:pt x="1" y="1651"/>
                    <a:pt x="27" y="2171"/>
                  </a:cubicBezTo>
                  <a:lnTo>
                    <a:pt x="27" y="2171"/>
                  </a:lnTo>
                  <a:lnTo>
                    <a:pt x="27" y="1835"/>
                  </a:lnTo>
                  <a:cubicBezTo>
                    <a:pt x="27" y="1434"/>
                    <a:pt x="56" y="1019"/>
                    <a:pt x="125" y="609"/>
                  </a:cubicBezTo>
                  <a:close/>
                  <a:moveTo>
                    <a:pt x="27" y="2171"/>
                  </a:moveTo>
                  <a:lnTo>
                    <a:pt x="27" y="7439"/>
                  </a:lnTo>
                  <a:cubicBezTo>
                    <a:pt x="27" y="10474"/>
                    <a:pt x="2028" y="13510"/>
                    <a:pt x="6064" y="15845"/>
                  </a:cubicBezTo>
                  <a:cubicBezTo>
                    <a:pt x="9033" y="17479"/>
                    <a:pt x="12335" y="18547"/>
                    <a:pt x="15738" y="18980"/>
                  </a:cubicBezTo>
                  <a:lnTo>
                    <a:pt x="15738" y="13376"/>
                  </a:lnTo>
                  <a:cubicBezTo>
                    <a:pt x="12335" y="12976"/>
                    <a:pt x="9033" y="11909"/>
                    <a:pt x="6031" y="10241"/>
                  </a:cubicBezTo>
                  <a:cubicBezTo>
                    <a:pt x="2179" y="7994"/>
                    <a:pt x="172" y="5103"/>
                    <a:pt x="27" y="217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9"/>
            <p:cNvSpPr/>
            <p:nvPr/>
          </p:nvSpPr>
          <p:spPr>
            <a:xfrm>
              <a:off x="5541625" y="3824800"/>
              <a:ext cx="190175" cy="206525"/>
            </a:xfrm>
            <a:custGeom>
              <a:avLst/>
              <a:gdLst/>
              <a:ahLst/>
              <a:cxnLst/>
              <a:rect l="l" t="t" r="r" b="b"/>
              <a:pathLst>
                <a:path w="7607" h="8261" extrusionOk="0">
                  <a:moveTo>
                    <a:pt x="1435" y="0"/>
                  </a:moveTo>
                  <a:cubicBezTo>
                    <a:pt x="1296" y="0"/>
                    <a:pt x="1161" y="22"/>
                    <a:pt x="1035" y="69"/>
                  </a:cubicBezTo>
                  <a:cubicBezTo>
                    <a:pt x="267" y="403"/>
                    <a:pt x="1" y="870"/>
                    <a:pt x="267" y="1970"/>
                  </a:cubicBezTo>
                  <a:cubicBezTo>
                    <a:pt x="568" y="3205"/>
                    <a:pt x="1435" y="4039"/>
                    <a:pt x="2236" y="4939"/>
                  </a:cubicBezTo>
                  <a:cubicBezTo>
                    <a:pt x="3170" y="5973"/>
                    <a:pt x="3603" y="6741"/>
                    <a:pt x="4237" y="7574"/>
                  </a:cubicBezTo>
                  <a:cubicBezTo>
                    <a:pt x="4599" y="8057"/>
                    <a:pt x="5344" y="8260"/>
                    <a:pt x="6032" y="8260"/>
                  </a:cubicBezTo>
                  <a:cubicBezTo>
                    <a:pt x="6295" y="8260"/>
                    <a:pt x="6550" y="8230"/>
                    <a:pt x="6772" y="8175"/>
                  </a:cubicBezTo>
                  <a:cubicBezTo>
                    <a:pt x="7606" y="7941"/>
                    <a:pt x="7473" y="6707"/>
                    <a:pt x="7473" y="6007"/>
                  </a:cubicBezTo>
                  <a:cubicBezTo>
                    <a:pt x="7473" y="5073"/>
                    <a:pt x="7406" y="4606"/>
                    <a:pt x="7172" y="4506"/>
                  </a:cubicBezTo>
                  <a:cubicBezTo>
                    <a:pt x="6906" y="4406"/>
                    <a:pt x="5204" y="1604"/>
                    <a:pt x="4504" y="1403"/>
                  </a:cubicBezTo>
                  <a:cubicBezTo>
                    <a:pt x="3798" y="1168"/>
                    <a:pt x="2471" y="0"/>
                    <a:pt x="14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9"/>
            <p:cNvSpPr/>
            <p:nvPr/>
          </p:nvSpPr>
          <p:spPr>
            <a:xfrm>
              <a:off x="5641700" y="3903225"/>
              <a:ext cx="79250" cy="50900"/>
            </a:xfrm>
            <a:custGeom>
              <a:avLst/>
              <a:gdLst/>
              <a:ahLst/>
              <a:cxnLst/>
              <a:rect l="l" t="t" r="r" b="b"/>
              <a:pathLst>
                <a:path w="3170" h="2036" extrusionOk="0">
                  <a:moveTo>
                    <a:pt x="0" y="1"/>
                  </a:moveTo>
                  <a:cubicBezTo>
                    <a:pt x="1" y="1"/>
                    <a:pt x="234" y="1535"/>
                    <a:pt x="267" y="1635"/>
                  </a:cubicBezTo>
                  <a:cubicBezTo>
                    <a:pt x="718" y="1902"/>
                    <a:pt x="1218" y="2036"/>
                    <a:pt x="1718" y="2036"/>
                  </a:cubicBezTo>
                  <a:cubicBezTo>
                    <a:pt x="2219" y="2036"/>
                    <a:pt x="2719" y="1902"/>
                    <a:pt x="3169" y="1635"/>
                  </a:cubicBezTo>
                  <a:lnTo>
                    <a:pt x="3169" y="501"/>
                  </a:lnTo>
                  <a:lnTo>
                    <a:pt x="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5161350" y="4096700"/>
              <a:ext cx="343600" cy="169475"/>
            </a:xfrm>
            <a:custGeom>
              <a:avLst/>
              <a:gdLst/>
              <a:ahLst/>
              <a:cxnLst/>
              <a:rect l="l" t="t" r="r" b="b"/>
              <a:pathLst>
                <a:path w="13744" h="6779" extrusionOk="0">
                  <a:moveTo>
                    <a:pt x="9207" y="1"/>
                  </a:moveTo>
                  <a:cubicBezTo>
                    <a:pt x="7706" y="1602"/>
                    <a:pt x="3437" y="2870"/>
                    <a:pt x="3403" y="2870"/>
                  </a:cubicBezTo>
                  <a:cubicBezTo>
                    <a:pt x="301" y="4104"/>
                    <a:pt x="1" y="4671"/>
                    <a:pt x="201" y="5205"/>
                  </a:cubicBezTo>
                  <a:cubicBezTo>
                    <a:pt x="401" y="5772"/>
                    <a:pt x="1735" y="6539"/>
                    <a:pt x="3036" y="6739"/>
                  </a:cubicBezTo>
                  <a:cubicBezTo>
                    <a:pt x="3256" y="6766"/>
                    <a:pt x="3521" y="6779"/>
                    <a:pt x="3811" y="6779"/>
                  </a:cubicBezTo>
                  <a:cubicBezTo>
                    <a:pt x="4971" y="6779"/>
                    <a:pt x="6545" y="6566"/>
                    <a:pt x="7373" y="6139"/>
                  </a:cubicBezTo>
                  <a:cubicBezTo>
                    <a:pt x="8381" y="5618"/>
                    <a:pt x="9800" y="5003"/>
                    <a:pt x="10767" y="5003"/>
                  </a:cubicBezTo>
                  <a:cubicBezTo>
                    <a:pt x="10792" y="5003"/>
                    <a:pt x="10817" y="5004"/>
                    <a:pt x="10842" y="5004"/>
                  </a:cubicBezTo>
                  <a:cubicBezTo>
                    <a:pt x="10964" y="5010"/>
                    <a:pt x="11084" y="5013"/>
                    <a:pt x="11199" y="5013"/>
                  </a:cubicBezTo>
                  <a:cubicBezTo>
                    <a:pt x="12436" y="5013"/>
                    <a:pt x="13264" y="4695"/>
                    <a:pt x="13477" y="4237"/>
                  </a:cubicBezTo>
                  <a:cubicBezTo>
                    <a:pt x="13744" y="3703"/>
                    <a:pt x="13577" y="2569"/>
                    <a:pt x="13444" y="1869"/>
                  </a:cubicBezTo>
                  <a:cubicBezTo>
                    <a:pt x="13277" y="1002"/>
                    <a:pt x="12977" y="1"/>
                    <a:pt x="129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a:off x="5389850" y="4065025"/>
              <a:ext cx="96775" cy="61850"/>
            </a:xfrm>
            <a:custGeom>
              <a:avLst/>
              <a:gdLst/>
              <a:ahLst/>
              <a:cxnLst/>
              <a:rect l="l" t="t" r="r" b="b"/>
              <a:pathLst>
                <a:path w="3871" h="2474" extrusionOk="0">
                  <a:moveTo>
                    <a:pt x="101" y="0"/>
                  </a:moveTo>
                  <a:lnTo>
                    <a:pt x="67" y="1268"/>
                  </a:lnTo>
                  <a:cubicBezTo>
                    <a:pt x="1" y="2102"/>
                    <a:pt x="701" y="2402"/>
                    <a:pt x="1769" y="2469"/>
                  </a:cubicBezTo>
                  <a:cubicBezTo>
                    <a:pt x="1837" y="2472"/>
                    <a:pt x="1904" y="2473"/>
                    <a:pt x="1969" y="2473"/>
                  </a:cubicBezTo>
                  <a:cubicBezTo>
                    <a:pt x="3291" y="2473"/>
                    <a:pt x="3837" y="1845"/>
                    <a:pt x="3837" y="1368"/>
                  </a:cubicBezTo>
                  <a:cubicBezTo>
                    <a:pt x="3837" y="868"/>
                    <a:pt x="3870" y="34"/>
                    <a:pt x="3870" y="34"/>
                  </a:cubicBezTo>
                  <a:lnTo>
                    <a:pt x="101"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a:off x="5304800" y="2746850"/>
              <a:ext cx="454500" cy="1330275"/>
            </a:xfrm>
            <a:custGeom>
              <a:avLst/>
              <a:gdLst/>
              <a:ahLst/>
              <a:cxnLst/>
              <a:rect l="l" t="t" r="r" b="b"/>
              <a:pathLst>
                <a:path w="18180" h="53211" extrusionOk="0">
                  <a:moveTo>
                    <a:pt x="12945" y="0"/>
                  </a:moveTo>
                  <a:cubicBezTo>
                    <a:pt x="8142" y="0"/>
                    <a:pt x="726" y="667"/>
                    <a:pt x="434" y="4760"/>
                  </a:cubicBezTo>
                  <a:cubicBezTo>
                    <a:pt x="0" y="10831"/>
                    <a:pt x="634" y="26308"/>
                    <a:pt x="767" y="28977"/>
                  </a:cubicBezTo>
                  <a:cubicBezTo>
                    <a:pt x="901" y="31645"/>
                    <a:pt x="1301" y="34014"/>
                    <a:pt x="1768" y="38350"/>
                  </a:cubicBezTo>
                  <a:cubicBezTo>
                    <a:pt x="2202" y="42687"/>
                    <a:pt x="3503" y="52761"/>
                    <a:pt x="3503" y="52761"/>
                  </a:cubicBezTo>
                  <a:cubicBezTo>
                    <a:pt x="4086" y="53061"/>
                    <a:pt x="4737" y="53211"/>
                    <a:pt x="5387" y="53211"/>
                  </a:cubicBezTo>
                  <a:cubicBezTo>
                    <a:pt x="6038" y="53211"/>
                    <a:pt x="6688" y="53061"/>
                    <a:pt x="7272" y="52761"/>
                  </a:cubicBezTo>
                  <a:cubicBezTo>
                    <a:pt x="7272" y="52761"/>
                    <a:pt x="8740" y="40619"/>
                    <a:pt x="8673" y="37550"/>
                  </a:cubicBezTo>
                  <a:cubicBezTo>
                    <a:pt x="8640" y="35281"/>
                    <a:pt x="8306" y="33013"/>
                    <a:pt x="7672" y="30812"/>
                  </a:cubicBezTo>
                  <a:cubicBezTo>
                    <a:pt x="7672" y="30812"/>
                    <a:pt x="8073" y="25808"/>
                    <a:pt x="8506" y="21472"/>
                  </a:cubicBezTo>
                  <a:cubicBezTo>
                    <a:pt x="8907" y="17102"/>
                    <a:pt x="9240" y="15034"/>
                    <a:pt x="9340" y="13132"/>
                  </a:cubicBezTo>
                  <a:lnTo>
                    <a:pt x="9707" y="12932"/>
                  </a:lnTo>
                  <a:cubicBezTo>
                    <a:pt x="9707" y="12932"/>
                    <a:pt x="9907" y="20437"/>
                    <a:pt x="10041" y="23139"/>
                  </a:cubicBezTo>
                  <a:cubicBezTo>
                    <a:pt x="10207" y="25808"/>
                    <a:pt x="10541" y="28376"/>
                    <a:pt x="11208" y="33347"/>
                  </a:cubicBezTo>
                  <a:cubicBezTo>
                    <a:pt x="11809" y="37683"/>
                    <a:pt x="13577" y="46856"/>
                    <a:pt x="13577" y="46856"/>
                  </a:cubicBezTo>
                  <a:cubicBezTo>
                    <a:pt x="14185" y="47198"/>
                    <a:pt x="14718" y="47314"/>
                    <a:pt x="15162" y="47314"/>
                  </a:cubicBezTo>
                  <a:cubicBezTo>
                    <a:pt x="16106" y="47314"/>
                    <a:pt x="16645" y="46790"/>
                    <a:pt x="16645" y="46790"/>
                  </a:cubicBezTo>
                  <a:cubicBezTo>
                    <a:pt x="16645" y="46790"/>
                    <a:pt x="18180" y="35381"/>
                    <a:pt x="17746" y="31612"/>
                  </a:cubicBezTo>
                  <a:cubicBezTo>
                    <a:pt x="17546" y="29611"/>
                    <a:pt x="17112" y="27609"/>
                    <a:pt x="16512" y="25641"/>
                  </a:cubicBezTo>
                  <a:cubicBezTo>
                    <a:pt x="16512" y="25641"/>
                    <a:pt x="17046" y="20538"/>
                    <a:pt x="17346" y="15667"/>
                  </a:cubicBezTo>
                  <a:cubicBezTo>
                    <a:pt x="17679" y="10430"/>
                    <a:pt x="17980" y="7728"/>
                    <a:pt x="16979" y="156"/>
                  </a:cubicBezTo>
                  <a:cubicBezTo>
                    <a:pt x="16979" y="156"/>
                    <a:pt x="15268" y="0"/>
                    <a:pt x="1294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5537450" y="2982575"/>
              <a:ext cx="156800" cy="322825"/>
            </a:xfrm>
            <a:custGeom>
              <a:avLst/>
              <a:gdLst/>
              <a:ahLst/>
              <a:cxnLst/>
              <a:rect l="l" t="t" r="r" b="b"/>
              <a:pathLst>
                <a:path w="6272" h="12913" extrusionOk="0">
                  <a:moveTo>
                    <a:pt x="6272" y="1"/>
                  </a:moveTo>
                  <a:lnTo>
                    <a:pt x="6272" y="1"/>
                  </a:lnTo>
                  <a:cubicBezTo>
                    <a:pt x="4170" y="1769"/>
                    <a:pt x="1" y="3703"/>
                    <a:pt x="1" y="3703"/>
                  </a:cubicBezTo>
                  <a:lnTo>
                    <a:pt x="368" y="3703"/>
                  </a:lnTo>
                  <a:lnTo>
                    <a:pt x="668" y="12910"/>
                  </a:lnTo>
                  <a:cubicBezTo>
                    <a:pt x="668" y="12911"/>
                    <a:pt x="668" y="12912"/>
                    <a:pt x="668" y="12912"/>
                  </a:cubicBezTo>
                  <a:cubicBezTo>
                    <a:pt x="687" y="12912"/>
                    <a:pt x="1769" y="3770"/>
                    <a:pt x="1769" y="3770"/>
                  </a:cubicBezTo>
                  <a:cubicBezTo>
                    <a:pt x="4304" y="2636"/>
                    <a:pt x="6272" y="1"/>
                    <a:pt x="62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5465750" y="2180325"/>
              <a:ext cx="146775" cy="168500"/>
            </a:xfrm>
            <a:custGeom>
              <a:avLst/>
              <a:gdLst/>
              <a:ahLst/>
              <a:cxnLst/>
              <a:rect l="l" t="t" r="r" b="b"/>
              <a:pathLst>
                <a:path w="5871" h="6740" extrusionOk="0">
                  <a:moveTo>
                    <a:pt x="5304" y="1"/>
                  </a:moveTo>
                  <a:lnTo>
                    <a:pt x="0" y="1168"/>
                  </a:lnTo>
                  <a:lnTo>
                    <a:pt x="634" y="6739"/>
                  </a:lnTo>
                  <a:lnTo>
                    <a:pt x="5871" y="6472"/>
                  </a:lnTo>
                  <a:lnTo>
                    <a:pt x="5304"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p:nvPr/>
          </p:nvSpPr>
          <p:spPr>
            <a:xfrm>
              <a:off x="5648375" y="2262475"/>
              <a:ext cx="156800" cy="407400"/>
            </a:xfrm>
            <a:custGeom>
              <a:avLst/>
              <a:gdLst/>
              <a:ahLst/>
              <a:cxnLst/>
              <a:rect l="l" t="t" r="r" b="b"/>
              <a:pathLst>
                <a:path w="6272" h="16296" extrusionOk="0">
                  <a:moveTo>
                    <a:pt x="1173" y="0"/>
                  </a:moveTo>
                  <a:cubicBezTo>
                    <a:pt x="981" y="0"/>
                    <a:pt x="780" y="6"/>
                    <a:pt x="567" y="17"/>
                  </a:cubicBezTo>
                  <a:lnTo>
                    <a:pt x="0" y="16296"/>
                  </a:lnTo>
                  <a:cubicBezTo>
                    <a:pt x="0" y="16296"/>
                    <a:pt x="4137" y="16196"/>
                    <a:pt x="5204" y="15929"/>
                  </a:cubicBezTo>
                  <a:cubicBezTo>
                    <a:pt x="6271" y="15662"/>
                    <a:pt x="6205" y="13827"/>
                    <a:pt x="5905" y="11225"/>
                  </a:cubicBezTo>
                  <a:cubicBezTo>
                    <a:pt x="5604" y="8623"/>
                    <a:pt x="5271" y="3587"/>
                    <a:pt x="4370" y="1919"/>
                  </a:cubicBezTo>
                  <a:cubicBezTo>
                    <a:pt x="3598" y="404"/>
                    <a:pt x="2720" y="0"/>
                    <a:pt x="1173"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9"/>
            <p:cNvSpPr/>
            <p:nvPr/>
          </p:nvSpPr>
          <p:spPr>
            <a:xfrm>
              <a:off x="5311475" y="2262000"/>
              <a:ext cx="448675" cy="683300"/>
            </a:xfrm>
            <a:custGeom>
              <a:avLst/>
              <a:gdLst/>
              <a:ahLst/>
              <a:cxnLst/>
              <a:rect l="l" t="t" r="r" b="b"/>
              <a:pathLst>
                <a:path w="17947" h="27332" extrusionOk="0">
                  <a:moveTo>
                    <a:pt x="13541" y="0"/>
                  </a:moveTo>
                  <a:cubicBezTo>
                    <a:pt x="13385" y="0"/>
                    <a:pt x="13230" y="12"/>
                    <a:pt x="13076" y="36"/>
                  </a:cubicBezTo>
                  <a:lnTo>
                    <a:pt x="11775" y="270"/>
                  </a:lnTo>
                  <a:cubicBezTo>
                    <a:pt x="11606" y="946"/>
                    <a:pt x="10212" y="1430"/>
                    <a:pt x="8531" y="1430"/>
                  </a:cubicBezTo>
                  <a:cubicBezTo>
                    <a:pt x="7891" y="1430"/>
                    <a:pt x="7209" y="1360"/>
                    <a:pt x="6538" y="1204"/>
                  </a:cubicBezTo>
                  <a:cubicBezTo>
                    <a:pt x="5804" y="1404"/>
                    <a:pt x="3369" y="1871"/>
                    <a:pt x="2769" y="2071"/>
                  </a:cubicBezTo>
                  <a:cubicBezTo>
                    <a:pt x="1001" y="2638"/>
                    <a:pt x="267" y="4373"/>
                    <a:pt x="0" y="10110"/>
                  </a:cubicBezTo>
                  <a:cubicBezTo>
                    <a:pt x="0" y="10110"/>
                    <a:pt x="133" y="23086"/>
                    <a:pt x="67" y="25688"/>
                  </a:cubicBezTo>
                  <a:cubicBezTo>
                    <a:pt x="2949" y="26908"/>
                    <a:pt x="5935" y="27331"/>
                    <a:pt x="8358" y="27331"/>
                  </a:cubicBezTo>
                  <a:cubicBezTo>
                    <a:pt x="9580" y="27331"/>
                    <a:pt x="10658" y="27223"/>
                    <a:pt x="11508" y="27056"/>
                  </a:cubicBezTo>
                  <a:cubicBezTo>
                    <a:pt x="16779" y="26055"/>
                    <a:pt x="17446" y="23887"/>
                    <a:pt x="17446" y="23887"/>
                  </a:cubicBezTo>
                  <a:lnTo>
                    <a:pt x="16679" y="17949"/>
                  </a:lnTo>
                  <a:cubicBezTo>
                    <a:pt x="16679" y="17949"/>
                    <a:pt x="17946" y="6441"/>
                    <a:pt x="17312" y="2905"/>
                  </a:cubicBezTo>
                  <a:cubicBezTo>
                    <a:pt x="17067" y="1495"/>
                    <a:pt x="15301" y="0"/>
                    <a:pt x="1354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5434875" y="2232375"/>
              <a:ext cx="195175" cy="84600"/>
            </a:xfrm>
            <a:custGeom>
              <a:avLst/>
              <a:gdLst/>
              <a:ahLst/>
              <a:cxnLst/>
              <a:rect l="l" t="t" r="r" b="b"/>
              <a:pathLst>
                <a:path w="7807" h="3384" extrusionOk="0">
                  <a:moveTo>
                    <a:pt x="6834" y="1"/>
                  </a:moveTo>
                  <a:cubicBezTo>
                    <a:pt x="6757" y="1"/>
                    <a:pt x="6706" y="20"/>
                    <a:pt x="6706" y="20"/>
                  </a:cubicBezTo>
                  <a:lnTo>
                    <a:pt x="6739" y="421"/>
                  </a:lnTo>
                  <a:cubicBezTo>
                    <a:pt x="6739" y="421"/>
                    <a:pt x="6405" y="888"/>
                    <a:pt x="4704" y="1288"/>
                  </a:cubicBezTo>
                  <a:cubicBezTo>
                    <a:pt x="4171" y="1388"/>
                    <a:pt x="3629" y="1438"/>
                    <a:pt x="3086" y="1438"/>
                  </a:cubicBezTo>
                  <a:cubicBezTo>
                    <a:pt x="2544" y="1438"/>
                    <a:pt x="2002" y="1388"/>
                    <a:pt x="1469" y="1288"/>
                  </a:cubicBezTo>
                  <a:lnTo>
                    <a:pt x="1435" y="921"/>
                  </a:lnTo>
                  <a:lnTo>
                    <a:pt x="1402" y="554"/>
                  </a:lnTo>
                  <a:cubicBezTo>
                    <a:pt x="1202" y="554"/>
                    <a:pt x="1002" y="654"/>
                    <a:pt x="902" y="854"/>
                  </a:cubicBezTo>
                  <a:cubicBezTo>
                    <a:pt x="701" y="1155"/>
                    <a:pt x="1" y="2722"/>
                    <a:pt x="1" y="2722"/>
                  </a:cubicBezTo>
                  <a:lnTo>
                    <a:pt x="801" y="2556"/>
                  </a:lnTo>
                  <a:cubicBezTo>
                    <a:pt x="1747" y="3102"/>
                    <a:pt x="2826" y="3384"/>
                    <a:pt x="3911" y="3384"/>
                  </a:cubicBezTo>
                  <a:cubicBezTo>
                    <a:pt x="4549" y="3384"/>
                    <a:pt x="5188" y="3287"/>
                    <a:pt x="5805" y="3089"/>
                  </a:cubicBezTo>
                  <a:cubicBezTo>
                    <a:pt x="7806" y="2489"/>
                    <a:pt x="7606" y="1288"/>
                    <a:pt x="7606" y="1288"/>
                  </a:cubicBezTo>
                  <a:cubicBezTo>
                    <a:pt x="7540" y="1021"/>
                    <a:pt x="7473" y="754"/>
                    <a:pt x="7373" y="487"/>
                  </a:cubicBezTo>
                  <a:cubicBezTo>
                    <a:pt x="7220" y="72"/>
                    <a:pt x="6981" y="1"/>
                    <a:pt x="683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p:nvPr/>
          </p:nvSpPr>
          <p:spPr>
            <a:xfrm>
              <a:off x="4810275" y="2106950"/>
              <a:ext cx="371950" cy="488700"/>
            </a:xfrm>
            <a:custGeom>
              <a:avLst/>
              <a:gdLst/>
              <a:ahLst/>
              <a:cxnLst/>
              <a:rect l="l" t="t" r="r" b="b"/>
              <a:pathLst>
                <a:path w="14878" h="19548" extrusionOk="0">
                  <a:moveTo>
                    <a:pt x="10408" y="1"/>
                  </a:moveTo>
                  <a:lnTo>
                    <a:pt x="0" y="5438"/>
                  </a:lnTo>
                  <a:lnTo>
                    <a:pt x="5171" y="19548"/>
                  </a:lnTo>
                  <a:lnTo>
                    <a:pt x="14878" y="14111"/>
                  </a:lnTo>
                  <a:lnTo>
                    <a:pt x="1040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a:off x="4840300" y="2141150"/>
              <a:ext cx="317750" cy="417825"/>
            </a:xfrm>
            <a:custGeom>
              <a:avLst/>
              <a:gdLst/>
              <a:ahLst/>
              <a:cxnLst/>
              <a:rect l="l" t="t" r="r" b="b"/>
              <a:pathLst>
                <a:path w="12710" h="16713" extrusionOk="0">
                  <a:moveTo>
                    <a:pt x="8740" y="0"/>
                  </a:moveTo>
                  <a:lnTo>
                    <a:pt x="0" y="4570"/>
                  </a:lnTo>
                  <a:lnTo>
                    <a:pt x="4570" y="16712"/>
                  </a:lnTo>
                  <a:lnTo>
                    <a:pt x="12709" y="12142"/>
                  </a:lnTo>
                  <a:lnTo>
                    <a:pt x="874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4894500" y="2160825"/>
              <a:ext cx="118450" cy="70400"/>
            </a:xfrm>
            <a:custGeom>
              <a:avLst/>
              <a:gdLst/>
              <a:ahLst/>
              <a:cxnLst/>
              <a:rect l="l" t="t" r="r" b="b"/>
              <a:pathLst>
                <a:path w="4738" h="2816" extrusionOk="0">
                  <a:moveTo>
                    <a:pt x="4270" y="0"/>
                  </a:moveTo>
                  <a:cubicBezTo>
                    <a:pt x="3967" y="0"/>
                    <a:pt x="3452" y="156"/>
                    <a:pt x="2936" y="447"/>
                  </a:cubicBezTo>
                  <a:lnTo>
                    <a:pt x="1401" y="1215"/>
                  </a:lnTo>
                  <a:cubicBezTo>
                    <a:pt x="601" y="1648"/>
                    <a:pt x="0" y="2182"/>
                    <a:pt x="101" y="2415"/>
                  </a:cubicBezTo>
                  <a:lnTo>
                    <a:pt x="267" y="2816"/>
                  </a:lnTo>
                  <a:lnTo>
                    <a:pt x="4737" y="547"/>
                  </a:lnTo>
                  <a:cubicBezTo>
                    <a:pt x="4737" y="547"/>
                    <a:pt x="4637" y="347"/>
                    <a:pt x="4537" y="114"/>
                  </a:cubicBezTo>
                  <a:cubicBezTo>
                    <a:pt x="4515" y="37"/>
                    <a:pt x="4418" y="0"/>
                    <a:pt x="4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a:off x="4873650" y="2127300"/>
              <a:ext cx="137625" cy="80575"/>
            </a:xfrm>
            <a:custGeom>
              <a:avLst/>
              <a:gdLst/>
              <a:ahLst/>
              <a:cxnLst/>
              <a:rect l="l" t="t" r="r" b="b"/>
              <a:pathLst>
                <a:path w="5505" h="3223" extrusionOk="0">
                  <a:moveTo>
                    <a:pt x="3193" y="0"/>
                  </a:moveTo>
                  <a:cubicBezTo>
                    <a:pt x="2964" y="0"/>
                    <a:pt x="2682" y="60"/>
                    <a:pt x="2336" y="221"/>
                  </a:cubicBezTo>
                  <a:cubicBezTo>
                    <a:pt x="935" y="888"/>
                    <a:pt x="1268" y="1955"/>
                    <a:pt x="1268" y="1955"/>
                  </a:cubicBezTo>
                  <a:lnTo>
                    <a:pt x="634" y="2322"/>
                  </a:lnTo>
                  <a:cubicBezTo>
                    <a:pt x="267" y="2522"/>
                    <a:pt x="1" y="2789"/>
                    <a:pt x="67" y="2956"/>
                  </a:cubicBezTo>
                  <a:lnTo>
                    <a:pt x="134" y="3223"/>
                  </a:lnTo>
                  <a:lnTo>
                    <a:pt x="5504" y="421"/>
                  </a:lnTo>
                  <a:lnTo>
                    <a:pt x="5371" y="154"/>
                  </a:lnTo>
                  <a:cubicBezTo>
                    <a:pt x="5356" y="79"/>
                    <a:pt x="5280" y="44"/>
                    <a:pt x="5171" y="44"/>
                  </a:cubicBezTo>
                  <a:cubicBezTo>
                    <a:pt x="5037" y="44"/>
                    <a:pt x="4854" y="96"/>
                    <a:pt x="4671" y="187"/>
                  </a:cubicBezTo>
                  <a:lnTo>
                    <a:pt x="4070" y="521"/>
                  </a:lnTo>
                  <a:cubicBezTo>
                    <a:pt x="4070" y="521"/>
                    <a:pt x="3866" y="0"/>
                    <a:pt x="319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4902000" y="2141150"/>
              <a:ext cx="94275" cy="72575"/>
            </a:xfrm>
            <a:custGeom>
              <a:avLst/>
              <a:gdLst/>
              <a:ahLst/>
              <a:cxnLst/>
              <a:rect l="l" t="t" r="r" b="b"/>
              <a:pathLst>
                <a:path w="3771" h="2903" extrusionOk="0">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a:off x="4902000" y="2141150"/>
              <a:ext cx="94275" cy="72575"/>
            </a:xfrm>
            <a:custGeom>
              <a:avLst/>
              <a:gdLst/>
              <a:ahLst/>
              <a:cxnLst/>
              <a:rect l="l" t="t" r="r" b="b"/>
              <a:pathLst>
                <a:path w="3771" h="2903" extrusionOk="0">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a:off x="4897825" y="2161250"/>
              <a:ext cx="117625" cy="70825"/>
            </a:xfrm>
            <a:custGeom>
              <a:avLst/>
              <a:gdLst/>
              <a:ahLst/>
              <a:cxnLst/>
              <a:rect l="l" t="t" r="r" b="b"/>
              <a:pathLst>
                <a:path w="4705" h="2833" extrusionOk="0">
                  <a:moveTo>
                    <a:pt x="4247" y="0"/>
                  </a:moveTo>
                  <a:cubicBezTo>
                    <a:pt x="3941" y="0"/>
                    <a:pt x="3437" y="164"/>
                    <a:pt x="2903" y="430"/>
                  </a:cubicBezTo>
                  <a:lnTo>
                    <a:pt x="1369" y="1231"/>
                  </a:lnTo>
                  <a:cubicBezTo>
                    <a:pt x="568" y="1631"/>
                    <a:pt x="1" y="2165"/>
                    <a:pt x="68" y="2398"/>
                  </a:cubicBezTo>
                  <a:lnTo>
                    <a:pt x="234" y="2832"/>
                  </a:lnTo>
                  <a:lnTo>
                    <a:pt x="4704" y="530"/>
                  </a:lnTo>
                  <a:lnTo>
                    <a:pt x="4537" y="130"/>
                  </a:lnTo>
                  <a:cubicBezTo>
                    <a:pt x="4504" y="41"/>
                    <a:pt x="4400" y="0"/>
                    <a:pt x="424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5075450" y="2313775"/>
              <a:ext cx="371975" cy="481475"/>
            </a:xfrm>
            <a:custGeom>
              <a:avLst/>
              <a:gdLst/>
              <a:ahLst/>
              <a:cxnLst/>
              <a:rect l="l" t="t" r="r" b="b"/>
              <a:pathLst>
                <a:path w="14879" h="19259" extrusionOk="0">
                  <a:moveTo>
                    <a:pt x="12210" y="0"/>
                  </a:moveTo>
                  <a:lnTo>
                    <a:pt x="12210" y="0"/>
                  </a:lnTo>
                  <a:cubicBezTo>
                    <a:pt x="9808" y="200"/>
                    <a:pt x="8774" y="634"/>
                    <a:pt x="6973" y="3870"/>
                  </a:cubicBezTo>
                  <a:cubicBezTo>
                    <a:pt x="5038" y="7405"/>
                    <a:pt x="1269" y="13810"/>
                    <a:pt x="802" y="14611"/>
                  </a:cubicBezTo>
                  <a:cubicBezTo>
                    <a:pt x="134" y="15745"/>
                    <a:pt x="1" y="17446"/>
                    <a:pt x="568" y="18480"/>
                  </a:cubicBezTo>
                  <a:cubicBezTo>
                    <a:pt x="820" y="18922"/>
                    <a:pt x="1334" y="19259"/>
                    <a:pt x="2010" y="19259"/>
                  </a:cubicBezTo>
                  <a:cubicBezTo>
                    <a:pt x="2763" y="19259"/>
                    <a:pt x="3718" y="18840"/>
                    <a:pt x="4738" y="17679"/>
                  </a:cubicBezTo>
                  <a:cubicBezTo>
                    <a:pt x="7039" y="15111"/>
                    <a:pt x="11276" y="8806"/>
                    <a:pt x="11276" y="8806"/>
                  </a:cubicBezTo>
                  <a:cubicBezTo>
                    <a:pt x="11276" y="8806"/>
                    <a:pt x="14878" y="4036"/>
                    <a:pt x="1221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4788600" y="2344650"/>
              <a:ext cx="331075" cy="449475"/>
            </a:xfrm>
            <a:custGeom>
              <a:avLst/>
              <a:gdLst/>
              <a:ahLst/>
              <a:cxnLst/>
              <a:rect l="l" t="t" r="r" b="b"/>
              <a:pathLst>
                <a:path w="13243" h="17979" extrusionOk="0">
                  <a:moveTo>
                    <a:pt x="1804" y="0"/>
                  </a:moveTo>
                  <a:cubicBezTo>
                    <a:pt x="1542" y="0"/>
                    <a:pt x="1268" y="87"/>
                    <a:pt x="1134" y="400"/>
                  </a:cubicBezTo>
                  <a:cubicBezTo>
                    <a:pt x="267" y="2434"/>
                    <a:pt x="0" y="4636"/>
                    <a:pt x="1935" y="6070"/>
                  </a:cubicBezTo>
                  <a:cubicBezTo>
                    <a:pt x="3436" y="7138"/>
                    <a:pt x="4703" y="8472"/>
                    <a:pt x="5671" y="10006"/>
                  </a:cubicBezTo>
                  <a:cubicBezTo>
                    <a:pt x="6905" y="11908"/>
                    <a:pt x="11208" y="17745"/>
                    <a:pt x="13043" y="17979"/>
                  </a:cubicBezTo>
                  <a:lnTo>
                    <a:pt x="13243" y="12508"/>
                  </a:lnTo>
                  <a:cubicBezTo>
                    <a:pt x="13243" y="12508"/>
                    <a:pt x="6805" y="6371"/>
                    <a:pt x="6338" y="5703"/>
                  </a:cubicBezTo>
                  <a:cubicBezTo>
                    <a:pt x="5871" y="5003"/>
                    <a:pt x="6038" y="4002"/>
                    <a:pt x="5637" y="2968"/>
                  </a:cubicBezTo>
                  <a:cubicBezTo>
                    <a:pt x="5404" y="2334"/>
                    <a:pt x="5104" y="1734"/>
                    <a:pt x="4804" y="1133"/>
                  </a:cubicBezTo>
                  <a:cubicBezTo>
                    <a:pt x="4663" y="892"/>
                    <a:pt x="4315" y="528"/>
                    <a:pt x="4061" y="528"/>
                  </a:cubicBezTo>
                  <a:cubicBezTo>
                    <a:pt x="3895" y="528"/>
                    <a:pt x="3769" y="684"/>
                    <a:pt x="3769" y="1133"/>
                  </a:cubicBezTo>
                  <a:cubicBezTo>
                    <a:pt x="3769" y="2067"/>
                    <a:pt x="4103" y="2968"/>
                    <a:pt x="4070" y="3168"/>
                  </a:cubicBezTo>
                  <a:cubicBezTo>
                    <a:pt x="4061" y="3202"/>
                    <a:pt x="4041" y="3218"/>
                    <a:pt x="4007" y="3218"/>
                  </a:cubicBezTo>
                  <a:cubicBezTo>
                    <a:pt x="3907" y="3218"/>
                    <a:pt x="3694" y="3068"/>
                    <a:pt x="3369" y="2768"/>
                  </a:cubicBezTo>
                  <a:lnTo>
                    <a:pt x="2769" y="1100"/>
                  </a:lnTo>
                  <a:lnTo>
                    <a:pt x="2435" y="133"/>
                  </a:lnTo>
                  <a:cubicBezTo>
                    <a:pt x="2435" y="133"/>
                    <a:pt x="2129" y="0"/>
                    <a:pt x="1804"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4974550" y="2310350"/>
              <a:ext cx="464525" cy="491400"/>
            </a:xfrm>
            <a:custGeom>
              <a:avLst/>
              <a:gdLst/>
              <a:ahLst/>
              <a:cxnLst/>
              <a:rect l="l" t="t" r="r" b="b"/>
              <a:pathLst>
                <a:path w="18581" h="19656" extrusionOk="0">
                  <a:moveTo>
                    <a:pt x="16467" y="1"/>
                  </a:moveTo>
                  <a:cubicBezTo>
                    <a:pt x="15054" y="1"/>
                    <a:pt x="13435" y="301"/>
                    <a:pt x="12143" y="1972"/>
                  </a:cubicBezTo>
                  <a:cubicBezTo>
                    <a:pt x="10775" y="3706"/>
                    <a:pt x="5371" y="13280"/>
                    <a:pt x="5371" y="13280"/>
                  </a:cubicBezTo>
                  <a:lnTo>
                    <a:pt x="2336" y="10545"/>
                  </a:lnTo>
                  <a:cubicBezTo>
                    <a:pt x="1135" y="11312"/>
                    <a:pt x="301" y="12479"/>
                    <a:pt x="1" y="13847"/>
                  </a:cubicBezTo>
                  <a:cubicBezTo>
                    <a:pt x="801" y="15148"/>
                    <a:pt x="1735" y="16415"/>
                    <a:pt x="2736" y="17616"/>
                  </a:cubicBezTo>
                  <a:cubicBezTo>
                    <a:pt x="3824" y="18787"/>
                    <a:pt x="5004" y="19656"/>
                    <a:pt x="6044" y="19656"/>
                  </a:cubicBezTo>
                  <a:cubicBezTo>
                    <a:pt x="6249" y="19656"/>
                    <a:pt x="6447" y="19622"/>
                    <a:pt x="6639" y="19551"/>
                  </a:cubicBezTo>
                  <a:cubicBezTo>
                    <a:pt x="7806" y="19117"/>
                    <a:pt x="9007" y="18183"/>
                    <a:pt x="11542" y="14681"/>
                  </a:cubicBezTo>
                  <a:cubicBezTo>
                    <a:pt x="14077" y="11145"/>
                    <a:pt x="16846" y="6975"/>
                    <a:pt x="16846" y="6975"/>
                  </a:cubicBezTo>
                  <a:cubicBezTo>
                    <a:pt x="16846" y="6975"/>
                    <a:pt x="18581" y="2906"/>
                    <a:pt x="16713" y="4"/>
                  </a:cubicBezTo>
                  <a:cubicBezTo>
                    <a:pt x="16632" y="2"/>
                    <a:pt x="16550" y="1"/>
                    <a:pt x="16467"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5340650" y="2040225"/>
              <a:ext cx="32550" cy="63425"/>
            </a:xfrm>
            <a:custGeom>
              <a:avLst/>
              <a:gdLst/>
              <a:ahLst/>
              <a:cxnLst/>
              <a:rect l="l" t="t" r="r" b="b"/>
              <a:pathLst>
                <a:path w="1302" h="2537" extrusionOk="0">
                  <a:moveTo>
                    <a:pt x="1301" y="1"/>
                  </a:moveTo>
                  <a:lnTo>
                    <a:pt x="1301" y="1"/>
                  </a:lnTo>
                  <a:cubicBezTo>
                    <a:pt x="1301" y="1"/>
                    <a:pt x="1" y="1969"/>
                    <a:pt x="134" y="2169"/>
                  </a:cubicBezTo>
                  <a:cubicBezTo>
                    <a:pt x="301" y="2369"/>
                    <a:pt x="1268" y="2536"/>
                    <a:pt x="1268" y="2536"/>
                  </a:cubicBezTo>
                  <a:lnTo>
                    <a:pt x="1301" y="1"/>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a:off x="5336475" y="1993425"/>
              <a:ext cx="90925" cy="78525"/>
            </a:xfrm>
            <a:custGeom>
              <a:avLst/>
              <a:gdLst/>
              <a:ahLst/>
              <a:cxnLst/>
              <a:rect l="l" t="t" r="r" b="b"/>
              <a:pathLst>
                <a:path w="3637" h="3141" extrusionOk="0">
                  <a:moveTo>
                    <a:pt x="2062" y="371"/>
                  </a:moveTo>
                  <a:cubicBezTo>
                    <a:pt x="2075" y="371"/>
                    <a:pt x="2089" y="371"/>
                    <a:pt x="2102" y="372"/>
                  </a:cubicBezTo>
                  <a:cubicBezTo>
                    <a:pt x="2769" y="372"/>
                    <a:pt x="3303" y="906"/>
                    <a:pt x="3303" y="1573"/>
                  </a:cubicBezTo>
                  <a:cubicBezTo>
                    <a:pt x="3303" y="2316"/>
                    <a:pt x="2694" y="2801"/>
                    <a:pt x="2073" y="2801"/>
                  </a:cubicBezTo>
                  <a:cubicBezTo>
                    <a:pt x="1775" y="2801"/>
                    <a:pt x="1473" y="2689"/>
                    <a:pt x="1235" y="2440"/>
                  </a:cubicBezTo>
                  <a:cubicBezTo>
                    <a:pt x="477" y="1682"/>
                    <a:pt x="989" y="371"/>
                    <a:pt x="2062" y="371"/>
                  </a:cubicBezTo>
                  <a:close/>
                  <a:moveTo>
                    <a:pt x="2076" y="1"/>
                  </a:moveTo>
                  <a:cubicBezTo>
                    <a:pt x="1690" y="1"/>
                    <a:pt x="1294" y="146"/>
                    <a:pt x="968" y="472"/>
                  </a:cubicBezTo>
                  <a:cubicBezTo>
                    <a:pt x="1" y="1439"/>
                    <a:pt x="701" y="3141"/>
                    <a:pt x="2102" y="3141"/>
                  </a:cubicBezTo>
                  <a:cubicBezTo>
                    <a:pt x="2936" y="3141"/>
                    <a:pt x="3637" y="2440"/>
                    <a:pt x="3637" y="1573"/>
                  </a:cubicBezTo>
                  <a:cubicBezTo>
                    <a:pt x="3637" y="627"/>
                    <a:pt x="2877" y="1"/>
                    <a:pt x="20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a:off x="5365675" y="1895975"/>
              <a:ext cx="318575" cy="323250"/>
            </a:xfrm>
            <a:custGeom>
              <a:avLst/>
              <a:gdLst/>
              <a:ahLst/>
              <a:cxnLst/>
              <a:rect l="l" t="t" r="r" b="b"/>
              <a:pathLst>
                <a:path w="12743" h="12930" extrusionOk="0">
                  <a:moveTo>
                    <a:pt x="6333" y="1"/>
                  </a:moveTo>
                  <a:cubicBezTo>
                    <a:pt x="5283" y="1"/>
                    <a:pt x="4406" y="167"/>
                    <a:pt x="3936" y="267"/>
                  </a:cubicBezTo>
                  <a:cubicBezTo>
                    <a:pt x="1301" y="801"/>
                    <a:pt x="534" y="1968"/>
                    <a:pt x="267" y="6205"/>
                  </a:cubicBezTo>
                  <a:cubicBezTo>
                    <a:pt x="0" y="10608"/>
                    <a:pt x="467" y="11975"/>
                    <a:pt x="1034" y="12576"/>
                  </a:cubicBezTo>
                  <a:cubicBezTo>
                    <a:pt x="1268" y="12809"/>
                    <a:pt x="2102" y="12929"/>
                    <a:pt x="2969" y="12929"/>
                  </a:cubicBezTo>
                  <a:cubicBezTo>
                    <a:pt x="3589" y="12929"/>
                    <a:pt x="4225" y="12868"/>
                    <a:pt x="4670" y="12743"/>
                  </a:cubicBezTo>
                  <a:cubicBezTo>
                    <a:pt x="6071" y="12342"/>
                    <a:pt x="9140" y="11275"/>
                    <a:pt x="10608" y="9040"/>
                  </a:cubicBezTo>
                  <a:cubicBezTo>
                    <a:pt x="12309" y="6438"/>
                    <a:pt x="12743" y="2902"/>
                    <a:pt x="10941" y="1468"/>
                  </a:cubicBezTo>
                  <a:cubicBezTo>
                    <a:pt x="9469" y="301"/>
                    <a:pt x="7744" y="1"/>
                    <a:pt x="6333"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5395700" y="2197025"/>
              <a:ext cx="70900" cy="22000"/>
            </a:xfrm>
            <a:custGeom>
              <a:avLst/>
              <a:gdLst/>
              <a:ahLst/>
              <a:cxnLst/>
              <a:rect l="l" t="t" r="r" b="b"/>
              <a:pathLst>
                <a:path w="2836" h="880" extrusionOk="0">
                  <a:moveTo>
                    <a:pt x="2702" y="0"/>
                  </a:moveTo>
                  <a:cubicBezTo>
                    <a:pt x="1927" y="434"/>
                    <a:pt x="1066" y="637"/>
                    <a:pt x="199" y="637"/>
                  </a:cubicBezTo>
                  <a:cubicBezTo>
                    <a:pt x="133" y="637"/>
                    <a:pt x="67" y="636"/>
                    <a:pt x="0" y="634"/>
                  </a:cubicBezTo>
                  <a:lnTo>
                    <a:pt x="0" y="634"/>
                  </a:lnTo>
                  <a:cubicBezTo>
                    <a:pt x="350" y="797"/>
                    <a:pt x="1109" y="879"/>
                    <a:pt x="1876" y="879"/>
                  </a:cubicBezTo>
                  <a:cubicBezTo>
                    <a:pt x="2205" y="879"/>
                    <a:pt x="2535" y="864"/>
                    <a:pt x="2835" y="834"/>
                  </a:cubicBezTo>
                  <a:lnTo>
                    <a:pt x="2702"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5353150" y="2024400"/>
              <a:ext cx="117625" cy="23375"/>
            </a:xfrm>
            <a:custGeom>
              <a:avLst/>
              <a:gdLst/>
              <a:ahLst/>
              <a:cxnLst/>
              <a:rect l="l" t="t" r="r" b="b"/>
              <a:pathLst>
                <a:path w="4705" h="935" extrusionOk="0">
                  <a:moveTo>
                    <a:pt x="1" y="0"/>
                  </a:moveTo>
                  <a:lnTo>
                    <a:pt x="1" y="367"/>
                  </a:lnTo>
                  <a:lnTo>
                    <a:pt x="4537" y="934"/>
                  </a:lnTo>
                  <a:lnTo>
                    <a:pt x="4704" y="634"/>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9"/>
            <p:cNvSpPr/>
            <p:nvPr/>
          </p:nvSpPr>
          <p:spPr>
            <a:xfrm>
              <a:off x="5333150" y="1797225"/>
              <a:ext cx="400300" cy="411575"/>
            </a:xfrm>
            <a:custGeom>
              <a:avLst/>
              <a:gdLst/>
              <a:ahLst/>
              <a:cxnLst/>
              <a:rect l="l" t="t" r="r" b="b"/>
              <a:pathLst>
                <a:path w="16012" h="16463" extrusionOk="0">
                  <a:moveTo>
                    <a:pt x="6005" y="12723"/>
                  </a:moveTo>
                  <a:lnTo>
                    <a:pt x="6005" y="12723"/>
                  </a:lnTo>
                  <a:cubicBezTo>
                    <a:pt x="6005" y="12723"/>
                    <a:pt x="6005" y="12723"/>
                    <a:pt x="6005" y="12723"/>
                  </a:cubicBezTo>
                  <a:lnTo>
                    <a:pt x="6005" y="12723"/>
                  </a:lnTo>
                  <a:cubicBezTo>
                    <a:pt x="6005" y="12723"/>
                    <a:pt x="6005" y="12723"/>
                    <a:pt x="6005" y="12723"/>
                  </a:cubicBezTo>
                  <a:close/>
                  <a:moveTo>
                    <a:pt x="6358" y="1"/>
                  </a:moveTo>
                  <a:cubicBezTo>
                    <a:pt x="5653" y="1"/>
                    <a:pt x="4962" y="361"/>
                    <a:pt x="4604" y="1015"/>
                  </a:cubicBezTo>
                  <a:cubicBezTo>
                    <a:pt x="4103" y="514"/>
                    <a:pt x="3436" y="247"/>
                    <a:pt x="2736" y="247"/>
                  </a:cubicBezTo>
                  <a:cubicBezTo>
                    <a:pt x="2035" y="281"/>
                    <a:pt x="1401" y="681"/>
                    <a:pt x="1034" y="1282"/>
                  </a:cubicBezTo>
                  <a:cubicBezTo>
                    <a:pt x="734" y="1915"/>
                    <a:pt x="801" y="2683"/>
                    <a:pt x="1268" y="3216"/>
                  </a:cubicBezTo>
                  <a:cubicBezTo>
                    <a:pt x="834" y="3383"/>
                    <a:pt x="467" y="3683"/>
                    <a:pt x="267" y="4084"/>
                  </a:cubicBezTo>
                  <a:cubicBezTo>
                    <a:pt x="0" y="4551"/>
                    <a:pt x="67" y="5084"/>
                    <a:pt x="401" y="5485"/>
                  </a:cubicBezTo>
                  <a:cubicBezTo>
                    <a:pt x="534" y="5651"/>
                    <a:pt x="701" y="5785"/>
                    <a:pt x="901" y="5852"/>
                  </a:cubicBezTo>
                  <a:cubicBezTo>
                    <a:pt x="968" y="5885"/>
                    <a:pt x="1068" y="5885"/>
                    <a:pt x="1134" y="5918"/>
                  </a:cubicBezTo>
                  <a:cubicBezTo>
                    <a:pt x="1335" y="5918"/>
                    <a:pt x="1535" y="5918"/>
                    <a:pt x="1735" y="5852"/>
                  </a:cubicBezTo>
                  <a:lnTo>
                    <a:pt x="1735" y="5852"/>
                  </a:lnTo>
                  <a:cubicBezTo>
                    <a:pt x="1568" y="6252"/>
                    <a:pt x="1702" y="6719"/>
                    <a:pt x="2035" y="6986"/>
                  </a:cubicBezTo>
                  <a:cubicBezTo>
                    <a:pt x="2261" y="7129"/>
                    <a:pt x="2512" y="7197"/>
                    <a:pt x="2764" y="7197"/>
                  </a:cubicBezTo>
                  <a:cubicBezTo>
                    <a:pt x="2923" y="7197"/>
                    <a:pt x="3082" y="7170"/>
                    <a:pt x="3236" y="7119"/>
                  </a:cubicBezTo>
                  <a:lnTo>
                    <a:pt x="3236" y="7119"/>
                  </a:lnTo>
                  <a:cubicBezTo>
                    <a:pt x="3103" y="7386"/>
                    <a:pt x="3036" y="7686"/>
                    <a:pt x="3103" y="7953"/>
                  </a:cubicBezTo>
                  <a:cubicBezTo>
                    <a:pt x="3263" y="8562"/>
                    <a:pt x="3793" y="8956"/>
                    <a:pt x="4397" y="8956"/>
                  </a:cubicBezTo>
                  <a:cubicBezTo>
                    <a:pt x="4421" y="8956"/>
                    <a:pt x="4446" y="8955"/>
                    <a:pt x="4470" y="8954"/>
                  </a:cubicBezTo>
                  <a:cubicBezTo>
                    <a:pt x="4504" y="9588"/>
                    <a:pt x="4504" y="10188"/>
                    <a:pt x="5171" y="10455"/>
                  </a:cubicBezTo>
                  <a:cubicBezTo>
                    <a:pt x="5171" y="10455"/>
                    <a:pt x="5556" y="9003"/>
                    <a:pt x="6745" y="9003"/>
                  </a:cubicBezTo>
                  <a:cubicBezTo>
                    <a:pt x="6817" y="9003"/>
                    <a:pt x="6893" y="9009"/>
                    <a:pt x="6972" y="9020"/>
                  </a:cubicBezTo>
                  <a:cubicBezTo>
                    <a:pt x="8340" y="9254"/>
                    <a:pt x="8540" y="10989"/>
                    <a:pt x="7672" y="12056"/>
                  </a:cubicBezTo>
                  <a:cubicBezTo>
                    <a:pt x="7187" y="12672"/>
                    <a:pt x="6723" y="12807"/>
                    <a:pt x="6408" y="12807"/>
                  </a:cubicBezTo>
                  <a:cubicBezTo>
                    <a:pt x="6170" y="12807"/>
                    <a:pt x="6017" y="12730"/>
                    <a:pt x="6005" y="12723"/>
                  </a:cubicBezTo>
                  <a:lnTo>
                    <a:pt x="6005" y="12723"/>
                  </a:lnTo>
                  <a:cubicBezTo>
                    <a:pt x="6072" y="12761"/>
                    <a:pt x="6105" y="13291"/>
                    <a:pt x="6138" y="13390"/>
                  </a:cubicBezTo>
                  <a:cubicBezTo>
                    <a:pt x="6205" y="13690"/>
                    <a:pt x="6338" y="13991"/>
                    <a:pt x="6472" y="14291"/>
                  </a:cubicBezTo>
                  <a:cubicBezTo>
                    <a:pt x="6772" y="14858"/>
                    <a:pt x="7205" y="15358"/>
                    <a:pt x="7739" y="15725"/>
                  </a:cubicBezTo>
                  <a:cubicBezTo>
                    <a:pt x="8285" y="16216"/>
                    <a:pt x="9010" y="16462"/>
                    <a:pt x="9748" y="16462"/>
                  </a:cubicBezTo>
                  <a:cubicBezTo>
                    <a:pt x="9912" y="16462"/>
                    <a:pt x="10077" y="16450"/>
                    <a:pt x="10241" y="16426"/>
                  </a:cubicBezTo>
                  <a:cubicBezTo>
                    <a:pt x="11042" y="16226"/>
                    <a:pt x="11709" y="15692"/>
                    <a:pt x="12042" y="14958"/>
                  </a:cubicBezTo>
                  <a:cubicBezTo>
                    <a:pt x="12109" y="14758"/>
                    <a:pt x="12209" y="14591"/>
                    <a:pt x="12342" y="14424"/>
                  </a:cubicBezTo>
                  <a:cubicBezTo>
                    <a:pt x="12543" y="14291"/>
                    <a:pt x="12776" y="14191"/>
                    <a:pt x="13010" y="14124"/>
                  </a:cubicBezTo>
                  <a:cubicBezTo>
                    <a:pt x="14177" y="13757"/>
                    <a:pt x="14711" y="12423"/>
                    <a:pt x="14144" y="11322"/>
                  </a:cubicBezTo>
                  <a:cubicBezTo>
                    <a:pt x="15578" y="10955"/>
                    <a:pt x="15978" y="9121"/>
                    <a:pt x="14844" y="8153"/>
                  </a:cubicBezTo>
                  <a:cubicBezTo>
                    <a:pt x="15611" y="7653"/>
                    <a:pt x="16012" y="6685"/>
                    <a:pt x="15778" y="5785"/>
                  </a:cubicBezTo>
                  <a:cubicBezTo>
                    <a:pt x="15545" y="5051"/>
                    <a:pt x="14944" y="4484"/>
                    <a:pt x="14210" y="4284"/>
                  </a:cubicBezTo>
                  <a:cubicBezTo>
                    <a:pt x="13677" y="4150"/>
                    <a:pt x="13877" y="4050"/>
                    <a:pt x="13710" y="3516"/>
                  </a:cubicBezTo>
                  <a:cubicBezTo>
                    <a:pt x="13610" y="3183"/>
                    <a:pt x="13377" y="2849"/>
                    <a:pt x="13110" y="2616"/>
                  </a:cubicBezTo>
                  <a:cubicBezTo>
                    <a:pt x="12741" y="2339"/>
                    <a:pt x="12309" y="2190"/>
                    <a:pt x="11868" y="2190"/>
                  </a:cubicBezTo>
                  <a:cubicBezTo>
                    <a:pt x="11671" y="2190"/>
                    <a:pt x="11471" y="2220"/>
                    <a:pt x="11275" y="2282"/>
                  </a:cubicBezTo>
                  <a:cubicBezTo>
                    <a:pt x="11142" y="1582"/>
                    <a:pt x="10608" y="1048"/>
                    <a:pt x="9941" y="848"/>
                  </a:cubicBezTo>
                  <a:cubicBezTo>
                    <a:pt x="9776" y="793"/>
                    <a:pt x="9600" y="768"/>
                    <a:pt x="9426" y="768"/>
                  </a:cubicBezTo>
                  <a:cubicBezTo>
                    <a:pt x="9283" y="768"/>
                    <a:pt x="9142" y="785"/>
                    <a:pt x="9007" y="815"/>
                  </a:cubicBezTo>
                  <a:cubicBezTo>
                    <a:pt x="8807" y="848"/>
                    <a:pt x="8340" y="1081"/>
                    <a:pt x="8273" y="1282"/>
                  </a:cubicBezTo>
                  <a:cubicBezTo>
                    <a:pt x="7973" y="1015"/>
                    <a:pt x="7873" y="648"/>
                    <a:pt x="7539" y="381"/>
                  </a:cubicBezTo>
                  <a:cubicBezTo>
                    <a:pt x="7183" y="123"/>
                    <a:pt x="6768" y="1"/>
                    <a:pt x="63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5431000" y="2035225"/>
              <a:ext cx="32275" cy="45900"/>
            </a:xfrm>
            <a:custGeom>
              <a:avLst/>
              <a:gdLst/>
              <a:ahLst/>
              <a:cxnLst/>
              <a:rect l="l" t="t" r="r" b="b"/>
              <a:pathLst>
                <a:path w="1291" h="1836" extrusionOk="0">
                  <a:moveTo>
                    <a:pt x="1257" y="0"/>
                  </a:moveTo>
                  <a:cubicBezTo>
                    <a:pt x="55" y="0"/>
                    <a:pt x="0" y="1802"/>
                    <a:pt x="1223" y="1835"/>
                  </a:cubicBezTo>
                  <a:lnTo>
                    <a:pt x="1290" y="1"/>
                  </a:lnTo>
                  <a:cubicBezTo>
                    <a:pt x="1279" y="0"/>
                    <a:pt x="1268" y="0"/>
                    <a:pt x="12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970"/>
        <p:cNvGrpSpPr/>
        <p:nvPr/>
      </p:nvGrpSpPr>
      <p:grpSpPr>
        <a:xfrm>
          <a:off x="0" y="0"/>
          <a:ext cx="0" cy="0"/>
          <a:chOff x="0" y="0"/>
          <a:chExt cx="0" cy="0"/>
        </a:xfrm>
      </p:grpSpPr>
      <p:sp>
        <p:nvSpPr>
          <p:cNvPr id="971" name="Google Shape;971;p52"/>
          <p:cNvSpPr txBox="1">
            <a:spLocks noGrp="1"/>
          </p:cNvSpPr>
          <p:nvPr>
            <p:ph type="title"/>
          </p:nvPr>
        </p:nvSpPr>
        <p:spPr>
          <a:xfrm>
            <a:off x="417194" y="720000"/>
            <a:ext cx="5261700" cy="249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ar-SA" dirty="0">
                <a:latin typeface="DIN Next LT Arabic Light" panose="020B0303020203050203" pitchFamily="34" charset="-78"/>
                <a:cs typeface="DIN Next LT Arabic Light" panose="020B0303020203050203" pitchFamily="34" charset="-78"/>
              </a:rPr>
              <a:t>صلاحيات</a:t>
            </a:r>
            <a:br>
              <a:rPr lang="ar-SA" dirty="0">
                <a:latin typeface="DIN Next LT Arabic Light" panose="020B0303020203050203" pitchFamily="34" charset="-78"/>
                <a:cs typeface="DIN Next LT Arabic Light" panose="020B0303020203050203" pitchFamily="34" charset="-78"/>
              </a:rPr>
            </a:br>
            <a:r>
              <a:rPr lang="ar-SA" dirty="0">
                <a:latin typeface="DIN Next LT Arabic Light" panose="020B0303020203050203" pitchFamily="34" charset="-78"/>
                <a:cs typeface="DIN Next LT Arabic Light" panose="020B0303020203050203" pitchFamily="34" charset="-78"/>
              </a:rPr>
              <a:t>المستخدمين</a:t>
            </a:r>
            <a:endParaRPr dirty="0">
              <a:latin typeface="DIN Next LT Arabic Light" panose="020B0303020203050203" pitchFamily="34" charset="-78"/>
              <a:cs typeface="DIN Next LT Arabic Light" panose="020B0303020203050203" pitchFamily="34" charset="-78"/>
            </a:endParaRPr>
          </a:p>
        </p:txBody>
      </p:sp>
      <p:sp>
        <p:nvSpPr>
          <p:cNvPr id="1085" name="Google Shape;1085;p52"/>
          <p:cNvSpPr/>
          <p:nvPr/>
        </p:nvSpPr>
        <p:spPr>
          <a:xfrm>
            <a:off x="7085857" y="2527309"/>
            <a:ext cx="619659" cy="839583"/>
          </a:xfrm>
          <a:custGeom>
            <a:avLst/>
            <a:gdLst/>
            <a:ahLst/>
            <a:cxnLst/>
            <a:rect l="l" t="t" r="r" b="b"/>
            <a:pathLst>
              <a:path w="47602" h="64447" extrusionOk="0">
                <a:moveTo>
                  <a:pt x="10909" y="0"/>
                </a:moveTo>
                <a:cubicBezTo>
                  <a:pt x="4070" y="34"/>
                  <a:pt x="1" y="5838"/>
                  <a:pt x="1" y="15545"/>
                </a:cubicBezTo>
                <a:cubicBezTo>
                  <a:pt x="1" y="23484"/>
                  <a:pt x="2769" y="32424"/>
                  <a:pt x="7239" y="40496"/>
                </a:cubicBezTo>
                <a:cubicBezTo>
                  <a:pt x="12076" y="49202"/>
                  <a:pt x="18914" y="56908"/>
                  <a:pt x="26320" y="61178"/>
                </a:cubicBezTo>
                <a:cubicBezTo>
                  <a:pt x="30022" y="63312"/>
                  <a:pt x="33625" y="64447"/>
                  <a:pt x="36694" y="64447"/>
                </a:cubicBezTo>
                <a:cubicBezTo>
                  <a:pt x="39863" y="64447"/>
                  <a:pt x="42398" y="63279"/>
                  <a:pt x="44266" y="60944"/>
                </a:cubicBezTo>
                <a:cubicBezTo>
                  <a:pt x="46434" y="58242"/>
                  <a:pt x="47601" y="54072"/>
                  <a:pt x="47601" y="48902"/>
                </a:cubicBezTo>
                <a:cubicBezTo>
                  <a:pt x="47568" y="45099"/>
                  <a:pt x="47001" y="41297"/>
                  <a:pt x="45967" y="37627"/>
                </a:cubicBezTo>
                <a:cubicBezTo>
                  <a:pt x="45533" y="36160"/>
                  <a:pt x="45100" y="34725"/>
                  <a:pt x="44566" y="33258"/>
                </a:cubicBezTo>
                <a:cubicBezTo>
                  <a:pt x="43632" y="30656"/>
                  <a:pt x="42498" y="28154"/>
                  <a:pt x="41230" y="25719"/>
                </a:cubicBezTo>
                <a:cubicBezTo>
                  <a:pt x="40963" y="25218"/>
                  <a:pt x="40697" y="24718"/>
                  <a:pt x="40430" y="24218"/>
                </a:cubicBezTo>
                <a:cubicBezTo>
                  <a:pt x="39963" y="23384"/>
                  <a:pt x="39496" y="22550"/>
                  <a:pt x="39029" y="21749"/>
                </a:cubicBezTo>
                <a:cubicBezTo>
                  <a:pt x="37361" y="19014"/>
                  <a:pt x="35526" y="16412"/>
                  <a:pt x="33491" y="13944"/>
                </a:cubicBezTo>
                <a:cubicBezTo>
                  <a:pt x="33458" y="13944"/>
                  <a:pt x="33458" y="13910"/>
                  <a:pt x="33425" y="13877"/>
                </a:cubicBezTo>
                <a:cubicBezTo>
                  <a:pt x="32090" y="12309"/>
                  <a:pt x="30689" y="10775"/>
                  <a:pt x="29222" y="9374"/>
                </a:cubicBezTo>
                <a:cubicBezTo>
                  <a:pt x="28188" y="8373"/>
                  <a:pt x="27120" y="7439"/>
                  <a:pt x="26019" y="6538"/>
                </a:cubicBezTo>
                <a:cubicBezTo>
                  <a:pt x="25552" y="6172"/>
                  <a:pt x="25085" y="5838"/>
                  <a:pt x="24618" y="5504"/>
                </a:cubicBezTo>
                <a:cubicBezTo>
                  <a:pt x="24085" y="5071"/>
                  <a:pt x="23518" y="4704"/>
                  <a:pt x="22951" y="4304"/>
                </a:cubicBezTo>
                <a:cubicBezTo>
                  <a:pt x="22383" y="3937"/>
                  <a:pt x="21816" y="3603"/>
                  <a:pt x="21283" y="3269"/>
                </a:cubicBezTo>
                <a:cubicBezTo>
                  <a:pt x="17547" y="1135"/>
                  <a:pt x="13977" y="34"/>
                  <a:pt x="1090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صورة 2">
            <a:extLst>
              <a:ext uri="{FF2B5EF4-FFF2-40B4-BE49-F238E27FC236}">
                <a16:creationId xmlns:a16="http://schemas.microsoft.com/office/drawing/2014/main" id="{D72BD2D2-E2C6-4843-83A9-EB780764FB19}"/>
              </a:ext>
            </a:extLst>
          </p:cNvPr>
          <p:cNvPicPr>
            <a:picLocks noChangeAspect="1"/>
          </p:cNvPicPr>
          <p:nvPr/>
        </p:nvPicPr>
        <p:blipFill>
          <a:blip r:embed="rId3"/>
          <a:stretch>
            <a:fillRect/>
          </a:stretch>
        </p:blipFill>
        <p:spPr>
          <a:xfrm>
            <a:off x="5877401" y="1848607"/>
            <a:ext cx="3036570" cy="3036570"/>
          </a:xfrm>
          <a:prstGeom prst="rect">
            <a:avLst/>
          </a:prstGeom>
        </p:spPr>
      </p:pic>
    </p:spTree>
    <p:extLst>
      <p:ext uri="{BB962C8B-B14F-4D97-AF65-F5344CB8AC3E}">
        <p14:creationId xmlns:p14="http://schemas.microsoft.com/office/powerpoint/2010/main" val="3847926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882"/>
        <p:cNvGrpSpPr/>
        <p:nvPr/>
      </p:nvGrpSpPr>
      <p:grpSpPr>
        <a:xfrm>
          <a:off x="0" y="0"/>
          <a:ext cx="0" cy="0"/>
          <a:chOff x="0" y="0"/>
          <a:chExt cx="0" cy="0"/>
        </a:xfrm>
      </p:grpSpPr>
      <p:pic>
        <p:nvPicPr>
          <p:cNvPr id="5" name="صورة 4">
            <a:extLst>
              <a:ext uri="{FF2B5EF4-FFF2-40B4-BE49-F238E27FC236}">
                <a16:creationId xmlns:a16="http://schemas.microsoft.com/office/drawing/2014/main" id="{7DBFBA94-4815-47E7-8621-747A7EF573C7}"/>
              </a:ext>
            </a:extLst>
          </p:cNvPr>
          <p:cNvPicPr>
            <a:picLocks noChangeAspect="1"/>
          </p:cNvPicPr>
          <p:nvPr/>
        </p:nvPicPr>
        <p:blipFill rotWithShape="1">
          <a:blip r:embed="rId3"/>
          <a:srcRect t="12782" b="20521"/>
          <a:stretch/>
        </p:blipFill>
        <p:spPr>
          <a:xfrm>
            <a:off x="-121050" y="0"/>
            <a:ext cx="2829624" cy="1887275"/>
          </a:xfrm>
          <a:prstGeom prst="rect">
            <a:avLst/>
          </a:prstGeom>
        </p:spPr>
      </p:pic>
      <p:sp>
        <p:nvSpPr>
          <p:cNvPr id="883" name="Google Shape;883;p47"/>
          <p:cNvSpPr txBox="1">
            <a:spLocks noGrp="1"/>
          </p:cNvSpPr>
          <p:nvPr>
            <p:ph type="title"/>
          </p:nvPr>
        </p:nvSpPr>
        <p:spPr>
          <a:xfrm>
            <a:off x="2799913" y="2161475"/>
            <a:ext cx="1834500" cy="1453800"/>
          </a:xfrm>
          <a:prstGeom prst="rect">
            <a:avLst/>
          </a:prstGeom>
        </p:spPr>
        <p:txBody>
          <a:bodyPr spcFirstLastPara="1" wrap="square" lIns="91425" tIns="91425" rIns="91425" bIns="91425" anchor="ctr" anchorCtr="0">
            <a:noAutofit/>
          </a:bodyPr>
          <a:lstStyle/>
          <a:p>
            <a:pPr marL="0" lvl="0" indent="0" rtl="1">
              <a:spcBef>
                <a:spcPts val="0"/>
              </a:spcBef>
              <a:spcAft>
                <a:spcPts val="0"/>
              </a:spcAft>
              <a:buNone/>
            </a:pPr>
            <a:r>
              <a:rPr lang="en-GB" sz="2800" dirty="0">
                <a:latin typeface="DIN Next LT Arabic Light" panose="020B0303020203050203" pitchFamily="34" charset="-78"/>
                <a:cs typeface="DIN Next LT Arabic Light" panose="020B0303020203050203" pitchFamily="34" charset="-78"/>
              </a:rPr>
              <a:t>Admin 2</a:t>
            </a:r>
          </a:p>
        </p:txBody>
      </p:sp>
      <p:sp>
        <p:nvSpPr>
          <p:cNvPr id="884" name="Google Shape;884;p47"/>
          <p:cNvSpPr txBox="1">
            <a:spLocks noGrp="1"/>
          </p:cNvSpPr>
          <p:nvPr>
            <p:ph type="subTitle" idx="1"/>
          </p:nvPr>
        </p:nvSpPr>
        <p:spPr>
          <a:xfrm>
            <a:off x="616200" y="1887275"/>
            <a:ext cx="1834500" cy="936300"/>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r>
              <a:rPr lang="ar-SA" b="1" dirty="0">
                <a:solidFill>
                  <a:srgbClr val="FFC100"/>
                </a:solidFill>
                <a:latin typeface="DIN Next LT Arabic Light" panose="020B0303020203050203" pitchFamily="34" charset="-78"/>
                <a:cs typeface="DIN Next LT Arabic Light" panose="020B0303020203050203" pitchFamily="34" charset="-78"/>
              </a:rPr>
              <a:t>أعضاء القطة</a:t>
            </a:r>
            <a:endParaRPr b="1" dirty="0">
              <a:solidFill>
                <a:srgbClr val="FFC100"/>
              </a:solidFill>
              <a:latin typeface="DIN Next LT Arabic Light" panose="020B0303020203050203" pitchFamily="34" charset="-78"/>
              <a:cs typeface="DIN Next LT Arabic Light" panose="020B0303020203050203" pitchFamily="34" charset="-78"/>
            </a:endParaRPr>
          </a:p>
        </p:txBody>
      </p:sp>
      <p:sp>
        <p:nvSpPr>
          <p:cNvPr id="885" name="Google Shape;885;p47"/>
          <p:cNvSpPr txBox="1">
            <a:spLocks noGrp="1"/>
          </p:cNvSpPr>
          <p:nvPr>
            <p:ph type="subTitle" idx="2"/>
          </p:nvPr>
        </p:nvSpPr>
        <p:spPr>
          <a:xfrm>
            <a:off x="7039668" y="2409480"/>
            <a:ext cx="1834500" cy="414875"/>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r>
              <a:rPr lang="ar-SA" b="1" dirty="0">
                <a:solidFill>
                  <a:srgbClr val="FFC100"/>
                </a:solidFill>
                <a:latin typeface="DIN Next LT Arabic Light" panose="020B0303020203050203" pitchFamily="34" charset="-78"/>
                <a:cs typeface="DIN Next LT Arabic Light" panose="020B0303020203050203" pitchFamily="34" charset="-78"/>
              </a:rPr>
              <a:t>رئيس القطة</a:t>
            </a:r>
            <a:endParaRPr b="1" dirty="0">
              <a:solidFill>
                <a:srgbClr val="FFC100"/>
              </a:solidFill>
              <a:latin typeface="DIN Next LT Arabic Light" panose="020B0303020203050203" pitchFamily="34" charset="-78"/>
              <a:cs typeface="DIN Next LT Arabic Light" panose="020B0303020203050203" pitchFamily="34" charset="-78"/>
            </a:endParaRPr>
          </a:p>
        </p:txBody>
      </p:sp>
      <p:sp>
        <p:nvSpPr>
          <p:cNvPr id="886" name="Google Shape;886;p47"/>
          <p:cNvSpPr txBox="1">
            <a:spLocks noGrp="1"/>
          </p:cNvSpPr>
          <p:nvPr>
            <p:ph type="title" idx="3"/>
          </p:nvPr>
        </p:nvSpPr>
        <p:spPr>
          <a:xfrm>
            <a:off x="540000" y="491400"/>
            <a:ext cx="8100000" cy="911950"/>
          </a:xfrm>
          <a:prstGeom prst="rect">
            <a:avLst/>
          </a:prstGeom>
        </p:spPr>
        <p:txBody>
          <a:bodyPr spcFirstLastPara="1" wrap="square" lIns="91425" tIns="91425" rIns="91425" bIns="91425" anchor="t" anchorCtr="0">
            <a:noAutofit/>
          </a:bodyPr>
          <a:lstStyle/>
          <a:p>
            <a:pPr marL="0" lvl="0" indent="0" rtl="1">
              <a:spcBef>
                <a:spcPts val="0"/>
              </a:spcBef>
              <a:spcAft>
                <a:spcPts val="0"/>
              </a:spcAft>
              <a:buNone/>
            </a:pPr>
            <a:r>
              <a:rPr lang="ar-SA" dirty="0">
                <a:latin typeface="DIN Next LT Arabic Light" panose="020B0303020203050203" pitchFamily="34" charset="-78"/>
                <a:cs typeface="DIN Next LT Arabic Light" panose="020B0303020203050203" pitchFamily="34" charset="-78"/>
              </a:rPr>
              <a:t>يتكون الموقع من مستخدمين فقط</a:t>
            </a:r>
            <a:endParaRPr dirty="0">
              <a:latin typeface="DIN Next LT Arabic Light" panose="020B0303020203050203" pitchFamily="34" charset="-78"/>
              <a:cs typeface="DIN Next LT Arabic Light" panose="020B0303020203050203" pitchFamily="34" charset="-78"/>
            </a:endParaRPr>
          </a:p>
        </p:txBody>
      </p:sp>
      <p:sp>
        <p:nvSpPr>
          <p:cNvPr id="887" name="Google Shape;887;p47"/>
          <p:cNvSpPr txBox="1">
            <a:spLocks noGrp="1"/>
          </p:cNvSpPr>
          <p:nvPr>
            <p:ph type="subTitle" idx="4"/>
          </p:nvPr>
        </p:nvSpPr>
        <p:spPr>
          <a:xfrm>
            <a:off x="279960" y="2888375"/>
            <a:ext cx="2506979" cy="1715280"/>
          </a:xfrm>
          <a:prstGeom prst="rect">
            <a:avLst/>
          </a:prstGeom>
        </p:spPr>
        <p:txBody>
          <a:bodyPr spcFirstLastPara="1" wrap="square" lIns="91425" tIns="91425" rIns="91425" bIns="91425" anchor="t" anchorCtr="0">
            <a:noAutofit/>
          </a:bodyPr>
          <a:lstStyle/>
          <a:p>
            <a:pPr marL="0" lvl="0" indent="0" algn="ctr" rtl="1">
              <a:spcBef>
                <a:spcPts val="0"/>
              </a:spcBef>
              <a:spcAft>
                <a:spcPts val="1600"/>
              </a:spcAft>
              <a:buNone/>
            </a:pPr>
            <a:r>
              <a:rPr lang="ar-SA" b="1" dirty="0">
                <a:latin typeface="DIN Next LT Arabic Light" panose="020B0303020203050203" pitchFamily="34" charset="-78"/>
                <a:cs typeface="DIN Next LT Arabic Light" panose="020B0303020203050203" pitchFamily="34" charset="-78"/>
              </a:rPr>
              <a:t>الصلاحيات:</a:t>
            </a:r>
          </a:p>
          <a:p>
            <a:pPr marL="342900" lvl="0" indent="-342900" algn="ctr" rtl="1">
              <a:spcBef>
                <a:spcPts val="0"/>
              </a:spcBef>
              <a:spcAft>
                <a:spcPts val="1600"/>
              </a:spcAft>
              <a:buFont typeface="+mj-lt"/>
              <a:buAutoNum type="arabicPeriod"/>
            </a:pPr>
            <a:r>
              <a:rPr lang="ar-SA" b="1" dirty="0">
                <a:latin typeface="DIN Next LT Arabic Light" panose="020B0303020203050203" pitchFamily="34" charset="-78"/>
                <a:cs typeface="DIN Next LT Arabic Light" panose="020B0303020203050203" pitchFamily="34" charset="-78"/>
              </a:rPr>
              <a:t>الانضمام الى المجموعات</a:t>
            </a:r>
          </a:p>
          <a:p>
            <a:pPr marL="342900" lvl="0" indent="-342900" algn="ctr" rtl="1">
              <a:spcBef>
                <a:spcPts val="0"/>
              </a:spcBef>
              <a:spcAft>
                <a:spcPts val="1600"/>
              </a:spcAft>
              <a:buFont typeface="+mj-lt"/>
              <a:buAutoNum type="arabicPeriod"/>
            </a:pPr>
            <a:r>
              <a:rPr lang="ar-SA" b="1" dirty="0">
                <a:latin typeface="DIN Next LT Arabic Light" panose="020B0303020203050203" pitchFamily="34" charset="-78"/>
                <a:cs typeface="DIN Next LT Arabic Light" panose="020B0303020203050203" pitchFamily="34" charset="-78"/>
              </a:rPr>
              <a:t>الاطلاع على المستخدمين</a:t>
            </a:r>
          </a:p>
          <a:p>
            <a:pPr marL="342900" indent="-342900" algn="ctr" rtl="1">
              <a:spcAft>
                <a:spcPts val="1600"/>
              </a:spcAft>
              <a:buFont typeface="+mj-lt"/>
              <a:buAutoNum type="arabicPeriod"/>
            </a:pPr>
            <a:r>
              <a:rPr lang="ar-SA" b="1" dirty="0">
                <a:latin typeface="DIN Next LT Arabic Light" panose="020B0303020203050203" pitchFamily="34" charset="-78"/>
                <a:cs typeface="DIN Next LT Arabic Light" panose="020B0303020203050203" pitchFamily="34" charset="-78"/>
              </a:rPr>
              <a:t>تحرير بيانات القطة</a:t>
            </a:r>
          </a:p>
        </p:txBody>
      </p:sp>
      <p:sp>
        <p:nvSpPr>
          <p:cNvPr id="888" name="Google Shape;888;p47"/>
          <p:cNvSpPr txBox="1">
            <a:spLocks noGrp="1"/>
          </p:cNvSpPr>
          <p:nvPr>
            <p:ph type="subTitle" idx="5"/>
          </p:nvPr>
        </p:nvSpPr>
        <p:spPr>
          <a:xfrm>
            <a:off x="6843050" y="2941320"/>
            <a:ext cx="2227736" cy="163068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Clr>
                <a:schemeClr val="dk1"/>
              </a:buClr>
              <a:buSzPts val="1100"/>
              <a:buFont typeface="Arial"/>
              <a:buNone/>
            </a:pPr>
            <a:r>
              <a:rPr lang="ar-SA" b="1" dirty="0">
                <a:latin typeface="DIN Next LT Arabic Light" panose="020B0303020203050203" pitchFamily="34" charset="-78"/>
                <a:cs typeface="DIN Next LT Arabic Light" panose="020B0303020203050203" pitchFamily="34" charset="-78"/>
              </a:rPr>
              <a:t>الصلاحيات:</a:t>
            </a:r>
          </a:p>
          <a:p>
            <a:pPr marL="0" lvl="0" indent="0" algn="ctr" rtl="1">
              <a:spcBef>
                <a:spcPts val="0"/>
              </a:spcBef>
              <a:spcAft>
                <a:spcPts val="0"/>
              </a:spcAft>
              <a:buClr>
                <a:schemeClr val="dk1"/>
              </a:buClr>
              <a:buSzPts val="1100"/>
              <a:buFont typeface="Arial"/>
              <a:buNone/>
            </a:pPr>
            <a:endParaRPr lang="ar-SA" b="1" dirty="0">
              <a:latin typeface="DIN Next LT Arabic Light" panose="020B0303020203050203" pitchFamily="34" charset="-78"/>
              <a:cs typeface="DIN Next LT Arabic Light" panose="020B0303020203050203" pitchFamily="34" charset="-78"/>
            </a:endParaRPr>
          </a:p>
          <a:p>
            <a:pPr marL="342900" lvl="0" indent="-342900" algn="ctr" rtl="1">
              <a:spcBef>
                <a:spcPts val="0"/>
              </a:spcBef>
              <a:spcAft>
                <a:spcPts val="0"/>
              </a:spcAft>
              <a:buClr>
                <a:schemeClr val="dk1"/>
              </a:buClr>
              <a:buSzPts val="1100"/>
              <a:buFont typeface="+mj-lt"/>
              <a:buAutoNum type="arabicPeriod"/>
            </a:pPr>
            <a:r>
              <a:rPr lang="ar-SA" b="1" dirty="0">
                <a:latin typeface="DIN Next LT Arabic Light" panose="020B0303020203050203" pitchFamily="34" charset="-78"/>
                <a:cs typeface="DIN Next LT Arabic Light" panose="020B0303020203050203" pitchFamily="34" charset="-78"/>
              </a:rPr>
              <a:t>بدء قطة جديدة</a:t>
            </a:r>
          </a:p>
          <a:p>
            <a:pPr marL="342900" lvl="0" indent="-342900" algn="ctr" rtl="1">
              <a:spcBef>
                <a:spcPts val="0"/>
              </a:spcBef>
              <a:spcAft>
                <a:spcPts val="0"/>
              </a:spcAft>
              <a:buClr>
                <a:schemeClr val="dk1"/>
              </a:buClr>
              <a:buSzPts val="1100"/>
              <a:buFont typeface="+mj-lt"/>
              <a:buAutoNum type="arabicPeriod"/>
            </a:pPr>
            <a:r>
              <a:rPr lang="ar-SA" b="1" dirty="0">
                <a:latin typeface="DIN Next LT Arabic Light" panose="020B0303020203050203" pitchFamily="34" charset="-78"/>
                <a:cs typeface="DIN Next LT Arabic Light" panose="020B0303020203050203" pitchFamily="34" charset="-78"/>
              </a:rPr>
              <a:t>إضافة مستخدمين</a:t>
            </a:r>
          </a:p>
          <a:p>
            <a:pPr marL="342900" lvl="0" indent="-342900" algn="ctr" rtl="1">
              <a:spcBef>
                <a:spcPts val="0"/>
              </a:spcBef>
              <a:spcAft>
                <a:spcPts val="0"/>
              </a:spcAft>
              <a:buClr>
                <a:schemeClr val="dk1"/>
              </a:buClr>
              <a:buSzPts val="1100"/>
              <a:buFont typeface="+mj-lt"/>
              <a:buAutoNum type="arabicPeriod"/>
            </a:pPr>
            <a:r>
              <a:rPr lang="ar-SA" b="1" dirty="0">
                <a:latin typeface="DIN Next LT Arabic Light" panose="020B0303020203050203" pitchFamily="34" charset="-78"/>
                <a:cs typeface="DIN Next LT Arabic Light" panose="020B0303020203050203" pitchFamily="34" charset="-78"/>
              </a:rPr>
              <a:t>تحديد الهدف</a:t>
            </a:r>
          </a:p>
          <a:p>
            <a:pPr marL="342900" indent="-342900" algn="ctr" rtl="1">
              <a:buClr>
                <a:schemeClr val="dk1"/>
              </a:buClr>
              <a:buSzPts val="1100"/>
              <a:buFont typeface="+mj-lt"/>
              <a:buAutoNum type="arabicPeriod"/>
            </a:pPr>
            <a:r>
              <a:rPr lang="ar-SA" b="1" dirty="0">
                <a:latin typeface="DIN Next LT Arabic Light" panose="020B0303020203050203" pitchFamily="34" charset="-78"/>
                <a:cs typeface="DIN Next LT Arabic Light" panose="020B0303020203050203" pitchFamily="34" charset="-78"/>
              </a:rPr>
              <a:t>تحديد موعد الدفع</a:t>
            </a:r>
          </a:p>
          <a:p>
            <a:pPr marL="0" lvl="0" indent="0" algn="ctr" rtl="0">
              <a:spcBef>
                <a:spcPts val="0"/>
              </a:spcBef>
              <a:spcAft>
                <a:spcPts val="0"/>
              </a:spcAft>
              <a:buClr>
                <a:schemeClr val="dk1"/>
              </a:buClr>
              <a:buSzPts val="1100"/>
              <a:buFont typeface="Arial"/>
              <a:buNone/>
            </a:pPr>
            <a:endParaRPr lang="ar-SA" b="1" dirty="0">
              <a:latin typeface="DIN Next LT Arabic Light" panose="020B0303020203050203" pitchFamily="34" charset="-78"/>
              <a:cs typeface="DIN Next LT Arabic Light" panose="020B0303020203050203" pitchFamily="34" charset="-78"/>
            </a:endParaRPr>
          </a:p>
        </p:txBody>
      </p:sp>
      <p:sp>
        <p:nvSpPr>
          <p:cNvPr id="889" name="Google Shape;889;p47"/>
          <p:cNvSpPr txBox="1">
            <a:spLocks noGrp="1"/>
          </p:cNvSpPr>
          <p:nvPr>
            <p:ph type="title" idx="6"/>
          </p:nvPr>
        </p:nvSpPr>
        <p:spPr>
          <a:xfrm>
            <a:off x="4515713" y="2282900"/>
            <a:ext cx="1834500" cy="1453800"/>
          </a:xfrm>
          <a:prstGeom prst="rect">
            <a:avLst/>
          </a:prstGeom>
        </p:spPr>
        <p:txBody>
          <a:bodyPr spcFirstLastPara="1" wrap="square" lIns="91425" tIns="91425" rIns="91425" bIns="91425" anchor="ctr" anchorCtr="0">
            <a:noAutofit/>
          </a:bodyPr>
          <a:lstStyle/>
          <a:p>
            <a:pPr marL="0" lvl="0" indent="0" rtl="1">
              <a:spcBef>
                <a:spcPts val="0"/>
              </a:spcBef>
              <a:spcAft>
                <a:spcPts val="0"/>
              </a:spcAft>
              <a:buNone/>
            </a:pPr>
            <a:r>
              <a:rPr lang="en-GB" sz="2800" dirty="0">
                <a:latin typeface="DIN Next LT Arabic Light" panose="020B0303020203050203" pitchFamily="34" charset="-78"/>
                <a:cs typeface="DIN Next LT Arabic Light" panose="020B0303020203050203" pitchFamily="34" charset="-78"/>
              </a:rPr>
              <a:t>Admin 1</a:t>
            </a:r>
            <a:endParaRPr sz="2800" dirty="0">
              <a:latin typeface="DIN Next LT Arabic Light" panose="020B0303020203050203" pitchFamily="34" charset="-78"/>
              <a:cs typeface="DIN Next LT Arabic Light" panose="020B0303020203050203" pitchFamily="34" charset="-78"/>
            </a:endParaRPr>
          </a:p>
        </p:txBody>
      </p:sp>
      <p:grpSp>
        <p:nvGrpSpPr>
          <p:cNvPr id="13" name="Google Shape;3712;p72">
            <a:extLst>
              <a:ext uri="{FF2B5EF4-FFF2-40B4-BE49-F238E27FC236}">
                <a16:creationId xmlns:a16="http://schemas.microsoft.com/office/drawing/2014/main" id="{CFE291A6-7174-4370-A27C-9F103B8327E6}"/>
              </a:ext>
            </a:extLst>
          </p:cNvPr>
          <p:cNvGrpSpPr/>
          <p:nvPr/>
        </p:nvGrpSpPr>
        <p:grpSpPr>
          <a:xfrm>
            <a:off x="421525" y="2655000"/>
            <a:ext cx="389350" cy="466750"/>
            <a:chOff x="6238400" y="3110475"/>
            <a:chExt cx="389350" cy="466750"/>
          </a:xfrm>
        </p:grpSpPr>
        <p:sp>
          <p:nvSpPr>
            <p:cNvPr id="14" name="Google Shape;3713;p72">
              <a:extLst>
                <a:ext uri="{FF2B5EF4-FFF2-40B4-BE49-F238E27FC236}">
                  <a16:creationId xmlns:a16="http://schemas.microsoft.com/office/drawing/2014/main" id="{223F94FF-6408-4339-AE88-3BC9858132B4}"/>
                </a:ext>
              </a:extLst>
            </p:cNvPr>
            <p:cNvSpPr/>
            <p:nvPr/>
          </p:nvSpPr>
          <p:spPr>
            <a:xfrm>
              <a:off x="6507750" y="3110475"/>
              <a:ext cx="84150" cy="98450"/>
            </a:xfrm>
            <a:custGeom>
              <a:avLst/>
              <a:gdLst/>
              <a:ahLst/>
              <a:cxnLst/>
              <a:rect l="l" t="t" r="r" b="b"/>
              <a:pathLst>
                <a:path w="3366" h="3938" extrusionOk="0">
                  <a:moveTo>
                    <a:pt x="1719" y="456"/>
                  </a:moveTo>
                  <a:cubicBezTo>
                    <a:pt x="1961" y="456"/>
                    <a:pt x="2754" y="533"/>
                    <a:pt x="2801" y="1615"/>
                  </a:cubicBezTo>
                  <a:lnTo>
                    <a:pt x="2801" y="1632"/>
                  </a:lnTo>
                  <a:cubicBezTo>
                    <a:pt x="2831" y="1905"/>
                    <a:pt x="2823" y="2729"/>
                    <a:pt x="2439" y="3167"/>
                  </a:cubicBezTo>
                  <a:cubicBezTo>
                    <a:pt x="2259" y="3373"/>
                    <a:pt x="2016" y="3474"/>
                    <a:pt x="1694" y="3474"/>
                  </a:cubicBezTo>
                  <a:lnTo>
                    <a:pt x="1679" y="3474"/>
                  </a:lnTo>
                  <a:cubicBezTo>
                    <a:pt x="1357" y="3474"/>
                    <a:pt x="1122" y="3373"/>
                    <a:pt x="934" y="3167"/>
                  </a:cubicBezTo>
                  <a:cubicBezTo>
                    <a:pt x="471" y="2642"/>
                    <a:pt x="573" y="1639"/>
                    <a:pt x="573" y="1632"/>
                  </a:cubicBezTo>
                  <a:lnTo>
                    <a:pt x="573" y="1615"/>
                  </a:lnTo>
                  <a:cubicBezTo>
                    <a:pt x="620" y="533"/>
                    <a:pt x="1412" y="456"/>
                    <a:pt x="1655" y="456"/>
                  </a:cubicBezTo>
                  <a:close/>
                  <a:moveTo>
                    <a:pt x="1655" y="0"/>
                  </a:moveTo>
                  <a:cubicBezTo>
                    <a:pt x="973" y="0"/>
                    <a:pt x="166" y="416"/>
                    <a:pt x="110" y="1592"/>
                  </a:cubicBezTo>
                  <a:cubicBezTo>
                    <a:pt x="95" y="1701"/>
                    <a:pt x="0" y="2816"/>
                    <a:pt x="580" y="3474"/>
                  </a:cubicBezTo>
                  <a:cubicBezTo>
                    <a:pt x="855" y="3771"/>
                    <a:pt x="1216" y="3928"/>
                    <a:pt x="1662" y="3937"/>
                  </a:cubicBezTo>
                  <a:lnTo>
                    <a:pt x="1709" y="3937"/>
                  </a:lnTo>
                  <a:cubicBezTo>
                    <a:pt x="2157" y="3928"/>
                    <a:pt x="2518" y="3771"/>
                    <a:pt x="2784" y="3474"/>
                  </a:cubicBezTo>
                  <a:cubicBezTo>
                    <a:pt x="3365" y="2816"/>
                    <a:pt x="3271" y="1701"/>
                    <a:pt x="3254" y="1592"/>
                  </a:cubicBezTo>
                  <a:cubicBezTo>
                    <a:pt x="3207" y="416"/>
                    <a:pt x="2400" y="0"/>
                    <a:pt x="17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14;p72">
              <a:extLst>
                <a:ext uri="{FF2B5EF4-FFF2-40B4-BE49-F238E27FC236}">
                  <a16:creationId xmlns:a16="http://schemas.microsoft.com/office/drawing/2014/main" id="{016004FC-3F8F-484F-94FF-4F25D7AE6187}"/>
                </a:ext>
              </a:extLst>
            </p:cNvPr>
            <p:cNvSpPr/>
            <p:nvPr/>
          </p:nvSpPr>
          <p:spPr>
            <a:xfrm>
              <a:off x="6238400" y="3227400"/>
              <a:ext cx="389350" cy="349825"/>
            </a:xfrm>
            <a:custGeom>
              <a:avLst/>
              <a:gdLst/>
              <a:ahLst/>
              <a:cxnLst/>
              <a:rect l="l" t="t" r="r" b="b"/>
              <a:pathLst>
                <a:path w="15574" h="13993" extrusionOk="0">
                  <a:moveTo>
                    <a:pt x="4196" y="513"/>
                  </a:moveTo>
                  <a:cubicBezTo>
                    <a:pt x="4391" y="600"/>
                    <a:pt x="4738" y="773"/>
                    <a:pt x="5074" y="991"/>
                  </a:cubicBezTo>
                  <a:cubicBezTo>
                    <a:pt x="5042" y="1023"/>
                    <a:pt x="5012" y="1055"/>
                    <a:pt x="4973" y="1095"/>
                  </a:cubicBezTo>
                  <a:cubicBezTo>
                    <a:pt x="4901" y="1172"/>
                    <a:pt x="4683" y="1385"/>
                    <a:pt x="4713" y="2561"/>
                  </a:cubicBezTo>
                  <a:cubicBezTo>
                    <a:pt x="4730" y="3155"/>
                    <a:pt x="4807" y="3807"/>
                    <a:pt x="4909" y="4183"/>
                  </a:cubicBezTo>
                  <a:cubicBezTo>
                    <a:pt x="4980" y="4418"/>
                    <a:pt x="5082" y="4693"/>
                    <a:pt x="5200" y="4943"/>
                  </a:cubicBezTo>
                  <a:cubicBezTo>
                    <a:pt x="5012" y="5337"/>
                    <a:pt x="4832" y="5658"/>
                    <a:pt x="4832" y="5666"/>
                  </a:cubicBezTo>
                  <a:cubicBezTo>
                    <a:pt x="4832" y="5673"/>
                    <a:pt x="4824" y="5673"/>
                    <a:pt x="4824" y="5681"/>
                  </a:cubicBezTo>
                  <a:cubicBezTo>
                    <a:pt x="4706" y="5956"/>
                    <a:pt x="4627" y="6238"/>
                    <a:pt x="4596" y="6535"/>
                  </a:cubicBezTo>
                  <a:lnTo>
                    <a:pt x="3898" y="13349"/>
                  </a:lnTo>
                  <a:cubicBezTo>
                    <a:pt x="3891" y="13451"/>
                    <a:pt x="3804" y="13530"/>
                    <a:pt x="3703" y="13530"/>
                  </a:cubicBezTo>
                  <a:lnTo>
                    <a:pt x="2502" y="13530"/>
                  </a:lnTo>
                  <a:cubicBezTo>
                    <a:pt x="2400" y="13530"/>
                    <a:pt x="2321" y="13451"/>
                    <a:pt x="2306" y="13349"/>
                  </a:cubicBezTo>
                  <a:lnTo>
                    <a:pt x="1608" y="6535"/>
                  </a:lnTo>
                  <a:cubicBezTo>
                    <a:pt x="1585" y="6238"/>
                    <a:pt x="1506" y="5948"/>
                    <a:pt x="1390" y="5681"/>
                  </a:cubicBezTo>
                  <a:lnTo>
                    <a:pt x="1373" y="5666"/>
                  </a:lnTo>
                  <a:cubicBezTo>
                    <a:pt x="1373" y="5658"/>
                    <a:pt x="840" y="4700"/>
                    <a:pt x="667" y="4059"/>
                  </a:cubicBezTo>
                  <a:cubicBezTo>
                    <a:pt x="573" y="3720"/>
                    <a:pt x="503" y="3101"/>
                    <a:pt x="486" y="2553"/>
                  </a:cubicBezTo>
                  <a:cubicBezTo>
                    <a:pt x="464" y="1754"/>
                    <a:pt x="565" y="1462"/>
                    <a:pt x="613" y="1424"/>
                  </a:cubicBezTo>
                  <a:cubicBezTo>
                    <a:pt x="739" y="1291"/>
                    <a:pt x="801" y="1236"/>
                    <a:pt x="942" y="1133"/>
                  </a:cubicBezTo>
                  <a:cubicBezTo>
                    <a:pt x="1326" y="850"/>
                    <a:pt x="1774" y="624"/>
                    <a:pt x="2016" y="513"/>
                  </a:cubicBezTo>
                  <a:lnTo>
                    <a:pt x="2918" y="1754"/>
                  </a:lnTo>
                  <a:cubicBezTo>
                    <a:pt x="2957" y="1816"/>
                    <a:pt x="3027" y="1848"/>
                    <a:pt x="3106" y="1848"/>
                  </a:cubicBezTo>
                  <a:cubicBezTo>
                    <a:pt x="3177" y="1848"/>
                    <a:pt x="3247" y="1816"/>
                    <a:pt x="3294" y="1754"/>
                  </a:cubicBezTo>
                  <a:lnTo>
                    <a:pt x="4196" y="513"/>
                  </a:lnTo>
                  <a:close/>
                  <a:moveTo>
                    <a:pt x="8878" y="513"/>
                  </a:moveTo>
                  <a:cubicBezTo>
                    <a:pt x="9113" y="624"/>
                    <a:pt x="9566" y="843"/>
                    <a:pt x="9952" y="1133"/>
                  </a:cubicBezTo>
                  <a:cubicBezTo>
                    <a:pt x="10084" y="1236"/>
                    <a:pt x="10148" y="1291"/>
                    <a:pt x="10281" y="1424"/>
                  </a:cubicBezTo>
                  <a:cubicBezTo>
                    <a:pt x="10319" y="1471"/>
                    <a:pt x="10423" y="1754"/>
                    <a:pt x="10398" y="2553"/>
                  </a:cubicBezTo>
                  <a:cubicBezTo>
                    <a:pt x="10391" y="3101"/>
                    <a:pt x="10312" y="3720"/>
                    <a:pt x="10217" y="4059"/>
                  </a:cubicBezTo>
                  <a:cubicBezTo>
                    <a:pt x="10046" y="4700"/>
                    <a:pt x="9512" y="5649"/>
                    <a:pt x="9512" y="5666"/>
                  </a:cubicBezTo>
                  <a:cubicBezTo>
                    <a:pt x="9504" y="5673"/>
                    <a:pt x="9504" y="5673"/>
                    <a:pt x="9497" y="5681"/>
                  </a:cubicBezTo>
                  <a:cubicBezTo>
                    <a:pt x="9378" y="5956"/>
                    <a:pt x="9301" y="6238"/>
                    <a:pt x="9277" y="6535"/>
                  </a:cubicBezTo>
                  <a:lnTo>
                    <a:pt x="8578" y="13349"/>
                  </a:lnTo>
                  <a:cubicBezTo>
                    <a:pt x="8563" y="13451"/>
                    <a:pt x="8484" y="13530"/>
                    <a:pt x="8383" y="13530"/>
                  </a:cubicBezTo>
                  <a:lnTo>
                    <a:pt x="7184" y="13530"/>
                  </a:lnTo>
                  <a:cubicBezTo>
                    <a:pt x="7082" y="13530"/>
                    <a:pt x="6996" y="13451"/>
                    <a:pt x="6988" y="13349"/>
                  </a:cubicBezTo>
                  <a:lnTo>
                    <a:pt x="6290" y="6535"/>
                  </a:lnTo>
                  <a:cubicBezTo>
                    <a:pt x="6258" y="6238"/>
                    <a:pt x="6179" y="5948"/>
                    <a:pt x="6062" y="5681"/>
                  </a:cubicBezTo>
                  <a:cubicBezTo>
                    <a:pt x="6062" y="5673"/>
                    <a:pt x="6055" y="5673"/>
                    <a:pt x="6055" y="5666"/>
                  </a:cubicBezTo>
                  <a:cubicBezTo>
                    <a:pt x="6047" y="5658"/>
                    <a:pt x="5520" y="4708"/>
                    <a:pt x="5349" y="4059"/>
                  </a:cubicBezTo>
                  <a:cubicBezTo>
                    <a:pt x="5255" y="3720"/>
                    <a:pt x="5184" y="3101"/>
                    <a:pt x="5161" y="2553"/>
                  </a:cubicBezTo>
                  <a:cubicBezTo>
                    <a:pt x="5136" y="1754"/>
                    <a:pt x="5238" y="1471"/>
                    <a:pt x="5285" y="1424"/>
                  </a:cubicBezTo>
                  <a:cubicBezTo>
                    <a:pt x="5411" y="1291"/>
                    <a:pt x="5473" y="1236"/>
                    <a:pt x="5614" y="1133"/>
                  </a:cubicBezTo>
                  <a:cubicBezTo>
                    <a:pt x="6000" y="850"/>
                    <a:pt x="6461" y="624"/>
                    <a:pt x="6697" y="513"/>
                  </a:cubicBezTo>
                  <a:lnTo>
                    <a:pt x="7600" y="1754"/>
                  </a:lnTo>
                  <a:cubicBezTo>
                    <a:pt x="7637" y="1816"/>
                    <a:pt x="7709" y="1848"/>
                    <a:pt x="7788" y="1848"/>
                  </a:cubicBezTo>
                  <a:cubicBezTo>
                    <a:pt x="7865" y="1848"/>
                    <a:pt x="7929" y="1816"/>
                    <a:pt x="7976" y="1754"/>
                  </a:cubicBezTo>
                  <a:lnTo>
                    <a:pt x="8878" y="513"/>
                  </a:lnTo>
                  <a:close/>
                  <a:moveTo>
                    <a:pt x="13558" y="513"/>
                  </a:moveTo>
                  <a:cubicBezTo>
                    <a:pt x="13793" y="624"/>
                    <a:pt x="14248" y="843"/>
                    <a:pt x="14632" y="1133"/>
                  </a:cubicBezTo>
                  <a:cubicBezTo>
                    <a:pt x="14773" y="1236"/>
                    <a:pt x="14828" y="1291"/>
                    <a:pt x="14962" y="1424"/>
                  </a:cubicBezTo>
                  <a:cubicBezTo>
                    <a:pt x="15001" y="1471"/>
                    <a:pt x="15110" y="1754"/>
                    <a:pt x="15088" y="2553"/>
                  </a:cubicBezTo>
                  <a:cubicBezTo>
                    <a:pt x="15071" y="3101"/>
                    <a:pt x="14994" y="3720"/>
                    <a:pt x="14899" y="4059"/>
                  </a:cubicBezTo>
                  <a:cubicBezTo>
                    <a:pt x="14726" y="4700"/>
                    <a:pt x="14194" y="5649"/>
                    <a:pt x="14194" y="5666"/>
                  </a:cubicBezTo>
                  <a:cubicBezTo>
                    <a:pt x="14186" y="5673"/>
                    <a:pt x="14186" y="5673"/>
                    <a:pt x="14177" y="5681"/>
                  </a:cubicBezTo>
                  <a:cubicBezTo>
                    <a:pt x="14060" y="5956"/>
                    <a:pt x="13989" y="6238"/>
                    <a:pt x="13959" y="6535"/>
                  </a:cubicBezTo>
                  <a:lnTo>
                    <a:pt x="13260" y="13349"/>
                  </a:lnTo>
                  <a:cubicBezTo>
                    <a:pt x="13245" y="13451"/>
                    <a:pt x="13166" y="13530"/>
                    <a:pt x="13065" y="13530"/>
                  </a:cubicBezTo>
                  <a:lnTo>
                    <a:pt x="11864" y="13530"/>
                  </a:lnTo>
                  <a:cubicBezTo>
                    <a:pt x="11762" y="13530"/>
                    <a:pt x="11676" y="13451"/>
                    <a:pt x="11668" y="13349"/>
                  </a:cubicBezTo>
                  <a:lnTo>
                    <a:pt x="10970" y="6535"/>
                  </a:lnTo>
                  <a:cubicBezTo>
                    <a:pt x="10940" y="6238"/>
                    <a:pt x="10869" y="5948"/>
                    <a:pt x="10742" y="5681"/>
                  </a:cubicBezTo>
                  <a:cubicBezTo>
                    <a:pt x="10742" y="5673"/>
                    <a:pt x="10735" y="5673"/>
                    <a:pt x="10735" y="5666"/>
                  </a:cubicBezTo>
                  <a:cubicBezTo>
                    <a:pt x="10735" y="5658"/>
                    <a:pt x="10554" y="5337"/>
                    <a:pt x="10376" y="4943"/>
                  </a:cubicBezTo>
                  <a:cubicBezTo>
                    <a:pt x="10485" y="4685"/>
                    <a:pt x="10586" y="4418"/>
                    <a:pt x="10658" y="4183"/>
                  </a:cubicBezTo>
                  <a:cubicBezTo>
                    <a:pt x="10752" y="3807"/>
                    <a:pt x="10837" y="3155"/>
                    <a:pt x="10854" y="2561"/>
                  </a:cubicBezTo>
                  <a:cubicBezTo>
                    <a:pt x="10884" y="1385"/>
                    <a:pt x="10673" y="1172"/>
                    <a:pt x="10594" y="1095"/>
                  </a:cubicBezTo>
                  <a:cubicBezTo>
                    <a:pt x="10554" y="1055"/>
                    <a:pt x="10524" y="1023"/>
                    <a:pt x="10492" y="991"/>
                  </a:cubicBezTo>
                  <a:cubicBezTo>
                    <a:pt x="10829" y="773"/>
                    <a:pt x="11183" y="607"/>
                    <a:pt x="11379" y="513"/>
                  </a:cubicBezTo>
                  <a:lnTo>
                    <a:pt x="12280" y="1754"/>
                  </a:lnTo>
                  <a:cubicBezTo>
                    <a:pt x="12319" y="1816"/>
                    <a:pt x="12389" y="1848"/>
                    <a:pt x="12468" y="1848"/>
                  </a:cubicBezTo>
                  <a:cubicBezTo>
                    <a:pt x="12540" y="1848"/>
                    <a:pt x="12609" y="1816"/>
                    <a:pt x="12656" y="1754"/>
                  </a:cubicBezTo>
                  <a:lnTo>
                    <a:pt x="13558" y="513"/>
                  </a:lnTo>
                  <a:close/>
                  <a:moveTo>
                    <a:pt x="11461" y="0"/>
                  </a:moveTo>
                  <a:cubicBezTo>
                    <a:pt x="11431" y="0"/>
                    <a:pt x="11401" y="7"/>
                    <a:pt x="11371" y="20"/>
                  </a:cubicBezTo>
                  <a:cubicBezTo>
                    <a:pt x="11347" y="28"/>
                    <a:pt x="10712" y="286"/>
                    <a:pt x="10140" y="687"/>
                  </a:cubicBezTo>
                  <a:cubicBezTo>
                    <a:pt x="10131" y="687"/>
                    <a:pt x="10131" y="687"/>
                    <a:pt x="10131" y="694"/>
                  </a:cubicBezTo>
                  <a:cubicBezTo>
                    <a:pt x="9559" y="286"/>
                    <a:pt x="8917" y="28"/>
                    <a:pt x="8885" y="20"/>
                  </a:cubicBezTo>
                  <a:cubicBezTo>
                    <a:pt x="8858" y="9"/>
                    <a:pt x="8829" y="4"/>
                    <a:pt x="8800" y="4"/>
                  </a:cubicBezTo>
                  <a:cubicBezTo>
                    <a:pt x="8728" y="4"/>
                    <a:pt x="8657" y="37"/>
                    <a:pt x="8618" y="97"/>
                  </a:cubicBezTo>
                  <a:lnTo>
                    <a:pt x="7779" y="1227"/>
                  </a:lnTo>
                  <a:lnTo>
                    <a:pt x="6956" y="97"/>
                  </a:lnTo>
                  <a:cubicBezTo>
                    <a:pt x="6917" y="37"/>
                    <a:pt x="6846" y="4"/>
                    <a:pt x="6774" y="4"/>
                  </a:cubicBezTo>
                  <a:cubicBezTo>
                    <a:pt x="6745" y="4"/>
                    <a:pt x="6716" y="9"/>
                    <a:pt x="6689" y="20"/>
                  </a:cubicBezTo>
                  <a:cubicBezTo>
                    <a:pt x="6659" y="35"/>
                    <a:pt x="6015" y="295"/>
                    <a:pt x="5443" y="694"/>
                  </a:cubicBezTo>
                  <a:lnTo>
                    <a:pt x="5436" y="687"/>
                  </a:lnTo>
                  <a:cubicBezTo>
                    <a:pt x="4862" y="286"/>
                    <a:pt x="4228" y="28"/>
                    <a:pt x="4203" y="20"/>
                  </a:cubicBezTo>
                  <a:cubicBezTo>
                    <a:pt x="4174" y="9"/>
                    <a:pt x="4144" y="4"/>
                    <a:pt x="4115" y="4"/>
                  </a:cubicBezTo>
                  <a:cubicBezTo>
                    <a:pt x="4043" y="4"/>
                    <a:pt x="3974" y="37"/>
                    <a:pt x="3930" y="97"/>
                  </a:cubicBezTo>
                  <a:lnTo>
                    <a:pt x="3106" y="1227"/>
                  </a:lnTo>
                  <a:lnTo>
                    <a:pt x="2284" y="97"/>
                  </a:lnTo>
                  <a:cubicBezTo>
                    <a:pt x="2243" y="37"/>
                    <a:pt x="2173" y="4"/>
                    <a:pt x="2101" y="4"/>
                  </a:cubicBezTo>
                  <a:cubicBezTo>
                    <a:pt x="2072" y="4"/>
                    <a:pt x="2043" y="9"/>
                    <a:pt x="2016" y="20"/>
                  </a:cubicBezTo>
                  <a:cubicBezTo>
                    <a:pt x="1984" y="35"/>
                    <a:pt x="1271" y="325"/>
                    <a:pt x="675" y="766"/>
                  </a:cubicBezTo>
                  <a:cubicBezTo>
                    <a:pt x="511" y="882"/>
                    <a:pt x="432" y="961"/>
                    <a:pt x="291" y="1102"/>
                  </a:cubicBezTo>
                  <a:cubicBezTo>
                    <a:pt x="221" y="1172"/>
                    <a:pt x="1" y="1392"/>
                    <a:pt x="33" y="2568"/>
                  </a:cubicBezTo>
                  <a:cubicBezTo>
                    <a:pt x="40" y="3155"/>
                    <a:pt x="127" y="3807"/>
                    <a:pt x="221" y="4183"/>
                  </a:cubicBezTo>
                  <a:cubicBezTo>
                    <a:pt x="409" y="4849"/>
                    <a:pt x="910" y="5767"/>
                    <a:pt x="966" y="5877"/>
                  </a:cubicBezTo>
                  <a:cubicBezTo>
                    <a:pt x="1068" y="6097"/>
                    <a:pt x="1130" y="6340"/>
                    <a:pt x="1155" y="6582"/>
                  </a:cubicBezTo>
                  <a:lnTo>
                    <a:pt x="1851" y="13404"/>
                  </a:lnTo>
                  <a:cubicBezTo>
                    <a:pt x="1883" y="13741"/>
                    <a:pt x="2165" y="13993"/>
                    <a:pt x="2502" y="13993"/>
                  </a:cubicBezTo>
                  <a:lnTo>
                    <a:pt x="3703" y="13993"/>
                  </a:lnTo>
                  <a:cubicBezTo>
                    <a:pt x="4039" y="13993"/>
                    <a:pt x="4314" y="13741"/>
                    <a:pt x="4354" y="13404"/>
                  </a:cubicBezTo>
                  <a:lnTo>
                    <a:pt x="5050" y="6582"/>
                  </a:lnTo>
                  <a:cubicBezTo>
                    <a:pt x="5067" y="6340"/>
                    <a:pt x="5136" y="6104"/>
                    <a:pt x="5231" y="5877"/>
                  </a:cubicBezTo>
                  <a:cubicBezTo>
                    <a:pt x="5255" y="5837"/>
                    <a:pt x="5332" y="5688"/>
                    <a:pt x="5443" y="5478"/>
                  </a:cubicBezTo>
                  <a:cubicBezTo>
                    <a:pt x="5545" y="5688"/>
                    <a:pt x="5631" y="5837"/>
                    <a:pt x="5654" y="5877"/>
                  </a:cubicBezTo>
                  <a:cubicBezTo>
                    <a:pt x="5748" y="6097"/>
                    <a:pt x="5812" y="6340"/>
                    <a:pt x="5835" y="6582"/>
                  </a:cubicBezTo>
                  <a:lnTo>
                    <a:pt x="6533" y="13404"/>
                  </a:lnTo>
                  <a:cubicBezTo>
                    <a:pt x="6565" y="13741"/>
                    <a:pt x="6847" y="13993"/>
                    <a:pt x="7184" y="13993"/>
                  </a:cubicBezTo>
                  <a:lnTo>
                    <a:pt x="8383" y="13993"/>
                  </a:lnTo>
                  <a:cubicBezTo>
                    <a:pt x="8720" y="13993"/>
                    <a:pt x="8994" y="13741"/>
                    <a:pt x="9034" y="13404"/>
                  </a:cubicBezTo>
                  <a:lnTo>
                    <a:pt x="9732" y="6582"/>
                  </a:lnTo>
                  <a:cubicBezTo>
                    <a:pt x="9755" y="6340"/>
                    <a:pt x="9818" y="6104"/>
                    <a:pt x="9913" y="5877"/>
                  </a:cubicBezTo>
                  <a:cubicBezTo>
                    <a:pt x="9935" y="5837"/>
                    <a:pt x="10022" y="5688"/>
                    <a:pt x="10123" y="5478"/>
                  </a:cubicBezTo>
                  <a:cubicBezTo>
                    <a:pt x="10225" y="5688"/>
                    <a:pt x="10312" y="5837"/>
                    <a:pt x="10336" y="5877"/>
                  </a:cubicBezTo>
                  <a:cubicBezTo>
                    <a:pt x="10430" y="6097"/>
                    <a:pt x="10492" y="6340"/>
                    <a:pt x="10517" y="6582"/>
                  </a:cubicBezTo>
                  <a:lnTo>
                    <a:pt x="11213" y="13404"/>
                  </a:lnTo>
                  <a:cubicBezTo>
                    <a:pt x="11245" y="13741"/>
                    <a:pt x="11527" y="13993"/>
                    <a:pt x="11864" y="13993"/>
                  </a:cubicBezTo>
                  <a:lnTo>
                    <a:pt x="13065" y="13993"/>
                  </a:lnTo>
                  <a:cubicBezTo>
                    <a:pt x="13402" y="13993"/>
                    <a:pt x="13684" y="13741"/>
                    <a:pt x="13716" y="13404"/>
                  </a:cubicBezTo>
                  <a:lnTo>
                    <a:pt x="14412" y="6582"/>
                  </a:lnTo>
                  <a:cubicBezTo>
                    <a:pt x="14437" y="6340"/>
                    <a:pt x="14499" y="6104"/>
                    <a:pt x="14593" y="5877"/>
                  </a:cubicBezTo>
                  <a:cubicBezTo>
                    <a:pt x="14657" y="5767"/>
                    <a:pt x="15157" y="4849"/>
                    <a:pt x="15338" y="4183"/>
                  </a:cubicBezTo>
                  <a:cubicBezTo>
                    <a:pt x="15440" y="3807"/>
                    <a:pt x="15519" y="3155"/>
                    <a:pt x="15541" y="2561"/>
                  </a:cubicBezTo>
                  <a:cubicBezTo>
                    <a:pt x="15573" y="1385"/>
                    <a:pt x="15353" y="1172"/>
                    <a:pt x="15283" y="1095"/>
                  </a:cubicBezTo>
                  <a:cubicBezTo>
                    <a:pt x="15142" y="961"/>
                    <a:pt x="15063" y="882"/>
                    <a:pt x="14899" y="756"/>
                  </a:cubicBezTo>
                  <a:cubicBezTo>
                    <a:pt x="14303" y="318"/>
                    <a:pt x="13590" y="28"/>
                    <a:pt x="13558" y="20"/>
                  </a:cubicBezTo>
                  <a:cubicBezTo>
                    <a:pt x="13531" y="9"/>
                    <a:pt x="13502" y="4"/>
                    <a:pt x="13474" y="4"/>
                  </a:cubicBezTo>
                  <a:cubicBezTo>
                    <a:pt x="13405" y="4"/>
                    <a:pt x="13337" y="37"/>
                    <a:pt x="13292" y="97"/>
                  </a:cubicBezTo>
                  <a:lnTo>
                    <a:pt x="12468" y="1227"/>
                  </a:lnTo>
                  <a:lnTo>
                    <a:pt x="11646" y="97"/>
                  </a:lnTo>
                  <a:cubicBezTo>
                    <a:pt x="11600" y="38"/>
                    <a:pt x="11533" y="0"/>
                    <a:pt x="114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15;p72">
              <a:extLst>
                <a:ext uri="{FF2B5EF4-FFF2-40B4-BE49-F238E27FC236}">
                  <a16:creationId xmlns:a16="http://schemas.microsoft.com/office/drawing/2014/main" id="{DE3E7FA9-3642-414B-A6A3-9F6DB04BA1E7}"/>
                </a:ext>
              </a:extLst>
            </p:cNvPr>
            <p:cNvSpPr/>
            <p:nvPr/>
          </p:nvSpPr>
          <p:spPr>
            <a:xfrm>
              <a:off x="6273875" y="3110475"/>
              <a:ext cx="83975" cy="98450"/>
            </a:xfrm>
            <a:custGeom>
              <a:avLst/>
              <a:gdLst/>
              <a:ahLst/>
              <a:cxnLst/>
              <a:rect l="l" t="t" r="r" b="b"/>
              <a:pathLst>
                <a:path w="3359" h="3938" extrusionOk="0">
                  <a:moveTo>
                    <a:pt x="1719" y="456"/>
                  </a:moveTo>
                  <a:cubicBezTo>
                    <a:pt x="1954" y="456"/>
                    <a:pt x="2746" y="533"/>
                    <a:pt x="2801" y="1615"/>
                  </a:cubicBezTo>
                  <a:lnTo>
                    <a:pt x="2801" y="1632"/>
                  </a:lnTo>
                  <a:cubicBezTo>
                    <a:pt x="2831" y="1905"/>
                    <a:pt x="2824" y="2729"/>
                    <a:pt x="2432" y="3167"/>
                  </a:cubicBezTo>
                  <a:cubicBezTo>
                    <a:pt x="2252" y="3373"/>
                    <a:pt x="2009" y="3474"/>
                    <a:pt x="1687" y="3474"/>
                  </a:cubicBezTo>
                  <a:lnTo>
                    <a:pt x="1679" y="3474"/>
                  </a:lnTo>
                  <a:cubicBezTo>
                    <a:pt x="1358" y="3474"/>
                    <a:pt x="1115" y="3373"/>
                    <a:pt x="934" y="3167"/>
                  </a:cubicBezTo>
                  <a:cubicBezTo>
                    <a:pt x="464" y="2642"/>
                    <a:pt x="565" y="1639"/>
                    <a:pt x="565" y="1632"/>
                  </a:cubicBezTo>
                  <a:lnTo>
                    <a:pt x="565" y="1615"/>
                  </a:lnTo>
                  <a:cubicBezTo>
                    <a:pt x="620" y="533"/>
                    <a:pt x="1412" y="456"/>
                    <a:pt x="1647" y="456"/>
                  </a:cubicBezTo>
                  <a:close/>
                  <a:moveTo>
                    <a:pt x="1647" y="0"/>
                  </a:moveTo>
                  <a:cubicBezTo>
                    <a:pt x="974" y="0"/>
                    <a:pt x="166" y="416"/>
                    <a:pt x="112" y="1585"/>
                  </a:cubicBezTo>
                  <a:cubicBezTo>
                    <a:pt x="95" y="1694"/>
                    <a:pt x="1" y="2816"/>
                    <a:pt x="582" y="3467"/>
                  </a:cubicBezTo>
                  <a:cubicBezTo>
                    <a:pt x="848" y="3771"/>
                    <a:pt x="1209" y="3928"/>
                    <a:pt x="1655" y="3937"/>
                  </a:cubicBezTo>
                  <a:lnTo>
                    <a:pt x="1711" y="3937"/>
                  </a:lnTo>
                  <a:cubicBezTo>
                    <a:pt x="2150" y="3928"/>
                    <a:pt x="2511" y="3771"/>
                    <a:pt x="2777" y="3474"/>
                  </a:cubicBezTo>
                  <a:cubicBezTo>
                    <a:pt x="3358" y="2816"/>
                    <a:pt x="3264" y="1701"/>
                    <a:pt x="3247" y="1592"/>
                  </a:cubicBezTo>
                  <a:cubicBezTo>
                    <a:pt x="3200" y="416"/>
                    <a:pt x="2385" y="0"/>
                    <a:pt x="17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16;p72">
              <a:extLst>
                <a:ext uri="{FF2B5EF4-FFF2-40B4-BE49-F238E27FC236}">
                  <a16:creationId xmlns:a16="http://schemas.microsoft.com/office/drawing/2014/main" id="{55EC32D8-3C56-4BB5-A3FC-64FB8F5734DB}"/>
                </a:ext>
              </a:extLst>
            </p:cNvPr>
            <p:cNvSpPr/>
            <p:nvPr/>
          </p:nvSpPr>
          <p:spPr>
            <a:xfrm>
              <a:off x="6390925" y="3110475"/>
              <a:ext cx="83925" cy="98450"/>
            </a:xfrm>
            <a:custGeom>
              <a:avLst/>
              <a:gdLst/>
              <a:ahLst/>
              <a:cxnLst/>
              <a:rect l="l" t="t" r="r" b="b"/>
              <a:pathLst>
                <a:path w="3357" h="3938" extrusionOk="0">
                  <a:moveTo>
                    <a:pt x="1710" y="456"/>
                  </a:moveTo>
                  <a:cubicBezTo>
                    <a:pt x="1952" y="456"/>
                    <a:pt x="2745" y="533"/>
                    <a:pt x="2792" y="1615"/>
                  </a:cubicBezTo>
                  <a:lnTo>
                    <a:pt x="2792" y="1632"/>
                  </a:lnTo>
                  <a:cubicBezTo>
                    <a:pt x="2824" y="1905"/>
                    <a:pt x="2816" y="2729"/>
                    <a:pt x="2430" y="3167"/>
                  </a:cubicBezTo>
                  <a:cubicBezTo>
                    <a:pt x="2252" y="3373"/>
                    <a:pt x="2007" y="3474"/>
                    <a:pt x="1687" y="3474"/>
                  </a:cubicBezTo>
                  <a:lnTo>
                    <a:pt x="1670" y="3474"/>
                  </a:lnTo>
                  <a:cubicBezTo>
                    <a:pt x="1348" y="3474"/>
                    <a:pt x="1113" y="3373"/>
                    <a:pt x="925" y="3167"/>
                  </a:cubicBezTo>
                  <a:cubicBezTo>
                    <a:pt x="464" y="2642"/>
                    <a:pt x="565" y="1639"/>
                    <a:pt x="565" y="1632"/>
                  </a:cubicBezTo>
                  <a:lnTo>
                    <a:pt x="565" y="1615"/>
                  </a:lnTo>
                  <a:cubicBezTo>
                    <a:pt x="612" y="533"/>
                    <a:pt x="1405" y="456"/>
                    <a:pt x="1647" y="456"/>
                  </a:cubicBezTo>
                  <a:close/>
                  <a:moveTo>
                    <a:pt x="1647" y="0"/>
                  </a:moveTo>
                  <a:cubicBezTo>
                    <a:pt x="972" y="0"/>
                    <a:pt x="165" y="416"/>
                    <a:pt x="102" y="1592"/>
                  </a:cubicBezTo>
                  <a:cubicBezTo>
                    <a:pt x="95" y="1701"/>
                    <a:pt x="1" y="2816"/>
                    <a:pt x="580" y="3474"/>
                  </a:cubicBezTo>
                  <a:cubicBezTo>
                    <a:pt x="848" y="3771"/>
                    <a:pt x="1207" y="3928"/>
                    <a:pt x="1647" y="3937"/>
                  </a:cubicBezTo>
                  <a:lnTo>
                    <a:pt x="1702" y="3937"/>
                  </a:lnTo>
                  <a:cubicBezTo>
                    <a:pt x="2148" y="3928"/>
                    <a:pt x="2509" y="3771"/>
                    <a:pt x="2777" y="3474"/>
                  </a:cubicBezTo>
                  <a:cubicBezTo>
                    <a:pt x="3356" y="2816"/>
                    <a:pt x="3262" y="1701"/>
                    <a:pt x="3247" y="1592"/>
                  </a:cubicBezTo>
                  <a:cubicBezTo>
                    <a:pt x="3200" y="416"/>
                    <a:pt x="2393" y="0"/>
                    <a:pt x="17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956"/>
        <p:cNvGrpSpPr/>
        <p:nvPr/>
      </p:nvGrpSpPr>
      <p:grpSpPr>
        <a:xfrm>
          <a:off x="0" y="0"/>
          <a:ext cx="0" cy="0"/>
          <a:chOff x="0" y="0"/>
          <a:chExt cx="0" cy="0"/>
        </a:xfrm>
      </p:grpSpPr>
      <p:sp>
        <p:nvSpPr>
          <p:cNvPr id="5" name="عنوان 4">
            <a:extLst>
              <a:ext uri="{FF2B5EF4-FFF2-40B4-BE49-F238E27FC236}">
                <a16:creationId xmlns:a16="http://schemas.microsoft.com/office/drawing/2014/main" id="{4E592AA7-CB94-4E26-B2AC-DE0C03CF721D}"/>
              </a:ext>
            </a:extLst>
          </p:cNvPr>
          <p:cNvSpPr>
            <a:spLocks noGrp="1"/>
          </p:cNvSpPr>
          <p:nvPr>
            <p:ph type="title"/>
          </p:nvPr>
        </p:nvSpPr>
        <p:spPr>
          <a:xfrm>
            <a:off x="3143494" y="156295"/>
            <a:ext cx="2857010" cy="834480"/>
          </a:xfrm>
        </p:spPr>
        <p:txBody>
          <a:bodyPr/>
          <a:lstStyle/>
          <a:p>
            <a:pPr algn="ctr"/>
            <a:r>
              <a:rPr lang="ar-SA" dirty="0">
                <a:latin typeface="DIN Next LT Arabic Light" panose="020B0303020203050203" pitchFamily="34" charset="-78"/>
                <a:cs typeface="DIN Next LT Arabic Light" panose="020B0303020203050203" pitchFamily="34" charset="-78"/>
              </a:rPr>
              <a:t>مخطط الفئات</a:t>
            </a:r>
            <a:endParaRPr lang="en-US" dirty="0">
              <a:latin typeface="DIN Next LT Arabic Light" panose="020B0303020203050203" pitchFamily="34" charset="-78"/>
              <a:cs typeface="DIN Next LT Arabic Light" panose="020B0303020203050203" pitchFamily="34" charset="-78"/>
            </a:endParaRPr>
          </a:p>
        </p:txBody>
      </p:sp>
      <p:pic>
        <p:nvPicPr>
          <p:cNvPr id="16" name="صورة 15">
            <a:extLst>
              <a:ext uri="{FF2B5EF4-FFF2-40B4-BE49-F238E27FC236}">
                <a16:creationId xmlns:a16="http://schemas.microsoft.com/office/drawing/2014/main" id="{2495644C-59C7-468F-B7DB-047FEFB141C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46959" y="990775"/>
            <a:ext cx="4658519" cy="399643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928"/>
        <p:cNvGrpSpPr/>
        <p:nvPr/>
      </p:nvGrpSpPr>
      <p:grpSpPr>
        <a:xfrm>
          <a:off x="0" y="0"/>
          <a:ext cx="0" cy="0"/>
          <a:chOff x="0" y="0"/>
          <a:chExt cx="0" cy="0"/>
        </a:xfrm>
      </p:grpSpPr>
      <p:sp>
        <p:nvSpPr>
          <p:cNvPr id="3" name="عنوان 2">
            <a:extLst>
              <a:ext uri="{FF2B5EF4-FFF2-40B4-BE49-F238E27FC236}">
                <a16:creationId xmlns:a16="http://schemas.microsoft.com/office/drawing/2014/main" id="{33517942-EF5D-48A4-8EAF-F0BB1AD7EEFF}"/>
              </a:ext>
            </a:extLst>
          </p:cNvPr>
          <p:cNvSpPr>
            <a:spLocks noGrp="1"/>
          </p:cNvSpPr>
          <p:nvPr>
            <p:ph type="title"/>
          </p:nvPr>
        </p:nvSpPr>
        <p:spPr>
          <a:xfrm>
            <a:off x="2106420" y="255180"/>
            <a:ext cx="4931160" cy="895440"/>
          </a:xfrm>
        </p:spPr>
        <p:txBody>
          <a:bodyPr/>
          <a:lstStyle/>
          <a:p>
            <a:r>
              <a:rPr lang="ar-SA" dirty="0">
                <a:latin typeface="DIN Next LT Arabic Light" panose="020B0303020203050203" pitchFamily="34" charset="-78"/>
                <a:cs typeface="DIN Next LT Arabic Light" panose="020B0303020203050203" pitchFamily="34" charset="-78"/>
              </a:rPr>
              <a:t>مخطط حالات الاستخدام</a:t>
            </a:r>
            <a:endParaRPr lang="en-US" dirty="0">
              <a:latin typeface="DIN Next LT Arabic Light" panose="020B0303020203050203" pitchFamily="34" charset="-78"/>
              <a:cs typeface="DIN Next LT Arabic Light" panose="020B0303020203050203" pitchFamily="34" charset="-78"/>
            </a:endParaRPr>
          </a:p>
        </p:txBody>
      </p:sp>
      <p:pic>
        <p:nvPicPr>
          <p:cNvPr id="17" name="صورة 16">
            <a:extLst>
              <a:ext uri="{FF2B5EF4-FFF2-40B4-BE49-F238E27FC236}">
                <a16:creationId xmlns:a16="http://schemas.microsoft.com/office/drawing/2014/main" id="{6ECB84FF-5580-482F-AFD8-E1080829E2C0}"/>
              </a:ext>
            </a:extLst>
          </p:cNvPr>
          <p:cNvPicPr/>
          <p:nvPr/>
        </p:nvPicPr>
        <p:blipFill rotWithShape="1">
          <a:blip r:embed="rId3">
            <a:extLst>
              <a:ext uri="{28A0092B-C50C-407E-A947-70E740481C1C}">
                <a14:useLocalDpi xmlns:a14="http://schemas.microsoft.com/office/drawing/2010/main" val="0"/>
              </a:ext>
            </a:extLst>
          </a:blip>
          <a:srcRect l="6819" t="16801" r="3381" b="8829"/>
          <a:stretch/>
        </p:blipFill>
        <p:spPr bwMode="auto">
          <a:xfrm>
            <a:off x="1176655" y="1150620"/>
            <a:ext cx="6790690" cy="3657600"/>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10">
          <a:fgClr>
            <a:srgbClr val="FFC100"/>
          </a:fgClr>
          <a:bgClr>
            <a:schemeClr val="bg1"/>
          </a:bgClr>
        </a:pattFill>
        <a:effectLst/>
      </p:bgPr>
    </p:bg>
    <p:spTree>
      <p:nvGrpSpPr>
        <p:cNvPr id="1" name="Shape 2020"/>
        <p:cNvGrpSpPr/>
        <p:nvPr/>
      </p:nvGrpSpPr>
      <p:grpSpPr>
        <a:xfrm>
          <a:off x="0" y="0"/>
          <a:ext cx="0" cy="0"/>
          <a:chOff x="0" y="0"/>
          <a:chExt cx="0" cy="0"/>
        </a:xfrm>
      </p:grpSpPr>
      <p:sp>
        <p:nvSpPr>
          <p:cNvPr id="2022" name="Google Shape;2022;p56"/>
          <p:cNvSpPr/>
          <p:nvPr/>
        </p:nvSpPr>
        <p:spPr>
          <a:xfrm rot="6221421">
            <a:off x="4854028" y="1277682"/>
            <a:ext cx="4968225" cy="3309666"/>
          </a:xfrm>
          <a:prstGeom prst="triangle">
            <a:avLst>
              <a:gd name="adj" fmla="val 33377"/>
            </a:avLst>
          </a:pr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IN Next LT Arabic Light" panose="020B0303020203050203" pitchFamily="34" charset="-78"/>
              <a:cs typeface="DIN Next LT Arabic Light" panose="020B0303020203050203" pitchFamily="34" charset="-78"/>
            </a:endParaRPr>
          </a:p>
        </p:txBody>
      </p:sp>
      <p:sp>
        <p:nvSpPr>
          <p:cNvPr id="2024" name="Google Shape;2024;p56"/>
          <p:cNvSpPr txBox="1">
            <a:spLocks noGrp="1"/>
          </p:cNvSpPr>
          <p:nvPr>
            <p:ph type="title"/>
          </p:nvPr>
        </p:nvSpPr>
        <p:spPr>
          <a:xfrm>
            <a:off x="5903957" y="1572750"/>
            <a:ext cx="2187580" cy="1998000"/>
          </a:xfrm>
          <a:prstGeom prst="rect">
            <a:avLst/>
          </a:prstGeom>
        </p:spPr>
        <p:txBody>
          <a:bodyPr spcFirstLastPara="1" wrap="square" lIns="91425" tIns="90000" rIns="91425" bIns="91425" anchor="t" anchorCtr="0">
            <a:noAutofit/>
          </a:bodyPr>
          <a:lstStyle/>
          <a:p>
            <a:pPr marL="0" lvl="0" indent="0" algn="ctr" rtl="0">
              <a:spcBef>
                <a:spcPts val="0"/>
              </a:spcBef>
              <a:spcAft>
                <a:spcPts val="0"/>
              </a:spcAft>
              <a:buNone/>
            </a:pPr>
            <a:r>
              <a:rPr lang="ar-SA" b="1" dirty="0">
                <a:solidFill>
                  <a:schemeClr val="bg1"/>
                </a:solidFill>
                <a:latin typeface="DIN Next LT Arabic Light" panose="020B0303020203050203" pitchFamily="34" charset="-78"/>
                <a:cs typeface="DIN Next LT Arabic Light" panose="020B0303020203050203" pitchFamily="34" charset="-78"/>
              </a:rPr>
              <a:t>متطلبات</a:t>
            </a:r>
            <a:br>
              <a:rPr lang="ar-SA" b="1" dirty="0">
                <a:solidFill>
                  <a:schemeClr val="bg1"/>
                </a:solidFill>
                <a:latin typeface="DIN Next LT Arabic Light" panose="020B0303020203050203" pitchFamily="34" charset="-78"/>
                <a:cs typeface="DIN Next LT Arabic Light" panose="020B0303020203050203" pitchFamily="34" charset="-78"/>
              </a:rPr>
            </a:br>
            <a:r>
              <a:rPr lang="ar-SA" b="1" dirty="0">
                <a:solidFill>
                  <a:schemeClr val="bg1"/>
                </a:solidFill>
                <a:latin typeface="DIN Next LT Arabic Light" panose="020B0303020203050203" pitchFamily="34" charset="-78"/>
                <a:cs typeface="DIN Next LT Arabic Light" panose="020B0303020203050203" pitchFamily="34" charset="-78"/>
              </a:rPr>
              <a:t>النظام</a:t>
            </a:r>
            <a:endParaRPr b="1" dirty="0">
              <a:solidFill>
                <a:schemeClr val="bg1"/>
              </a:solidFill>
              <a:latin typeface="DIN Next LT Arabic Light" panose="020B0303020203050203" pitchFamily="34" charset="-78"/>
              <a:cs typeface="DIN Next LT Arabic Light" panose="020B0303020203050203" pitchFamily="34" charset="-78"/>
            </a:endParaRPr>
          </a:p>
        </p:txBody>
      </p:sp>
      <p:pic>
        <p:nvPicPr>
          <p:cNvPr id="5" name="صورة 4">
            <a:extLst>
              <a:ext uri="{FF2B5EF4-FFF2-40B4-BE49-F238E27FC236}">
                <a16:creationId xmlns:a16="http://schemas.microsoft.com/office/drawing/2014/main" id="{8DCEA4E9-7F5A-43B7-9F47-B8E38236A8FB}"/>
              </a:ext>
            </a:extLst>
          </p:cNvPr>
          <p:cNvPicPr>
            <a:picLocks noChangeAspect="1"/>
          </p:cNvPicPr>
          <p:nvPr/>
        </p:nvPicPr>
        <p:blipFill rotWithShape="1">
          <a:blip r:embed="rId3"/>
          <a:srcRect t="25939" b="22645"/>
          <a:stretch/>
        </p:blipFill>
        <p:spPr>
          <a:xfrm>
            <a:off x="0" y="2499489"/>
            <a:ext cx="5142397" cy="264401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893"/>
        <p:cNvGrpSpPr/>
        <p:nvPr/>
      </p:nvGrpSpPr>
      <p:grpSpPr>
        <a:xfrm>
          <a:off x="0" y="0"/>
          <a:ext cx="0" cy="0"/>
          <a:chOff x="0" y="0"/>
          <a:chExt cx="0" cy="0"/>
        </a:xfrm>
      </p:grpSpPr>
      <p:pic>
        <p:nvPicPr>
          <p:cNvPr id="7" name="صورة 6">
            <a:extLst>
              <a:ext uri="{FF2B5EF4-FFF2-40B4-BE49-F238E27FC236}">
                <a16:creationId xmlns:a16="http://schemas.microsoft.com/office/drawing/2014/main" id="{E9A66CC5-48E8-4E42-9896-FEF9D2AC0057}"/>
              </a:ext>
            </a:extLst>
          </p:cNvPr>
          <p:cNvPicPr>
            <a:picLocks noChangeAspect="1"/>
          </p:cNvPicPr>
          <p:nvPr/>
        </p:nvPicPr>
        <p:blipFill rotWithShape="1">
          <a:blip r:embed="rId3"/>
          <a:srcRect l="7693" t="5626" r="4318" b="5935"/>
          <a:stretch/>
        </p:blipFill>
        <p:spPr>
          <a:xfrm>
            <a:off x="0" y="1157468"/>
            <a:ext cx="3965747" cy="3986032"/>
          </a:xfrm>
          <a:prstGeom prst="rect">
            <a:avLst/>
          </a:prstGeom>
        </p:spPr>
      </p:pic>
      <p:sp>
        <p:nvSpPr>
          <p:cNvPr id="894" name="Google Shape;894;p48"/>
          <p:cNvSpPr txBox="1">
            <a:spLocks noGrp="1"/>
          </p:cNvSpPr>
          <p:nvPr>
            <p:ph type="body" idx="1"/>
          </p:nvPr>
        </p:nvSpPr>
        <p:spPr>
          <a:xfrm>
            <a:off x="4364572" y="2160848"/>
            <a:ext cx="4275428" cy="1979271"/>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2000" b="1" dirty="0">
                <a:latin typeface="DIN Next LT Arabic Light" panose="020B0303020203050203" pitchFamily="34" charset="-78"/>
                <a:cs typeface="DIN Next LT Arabic Light" panose="020B0303020203050203" pitchFamily="34" charset="-78"/>
              </a:rPr>
              <a:t>PHP HTML</a:t>
            </a:r>
            <a:endParaRPr lang="ar-SA" sz="2000" b="1" dirty="0">
              <a:latin typeface="DIN Next LT Arabic Light" panose="020B0303020203050203" pitchFamily="34" charset="-78"/>
              <a:cs typeface="DIN Next LT Arabic Light" panose="020B0303020203050203" pitchFamily="34" charset="-78"/>
            </a:endParaRPr>
          </a:p>
          <a:p>
            <a:pPr marL="0" lvl="0" indent="0" algn="l" rtl="0">
              <a:lnSpc>
                <a:spcPct val="100000"/>
              </a:lnSpc>
              <a:spcBef>
                <a:spcPts val="0"/>
              </a:spcBef>
              <a:spcAft>
                <a:spcPts val="0"/>
              </a:spcAft>
              <a:buNone/>
            </a:pPr>
            <a:br>
              <a:rPr lang="en-US" sz="2000" b="1" dirty="0">
                <a:latin typeface="DIN Next LT Arabic Light" panose="020B0303020203050203" pitchFamily="34" charset="-78"/>
                <a:cs typeface="DIN Next LT Arabic Light" panose="020B0303020203050203" pitchFamily="34" charset="-78"/>
              </a:rPr>
            </a:br>
            <a:r>
              <a:rPr lang="en-US" sz="2000" b="1" dirty="0">
                <a:latin typeface="DIN Next LT Arabic Light" panose="020B0303020203050203" pitchFamily="34" charset="-78"/>
                <a:cs typeface="DIN Next LT Arabic Light" panose="020B0303020203050203" pitchFamily="34" charset="-78"/>
              </a:rPr>
              <a:t>web application based on dev7.hoja</a:t>
            </a:r>
            <a:endParaRPr lang="ar-SA" sz="2000" b="1" dirty="0">
              <a:latin typeface="DIN Next LT Arabic Light" panose="020B0303020203050203" pitchFamily="34" charset="-78"/>
              <a:cs typeface="DIN Next LT Arabic Light" panose="020B0303020203050203" pitchFamily="34" charset="-78"/>
            </a:endParaRPr>
          </a:p>
          <a:p>
            <a:pPr marL="0" lvl="0" indent="0" algn="l" rtl="0">
              <a:lnSpc>
                <a:spcPct val="100000"/>
              </a:lnSpc>
              <a:spcBef>
                <a:spcPts val="0"/>
              </a:spcBef>
              <a:spcAft>
                <a:spcPts val="0"/>
              </a:spcAft>
              <a:buNone/>
            </a:pPr>
            <a:br>
              <a:rPr lang="en-US" sz="2000" b="1" dirty="0">
                <a:latin typeface="DIN Next LT Arabic Light" panose="020B0303020203050203" pitchFamily="34" charset="-78"/>
                <a:cs typeface="DIN Next LT Arabic Light" panose="020B0303020203050203" pitchFamily="34" charset="-78"/>
              </a:rPr>
            </a:br>
            <a:r>
              <a:rPr lang="en-US" sz="2000" b="1" dirty="0">
                <a:latin typeface="DIN Next LT Arabic Light" panose="020B0303020203050203" pitchFamily="34" charset="-78"/>
                <a:cs typeface="DIN Next LT Arabic Light" panose="020B0303020203050203" pitchFamily="34" charset="-78"/>
              </a:rPr>
              <a:t>built MS-SQL Server</a:t>
            </a:r>
          </a:p>
        </p:txBody>
      </p:sp>
      <p:sp>
        <p:nvSpPr>
          <p:cNvPr id="895" name="Google Shape;895;p48"/>
          <p:cNvSpPr txBox="1">
            <a:spLocks noGrp="1"/>
          </p:cNvSpPr>
          <p:nvPr>
            <p:ph type="title"/>
          </p:nvPr>
        </p:nvSpPr>
        <p:spPr>
          <a:xfrm>
            <a:off x="540000" y="491400"/>
            <a:ext cx="8100000" cy="8867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A" b="1" dirty="0">
                <a:solidFill>
                  <a:srgbClr val="FFC100"/>
                </a:solidFill>
                <a:latin typeface="DIN Next LT Arabic Light" panose="020B0303020203050203" pitchFamily="34" charset="-78"/>
                <a:cs typeface="DIN Next LT Arabic Light" panose="020B0303020203050203" pitchFamily="34" charset="-78"/>
              </a:rPr>
              <a:t>لغة البرمجة</a:t>
            </a:r>
            <a:endParaRPr b="1" dirty="0">
              <a:solidFill>
                <a:srgbClr val="FFC100"/>
              </a:solidFill>
              <a:latin typeface="DIN Next LT Arabic Light" panose="020B0303020203050203" pitchFamily="34" charset="-78"/>
              <a:cs typeface="DIN Next LT Arabic Light" panose="020B0303020203050203" pitchFamily="34" charset="-7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939"/>
        <p:cNvGrpSpPr/>
        <p:nvPr/>
      </p:nvGrpSpPr>
      <p:grpSpPr>
        <a:xfrm>
          <a:off x="0" y="0"/>
          <a:ext cx="0" cy="0"/>
          <a:chOff x="0" y="0"/>
          <a:chExt cx="0" cy="0"/>
        </a:xfrm>
      </p:grpSpPr>
      <p:sp>
        <p:nvSpPr>
          <p:cNvPr id="941" name="Google Shape;941;p50"/>
          <p:cNvSpPr txBox="1">
            <a:spLocks noGrp="1"/>
          </p:cNvSpPr>
          <p:nvPr>
            <p:ph type="title"/>
          </p:nvPr>
        </p:nvSpPr>
        <p:spPr>
          <a:xfrm>
            <a:off x="823550" y="491400"/>
            <a:ext cx="753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latin typeface="DIN Next LT Arabic Light" panose="020B0303020203050203" pitchFamily="34" charset="-78"/>
                <a:cs typeface="DIN Next LT Arabic Light" panose="020B0303020203050203" pitchFamily="34" charset="-78"/>
              </a:rPr>
              <a:t>Sequence diagram </a:t>
            </a:r>
          </a:p>
        </p:txBody>
      </p:sp>
      <p:pic>
        <p:nvPicPr>
          <p:cNvPr id="17" name="صورة 16">
            <a:extLst>
              <a:ext uri="{FF2B5EF4-FFF2-40B4-BE49-F238E27FC236}">
                <a16:creationId xmlns:a16="http://schemas.microsoft.com/office/drawing/2014/main" id="{89C01E04-A46F-41BA-A92D-5090C2EDBEE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54719" y="1481560"/>
            <a:ext cx="4528046" cy="3437681"/>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970"/>
        <p:cNvGrpSpPr/>
        <p:nvPr/>
      </p:nvGrpSpPr>
      <p:grpSpPr>
        <a:xfrm>
          <a:off x="0" y="0"/>
          <a:ext cx="0" cy="0"/>
          <a:chOff x="0" y="0"/>
          <a:chExt cx="0" cy="0"/>
        </a:xfrm>
      </p:grpSpPr>
      <p:sp>
        <p:nvSpPr>
          <p:cNvPr id="971" name="Google Shape;971;p52"/>
          <p:cNvSpPr txBox="1">
            <a:spLocks noGrp="1"/>
          </p:cNvSpPr>
          <p:nvPr>
            <p:ph type="title"/>
          </p:nvPr>
        </p:nvSpPr>
        <p:spPr>
          <a:xfrm>
            <a:off x="181976" y="710222"/>
            <a:ext cx="5021095" cy="249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SA" dirty="0">
                <a:latin typeface="DIN Next LT Arabic Light" panose="020B0303020203050203" pitchFamily="34" charset="-78"/>
                <a:cs typeface="DIN Next LT Arabic Light" panose="020B0303020203050203" pitchFamily="34" charset="-78"/>
              </a:rPr>
              <a:t>مراحل</a:t>
            </a:r>
            <a:br>
              <a:rPr lang="ar-SA" dirty="0">
                <a:latin typeface="DIN Next LT Arabic Light" panose="020B0303020203050203" pitchFamily="34" charset="-78"/>
                <a:cs typeface="DIN Next LT Arabic Light" panose="020B0303020203050203" pitchFamily="34" charset="-78"/>
              </a:rPr>
            </a:br>
            <a:r>
              <a:rPr lang="ar-SA" dirty="0">
                <a:latin typeface="DIN Next LT Arabic Light" panose="020B0303020203050203" pitchFamily="34" charset="-78"/>
                <a:cs typeface="DIN Next LT Arabic Light" panose="020B0303020203050203" pitchFamily="34" charset="-78"/>
              </a:rPr>
              <a:t>بناء المشروع</a:t>
            </a:r>
            <a:endParaRPr dirty="0">
              <a:latin typeface="DIN Next LT Arabic Light" panose="020B0303020203050203" pitchFamily="34" charset="-78"/>
              <a:cs typeface="DIN Next LT Arabic Light" panose="020B0303020203050203" pitchFamily="34" charset="-78"/>
            </a:endParaRPr>
          </a:p>
        </p:txBody>
      </p:sp>
      <p:sp>
        <p:nvSpPr>
          <p:cNvPr id="1085" name="Google Shape;1085;p52"/>
          <p:cNvSpPr/>
          <p:nvPr/>
        </p:nvSpPr>
        <p:spPr>
          <a:xfrm>
            <a:off x="7085857" y="2527309"/>
            <a:ext cx="619659" cy="839583"/>
          </a:xfrm>
          <a:custGeom>
            <a:avLst/>
            <a:gdLst/>
            <a:ahLst/>
            <a:cxnLst/>
            <a:rect l="l" t="t" r="r" b="b"/>
            <a:pathLst>
              <a:path w="47602" h="64447" extrusionOk="0">
                <a:moveTo>
                  <a:pt x="10909" y="0"/>
                </a:moveTo>
                <a:cubicBezTo>
                  <a:pt x="4070" y="34"/>
                  <a:pt x="1" y="5838"/>
                  <a:pt x="1" y="15545"/>
                </a:cubicBezTo>
                <a:cubicBezTo>
                  <a:pt x="1" y="23484"/>
                  <a:pt x="2769" y="32424"/>
                  <a:pt x="7239" y="40496"/>
                </a:cubicBezTo>
                <a:cubicBezTo>
                  <a:pt x="12076" y="49202"/>
                  <a:pt x="18914" y="56908"/>
                  <a:pt x="26320" y="61178"/>
                </a:cubicBezTo>
                <a:cubicBezTo>
                  <a:pt x="30022" y="63312"/>
                  <a:pt x="33625" y="64447"/>
                  <a:pt x="36694" y="64447"/>
                </a:cubicBezTo>
                <a:cubicBezTo>
                  <a:pt x="39863" y="64447"/>
                  <a:pt x="42398" y="63279"/>
                  <a:pt x="44266" y="60944"/>
                </a:cubicBezTo>
                <a:cubicBezTo>
                  <a:pt x="46434" y="58242"/>
                  <a:pt x="47601" y="54072"/>
                  <a:pt x="47601" y="48902"/>
                </a:cubicBezTo>
                <a:cubicBezTo>
                  <a:pt x="47568" y="45099"/>
                  <a:pt x="47001" y="41297"/>
                  <a:pt x="45967" y="37627"/>
                </a:cubicBezTo>
                <a:cubicBezTo>
                  <a:pt x="45533" y="36160"/>
                  <a:pt x="45100" y="34725"/>
                  <a:pt x="44566" y="33258"/>
                </a:cubicBezTo>
                <a:cubicBezTo>
                  <a:pt x="43632" y="30656"/>
                  <a:pt x="42498" y="28154"/>
                  <a:pt x="41230" y="25719"/>
                </a:cubicBezTo>
                <a:cubicBezTo>
                  <a:pt x="40963" y="25218"/>
                  <a:pt x="40697" y="24718"/>
                  <a:pt x="40430" y="24218"/>
                </a:cubicBezTo>
                <a:cubicBezTo>
                  <a:pt x="39963" y="23384"/>
                  <a:pt x="39496" y="22550"/>
                  <a:pt x="39029" y="21749"/>
                </a:cubicBezTo>
                <a:cubicBezTo>
                  <a:pt x="37361" y="19014"/>
                  <a:pt x="35526" y="16412"/>
                  <a:pt x="33491" y="13944"/>
                </a:cubicBezTo>
                <a:cubicBezTo>
                  <a:pt x="33458" y="13944"/>
                  <a:pt x="33458" y="13910"/>
                  <a:pt x="33425" y="13877"/>
                </a:cubicBezTo>
                <a:cubicBezTo>
                  <a:pt x="32090" y="12309"/>
                  <a:pt x="30689" y="10775"/>
                  <a:pt x="29222" y="9374"/>
                </a:cubicBezTo>
                <a:cubicBezTo>
                  <a:pt x="28188" y="8373"/>
                  <a:pt x="27120" y="7439"/>
                  <a:pt x="26019" y="6538"/>
                </a:cubicBezTo>
                <a:cubicBezTo>
                  <a:pt x="25552" y="6172"/>
                  <a:pt x="25085" y="5838"/>
                  <a:pt x="24618" y="5504"/>
                </a:cubicBezTo>
                <a:cubicBezTo>
                  <a:pt x="24085" y="5071"/>
                  <a:pt x="23518" y="4704"/>
                  <a:pt x="22951" y="4304"/>
                </a:cubicBezTo>
                <a:cubicBezTo>
                  <a:pt x="22383" y="3937"/>
                  <a:pt x="21816" y="3603"/>
                  <a:pt x="21283" y="3269"/>
                </a:cubicBezTo>
                <a:cubicBezTo>
                  <a:pt x="17547" y="1135"/>
                  <a:pt x="13977" y="34"/>
                  <a:pt x="1090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33;p54">
            <a:extLst>
              <a:ext uri="{FF2B5EF4-FFF2-40B4-BE49-F238E27FC236}">
                <a16:creationId xmlns:a16="http://schemas.microsoft.com/office/drawing/2014/main" id="{EE7874A4-46F3-4A4E-9BB3-AAFBE0BBBBD9}"/>
              </a:ext>
            </a:extLst>
          </p:cNvPr>
          <p:cNvGrpSpPr/>
          <p:nvPr/>
        </p:nvGrpSpPr>
        <p:grpSpPr>
          <a:xfrm>
            <a:off x="5920278" y="1955372"/>
            <a:ext cx="2950816" cy="2950383"/>
            <a:chOff x="1313600" y="354750"/>
            <a:chExt cx="4945225" cy="4944500"/>
          </a:xfrm>
        </p:grpSpPr>
        <p:sp>
          <p:nvSpPr>
            <p:cNvPr id="120" name="Google Shape;1134;p54">
              <a:extLst>
                <a:ext uri="{FF2B5EF4-FFF2-40B4-BE49-F238E27FC236}">
                  <a16:creationId xmlns:a16="http://schemas.microsoft.com/office/drawing/2014/main" id="{91CDF3F0-AC76-4895-BDA5-E8B42CA52F60}"/>
                </a:ext>
              </a:extLst>
            </p:cNvPr>
            <p:cNvSpPr/>
            <p:nvPr/>
          </p:nvSpPr>
          <p:spPr>
            <a:xfrm>
              <a:off x="1313600" y="2357125"/>
              <a:ext cx="4945225" cy="2942125"/>
            </a:xfrm>
            <a:custGeom>
              <a:avLst/>
              <a:gdLst/>
              <a:ahLst/>
              <a:cxnLst/>
              <a:rect l="l" t="t" r="r" b="b"/>
              <a:pathLst>
                <a:path w="197809" h="117685" extrusionOk="0">
                  <a:moveTo>
                    <a:pt x="98905" y="1"/>
                  </a:moveTo>
                  <a:cubicBezTo>
                    <a:pt x="44299" y="1"/>
                    <a:pt x="1" y="26353"/>
                    <a:pt x="1" y="58843"/>
                  </a:cubicBezTo>
                  <a:cubicBezTo>
                    <a:pt x="1" y="91333"/>
                    <a:pt x="44299" y="117685"/>
                    <a:pt x="98905" y="117685"/>
                  </a:cubicBezTo>
                  <a:cubicBezTo>
                    <a:pt x="153544" y="117685"/>
                    <a:pt x="197809" y="91333"/>
                    <a:pt x="197809" y="58843"/>
                  </a:cubicBezTo>
                  <a:cubicBezTo>
                    <a:pt x="197809" y="26353"/>
                    <a:pt x="153544" y="1"/>
                    <a:pt x="989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35;p54">
              <a:extLst>
                <a:ext uri="{FF2B5EF4-FFF2-40B4-BE49-F238E27FC236}">
                  <a16:creationId xmlns:a16="http://schemas.microsoft.com/office/drawing/2014/main" id="{87A9EE11-FA58-4B00-8DB2-672E3EA3256A}"/>
                </a:ext>
              </a:extLst>
            </p:cNvPr>
            <p:cNvSpPr/>
            <p:nvPr/>
          </p:nvSpPr>
          <p:spPr>
            <a:xfrm>
              <a:off x="2863050" y="3570075"/>
              <a:ext cx="2655250" cy="1529450"/>
            </a:xfrm>
            <a:custGeom>
              <a:avLst/>
              <a:gdLst/>
              <a:ahLst/>
              <a:cxnLst/>
              <a:rect l="l" t="t" r="r" b="b"/>
              <a:pathLst>
                <a:path w="106210" h="61178" extrusionOk="0">
                  <a:moveTo>
                    <a:pt x="77318" y="1"/>
                  </a:moveTo>
                  <a:cubicBezTo>
                    <a:pt x="76830" y="1"/>
                    <a:pt x="76338" y="117"/>
                    <a:pt x="75888" y="351"/>
                  </a:cubicBezTo>
                  <a:lnTo>
                    <a:pt x="801" y="43649"/>
                  </a:lnTo>
                  <a:cubicBezTo>
                    <a:pt x="0" y="44082"/>
                    <a:pt x="0" y="44816"/>
                    <a:pt x="801" y="45283"/>
                  </a:cubicBezTo>
                  <a:lnTo>
                    <a:pt x="27487" y="60828"/>
                  </a:lnTo>
                  <a:cubicBezTo>
                    <a:pt x="27937" y="61061"/>
                    <a:pt x="28421" y="61178"/>
                    <a:pt x="28904" y="61178"/>
                  </a:cubicBezTo>
                  <a:cubicBezTo>
                    <a:pt x="29388" y="61178"/>
                    <a:pt x="29872" y="61061"/>
                    <a:pt x="30322" y="60828"/>
                  </a:cubicBezTo>
                  <a:lnTo>
                    <a:pt x="105409" y="17530"/>
                  </a:lnTo>
                  <a:cubicBezTo>
                    <a:pt x="106210" y="17096"/>
                    <a:pt x="106210" y="16362"/>
                    <a:pt x="105409" y="15895"/>
                  </a:cubicBezTo>
                  <a:lnTo>
                    <a:pt x="78723" y="351"/>
                  </a:lnTo>
                  <a:cubicBezTo>
                    <a:pt x="78290" y="117"/>
                    <a:pt x="77806" y="1"/>
                    <a:pt x="7731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36;p54">
              <a:extLst>
                <a:ext uri="{FF2B5EF4-FFF2-40B4-BE49-F238E27FC236}">
                  <a16:creationId xmlns:a16="http://schemas.microsoft.com/office/drawing/2014/main" id="{C340783E-4763-4691-8AF1-3983B2A9DA11}"/>
                </a:ext>
              </a:extLst>
            </p:cNvPr>
            <p:cNvSpPr/>
            <p:nvPr/>
          </p:nvSpPr>
          <p:spPr>
            <a:xfrm>
              <a:off x="1490400" y="2743250"/>
              <a:ext cx="3050550" cy="1744600"/>
            </a:xfrm>
            <a:custGeom>
              <a:avLst/>
              <a:gdLst/>
              <a:ahLst/>
              <a:cxnLst/>
              <a:rect l="l" t="t" r="r" b="b"/>
              <a:pathLst>
                <a:path w="122022" h="69784" extrusionOk="0">
                  <a:moveTo>
                    <a:pt x="100085" y="0"/>
                  </a:moveTo>
                  <a:cubicBezTo>
                    <a:pt x="98563" y="0"/>
                    <a:pt x="97037" y="334"/>
                    <a:pt x="95869" y="1001"/>
                  </a:cubicBezTo>
                  <a:lnTo>
                    <a:pt x="2302" y="55039"/>
                  </a:lnTo>
                  <a:cubicBezTo>
                    <a:pt x="1" y="56374"/>
                    <a:pt x="1" y="58542"/>
                    <a:pt x="2302" y="59876"/>
                  </a:cubicBezTo>
                  <a:lnTo>
                    <a:pt x="17747" y="68783"/>
                  </a:lnTo>
                  <a:cubicBezTo>
                    <a:pt x="18897" y="69450"/>
                    <a:pt x="20415" y="69783"/>
                    <a:pt x="21933" y="69783"/>
                  </a:cubicBezTo>
                  <a:cubicBezTo>
                    <a:pt x="23451" y="69783"/>
                    <a:pt x="24968" y="69450"/>
                    <a:pt x="26119" y="68783"/>
                  </a:cubicBezTo>
                  <a:lnTo>
                    <a:pt x="119719" y="14777"/>
                  </a:lnTo>
                  <a:cubicBezTo>
                    <a:pt x="122021" y="13443"/>
                    <a:pt x="122021" y="11241"/>
                    <a:pt x="119719" y="9907"/>
                  </a:cubicBezTo>
                  <a:lnTo>
                    <a:pt x="104275" y="1001"/>
                  </a:lnTo>
                  <a:cubicBezTo>
                    <a:pt x="103124" y="334"/>
                    <a:pt x="101606" y="0"/>
                    <a:pt x="10008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37;p54">
              <a:extLst>
                <a:ext uri="{FF2B5EF4-FFF2-40B4-BE49-F238E27FC236}">
                  <a16:creationId xmlns:a16="http://schemas.microsoft.com/office/drawing/2014/main" id="{4B5BF47C-B79B-460F-AF39-D40CA9807194}"/>
                </a:ext>
              </a:extLst>
            </p:cNvPr>
            <p:cNvSpPr/>
            <p:nvPr/>
          </p:nvSpPr>
          <p:spPr>
            <a:xfrm>
              <a:off x="2086650" y="4476975"/>
              <a:ext cx="481225" cy="256050"/>
            </a:xfrm>
            <a:custGeom>
              <a:avLst/>
              <a:gdLst/>
              <a:ahLst/>
              <a:cxnLst/>
              <a:rect l="l" t="t" r="r" b="b"/>
              <a:pathLst>
                <a:path w="19249" h="10242" extrusionOk="0">
                  <a:moveTo>
                    <a:pt x="9641" y="1"/>
                  </a:moveTo>
                  <a:cubicBezTo>
                    <a:pt x="7398" y="1"/>
                    <a:pt x="5155" y="501"/>
                    <a:pt x="3437" y="1502"/>
                  </a:cubicBezTo>
                  <a:cubicBezTo>
                    <a:pt x="1" y="3503"/>
                    <a:pt x="1" y="6739"/>
                    <a:pt x="3437" y="8740"/>
                  </a:cubicBezTo>
                  <a:cubicBezTo>
                    <a:pt x="5155" y="9741"/>
                    <a:pt x="7398" y="10241"/>
                    <a:pt x="9641" y="10241"/>
                  </a:cubicBezTo>
                  <a:cubicBezTo>
                    <a:pt x="11884" y="10241"/>
                    <a:pt x="14128" y="9741"/>
                    <a:pt x="15846" y="8740"/>
                  </a:cubicBezTo>
                  <a:cubicBezTo>
                    <a:pt x="19248" y="6739"/>
                    <a:pt x="19248" y="3503"/>
                    <a:pt x="15846" y="1502"/>
                  </a:cubicBezTo>
                  <a:cubicBezTo>
                    <a:pt x="14128" y="501"/>
                    <a:pt x="11884" y="1"/>
                    <a:pt x="96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38;p54">
              <a:extLst>
                <a:ext uri="{FF2B5EF4-FFF2-40B4-BE49-F238E27FC236}">
                  <a16:creationId xmlns:a16="http://schemas.microsoft.com/office/drawing/2014/main" id="{B2D166AE-E2DC-4CD9-A7C1-6F8DC752C457}"/>
                </a:ext>
              </a:extLst>
            </p:cNvPr>
            <p:cNvSpPr/>
            <p:nvPr/>
          </p:nvSpPr>
          <p:spPr>
            <a:xfrm>
              <a:off x="5174700" y="3246800"/>
              <a:ext cx="960700" cy="504325"/>
            </a:xfrm>
            <a:custGeom>
              <a:avLst/>
              <a:gdLst/>
              <a:ahLst/>
              <a:cxnLst/>
              <a:rect l="l" t="t" r="r" b="b"/>
              <a:pathLst>
                <a:path w="38428" h="20173" extrusionOk="0">
                  <a:moveTo>
                    <a:pt x="19009" y="0"/>
                  </a:moveTo>
                  <a:cubicBezTo>
                    <a:pt x="14644" y="0"/>
                    <a:pt x="10294" y="935"/>
                    <a:pt x="6939" y="2808"/>
                  </a:cubicBezTo>
                  <a:cubicBezTo>
                    <a:pt x="67" y="6677"/>
                    <a:pt x="0" y="13082"/>
                    <a:pt x="6772" y="17085"/>
                  </a:cubicBezTo>
                  <a:cubicBezTo>
                    <a:pt x="10261" y="19137"/>
                    <a:pt x="14863" y="20172"/>
                    <a:pt x="19447" y="20172"/>
                  </a:cubicBezTo>
                  <a:cubicBezTo>
                    <a:pt x="23803" y="20172"/>
                    <a:pt x="28141" y="19237"/>
                    <a:pt x="31490" y="17352"/>
                  </a:cubicBezTo>
                  <a:cubicBezTo>
                    <a:pt x="38361" y="13482"/>
                    <a:pt x="38428" y="7111"/>
                    <a:pt x="31656" y="3075"/>
                  </a:cubicBezTo>
                  <a:cubicBezTo>
                    <a:pt x="28174" y="1026"/>
                    <a:pt x="23583" y="0"/>
                    <a:pt x="1900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39;p54">
              <a:extLst>
                <a:ext uri="{FF2B5EF4-FFF2-40B4-BE49-F238E27FC236}">
                  <a16:creationId xmlns:a16="http://schemas.microsoft.com/office/drawing/2014/main" id="{3E6ADBA2-C242-436D-A7EE-E88B93DA07E2}"/>
                </a:ext>
              </a:extLst>
            </p:cNvPr>
            <p:cNvSpPr/>
            <p:nvPr/>
          </p:nvSpPr>
          <p:spPr>
            <a:xfrm>
              <a:off x="2940600" y="3515675"/>
              <a:ext cx="2506825" cy="1512350"/>
            </a:xfrm>
            <a:custGeom>
              <a:avLst/>
              <a:gdLst/>
              <a:ahLst/>
              <a:cxnLst/>
              <a:rect l="l" t="t" r="r" b="b"/>
              <a:pathLst>
                <a:path w="100273" h="60494" extrusionOk="0">
                  <a:moveTo>
                    <a:pt x="74504" y="0"/>
                  </a:moveTo>
                  <a:cubicBezTo>
                    <a:pt x="74020" y="0"/>
                    <a:pt x="73537" y="109"/>
                    <a:pt x="73086" y="325"/>
                  </a:cubicBezTo>
                  <a:lnTo>
                    <a:pt x="568" y="42289"/>
                  </a:lnTo>
                  <a:cubicBezTo>
                    <a:pt x="234" y="42422"/>
                    <a:pt x="34" y="42756"/>
                    <a:pt x="1" y="43123"/>
                  </a:cubicBezTo>
                  <a:lnTo>
                    <a:pt x="1" y="45625"/>
                  </a:lnTo>
                  <a:cubicBezTo>
                    <a:pt x="34" y="45991"/>
                    <a:pt x="234" y="46292"/>
                    <a:pt x="568" y="46458"/>
                  </a:cubicBezTo>
                  <a:lnTo>
                    <a:pt x="24351" y="60168"/>
                  </a:lnTo>
                  <a:cubicBezTo>
                    <a:pt x="24802" y="60385"/>
                    <a:pt x="25285" y="60493"/>
                    <a:pt x="25769" y="60493"/>
                  </a:cubicBezTo>
                  <a:cubicBezTo>
                    <a:pt x="26253" y="60493"/>
                    <a:pt x="26736" y="60385"/>
                    <a:pt x="27187" y="60168"/>
                  </a:cubicBezTo>
                  <a:lnTo>
                    <a:pt x="99705" y="18272"/>
                  </a:lnTo>
                  <a:cubicBezTo>
                    <a:pt x="100039" y="18105"/>
                    <a:pt x="100239" y="17805"/>
                    <a:pt x="100272" y="17438"/>
                  </a:cubicBezTo>
                  <a:lnTo>
                    <a:pt x="100272" y="14869"/>
                  </a:lnTo>
                  <a:cubicBezTo>
                    <a:pt x="100239" y="14502"/>
                    <a:pt x="100005" y="14202"/>
                    <a:pt x="99672" y="14035"/>
                  </a:cubicBezTo>
                  <a:lnTo>
                    <a:pt x="75922" y="325"/>
                  </a:lnTo>
                  <a:cubicBezTo>
                    <a:pt x="75471" y="109"/>
                    <a:pt x="74988" y="0"/>
                    <a:pt x="7450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140;p54">
              <a:extLst>
                <a:ext uri="{FF2B5EF4-FFF2-40B4-BE49-F238E27FC236}">
                  <a16:creationId xmlns:a16="http://schemas.microsoft.com/office/drawing/2014/main" id="{80573949-81ED-4459-A4F2-1A68D2F50BD2}"/>
                </a:ext>
              </a:extLst>
            </p:cNvPr>
            <p:cNvSpPr/>
            <p:nvPr/>
          </p:nvSpPr>
          <p:spPr>
            <a:xfrm>
              <a:off x="2934775" y="3515875"/>
              <a:ext cx="2517650" cy="1447725"/>
            </a:xfrm>
            <a:custGeom>
              <a:avLst/>
              <a:gdLst/>
              <a:ahLst/>
              <a:cxnLst/>
              <a:rect l="l" t="t" r="r" b="b"/>
              <a:pathLst>
                <a:path w="100706" h="57909" extrusionOk="0">
                  <a:moveTo>
                    <a:pt x="74737" y="1"/>
                  </a:moveTo>
                  <a:cubicBezTo>
                    <a:pt x="74253" y="1"/>
                    <a:pt x="73770" y="117"/>
                    <a:pt x="73319" y="351"/>
                  </a:cubicBezTo>
                  <a:lnTo>
                    <a:pt x="801" y="42281"/>
                  </a:lnTo>
                  <a:cubicBezTo>
                    <a:pt x="0" y="42714"/>
                    <a:pt x="0" y="43448"/>
                    <a:pt x="801" y="43915"/>
                  </a:cubicBezTo>
                  <a:lnTo>
                    <a:pt x="24551" y="57558"/>
                  </a:lnTo>
                  <a:cubicBezTo>
                    <a:pt x="25001" y="57792"/>
                    <a:pt x="25493" y="57909"/>
                    <a:pt x="25981" y="57909"/>
                  </a:cubicBezTo>
                  <a:cubicBezTo>
                    <a:pt x="26469" y="57909"/>
                    <a:pt x="26953" y="57792"/>
                    <a:pt x="27386" y="57558"/>
                  </a:cubicBezTo>
                  <a:lnTo>
                    <a:pt x="99905" y="15695"/>
                  </a:lnTo>
                  <a:cubicBezTo>
                    <a:pt x="100705" y="15228"/>
                    <a:pt x="100705" y="14528"/>
                    <a:pt x="99905" y="14061"/>
                  </a:cubicBezTo>
                  <a:lnTo>
                    <a:pt x="76155" y="351"/>
                  </a:lnTo>
                  <a:cubicBezTo>
                    <a:pt x="75704" y="117"/>
                    <a:pt x="75221" y="1"/>
                    <a:pt x="747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141;p54">
              <a:extLst>
                <a:ext uri="{FF2B5EF4-FFF2-40B4-BE49-F238E27FC236}">
                  <a16:creationId xmlns:a16="http://schemas.microsoft.com/office/drawing/2014/main" id="{FAF79F55-C0A1-4C6E-B1C9-E4F1DCD14679}"/>
                </a:ext>
              </a:extLst>
            </p:cNvPr>
            <p:cNvSpPr/>
            <p:nvPr/>
          </p:nvSpPr>
          <p:spPr>
            <a:xfrm>
              <a:off x="2940600" y="4592900"/>
              <a:ext cx="641325" cy="434500"/>
            </a:xfrm>
            <a:custGeom>
              <a:avLst/>
              <a:gdLst/>
              <a:ahLst/>
              <a:cxnLst/>
              <a:rect l="l" t="t" r="r" b="b"/>
              <a:pathLst>
                <a:path w="25653" h="17380" extrusionOk="0">
                  <a:moveTo>
                    <a:pt x="1" y="0"/>
                  </a:moveTo>
                  <a:lnTo>
                    <a:pt x="1" y="2502"/>
                  </a:lnTo>
                  <a:cubicBezTo>
                    <a:pt x="34" y="2836"/>
                    <a:pt x="234" y="3169"/>
                    <a:pt x="601" y="3336"/>
                  </a:cubicBezTo>
                  <a:lnTo>
                    <a:pt x="24318" y="17046"/>
                  </a:lnTo>
                  <a:cubicBezTo>
                    <a:pt x="24752" y="17246"/>
                    <a:pt x="25185" y="17346"/>
                    <a:pt x="25652" y="17379"/>
                  </a:cubicBezTo>
                  <a:lnTo>
                    <a:pt x="25652" y="14811"/>
                  </a:lnTo>
                  <a:cubicBezTo>
                    <a:pt x="25185" y="14811"/>
                    <a:pt x="24752" y="14711"/>
                    <a:pt x="24318" y="14477"/>
                  </a:cubicBezTo>
                  <a:lnTo>
                    <a:pt x="601" y="834"/>
                  </a:lnTo>
                  <a:cubicBezTo>
                    <a:pt x="234" y="668"/>
                    <a:pt x="34" y="3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42;p54">
              <a:extLst>
                <a:ext uri="{FF2B5EF4-FFF2-40B4-BE49-F238E27FC236}">
                  <a16:creationId xmlns:a16="http://schemas.microsoft.com/office/drawing/2014/main" id="{E2355081-F828-4E73-AE27-6F3C38A29F7E}"/>
                </a:ext>
              </a:extLst>
            </p:cNvPr>
            <p:cNvSpPr/>
            <p:nvPr/>
          </p:nvSpPr>
          <p:spPr>
            <a:xfrm>
              <a:off x="3046525" y="3584675"/>
              <a:ext cx="2292475" cy="1315975"/>
            </a:xfrm>
            <a:custGeom>
              <a:avLst/>
              <a:gdLst/>
              <a:ahLst/>
              <a:cxnLst/>
              <a:rect l="l" t="t" r="r" b="b"/>
              <a:pathLst>
                <a:path w="91699" h="52639" extrusionOk="0">
                  <a:moveTo>
                    <a:pt x="70450" y="0"/>
                  </a:moveTo>
                  <a:lnTo>
                    <a:pt x="68449" y="1135"/>
                  </a:lnTo>
                  <a:lnTo>
                    <a:pt x="69483" y="1702"/>
                  </a:lnTo>
                  <a:cubicBezTo>
                    <a:pt x="69483" y="1718"/>
                    <a:pt x="69491" y="1727"/>
                    <a:pt x="69500" y="1727"/>
                  </a:cubicBezTo>
                  <a:cubicBezTo>
                    <a:pt x="69508" y="1727"/>
                    <a:pt x="69516" y="1718"/>
                    <a:pt x="69516" y="1702"/>
                  </a:cubicBezTo>
                  <a:lnTo>
                    <a:pt x="69550" y="1735"/>
                  </a:lnTo>
                  <a:lnTo>
                    <a:pt x="71518" y="568"/>
                  </a:lnTo>
                  <a:lnTo>
                    <a:pt x="70450" y="0"/>
                  </a:lnTo>
                  <a:close/>
                  <a:moveTo>
                    <a:pt x="67181" y="1868"/>
                  </a:moveTo>
                  <a:lnTo>
                    <a:pt x="65180" y="3003"/>
                  </a:lnTo>
                  <a:lnTo>
                    <a:pt x="66214" y="3603"/>
                  </a:lnTo>
                  <a:lnTo>
                    <a:pt x="66281" y="3603"/>
                  </a:lnTo>
                  <a:lnTo>
                    <a:pt x="68282" y="2469"/>
                  </a:lnTo>
                  <a:lnTo>
                    <a:pt x="67181" y="1868"/>
                  </a:lnTo>
                  <a:close/>
                  <a:moveTo>
                    <a:pt x="74520" y="2336"/>
                  </a:moveTo>
                  <a:lnTo>
                    <a:pt x="72518" y="3470"/>
                  </a:lnTo>
                  <a:lnTo>
                    <a:pt x="74887" y="4837"/>
                  </a:lnTo>
                  <a:lnTo>
                    <a:pt x="74954" y="4837"/>
                  </a:lnTo>
                  <a:lnTo>
                    <a:pt x="76955" y="3703"/>
                  </a:lnTo>
                  <a:lnTo>
                    <a:pt x="74520" y="2336"/>
                  </a:lnTo>
                  <a:close/>
                  <a:moveTo>
                    <a:pt x="63912" y="3737"/>
                  </a:moveTo>
                  <a:lnTo>
                    <a:pt x="61944" y="4904"/>
                  </a:lnTo>
                  <a:lnTo>
                    <a:pt x="62945" y="5471"/>
                  </a:lnTo>
                  <a:lnTo>
                    <a:pt x="63045" y="5471"/>
                  </a:lnTo>
                  <a:lnTo>
                    <a:pt x="65013" y="4337"/>
                  </a:lnTo>
                  <a:lnTo>
                    <a:pt x="63912" y="3737"/>
                  </a:lnTo>
                  <a:close/>
                  <a:moveTo>
                    <a:pt x="71251" y="4237"/>
                  </a:moveTo>
                  <a:lnTo>
                    <a:pt x="69283" y="5371"/>
                  </a:lnTo>
                  <a:lnTo>
                    <a:pt x="71618" y="6739"/>
                  </a:lnTo>
                  <a:lnTo>
                    <a:pt x="71718" y="6739"/>
                  </a:lnTo>
                  <a:lnTo>
                    <a:pt x="73686" y="5571"/>
                  </a:lnTo>
                  <a:lnTo>
                    <a:pt x="71251" y="4237"/>
                  </a:lnTo>
                  <a:close/>
                  <a:moveTo>
                    <a:pt x="60677" y="5638"/>
                  </a:moveTo>
                  <a:lnTo>
                    <a:pt x="58675" y="6772"/>
                  </a:lnTo>
                  <a:lnTo>
                    <a:pt x="59709" y="7372"/>
                  </a:lnTo>
                  <a:lnTo>
                    <a:pt x="59776" y="7372"/>
                  </a:lnTo>
                  <a:lnTo>
                    <a:pt x="61777" y="6238"/>
                  </a:lnTo>
                  <a:lnTo>
                    <a:pt x="60677" y="5638"/>
                  </a:lnTo>
                  <a:close/>
                  <a:moveTo>
                    <a:pt x="68015" y="6105"/>
                  </a:moveTo>
                  <a:lnTo>
                    <a:pt x="66014" y="7239"/>
                  </a:lnTo>
                  <a:lnTo>
                    <a:pt x="68382" y="8607"/>
                  </a:lnTo>
                  <a:lnTo>
                    <a:pt x="68449" y="8607"/>
                  </a:lnTo>
                  <a:lnTo>
                    <a:pt x="70450" y="7473"/>
                  </a:lnTo>
                  <a:lnTo>
                    <a:pt x="68015" y="6105"/>
                  </a:lnTo>
                  <a:close/>
                  <a:moveTo>
                    <a:pt x="74954" y="6338"/>
                  </a:moveTo>
                  <a:lnTo>
                    <a:pt x="72952" y="7506"/>
                  </a:lnTo>
                  <a:lnTo>
                    <a:pt x="75320" y="8874"/>
                  </a:lnTo>
                  <a:lnTo>
                    <a:pt x="75354" y="8874"/>
                  </a:lnTo>
                  <a:lnTo>
                    <a:pt x="75387" y="8840"/>
                  </a:lnTo>
                  <a:lnTo>
                    <a:pt x="77389" y="7706"/>
                  </a:lnTo>
                  <a:lnTo>
                    <a:pt x="74954" y="6338"/>
                  </a:lnTo>
                  <a:close/>
                  <a:moveTo>
                    <a:pt x="78189" y="4470"/>
                  </a:moveTo>
                  <a:lnTo>
                    <a:pt x="76221" y="5638"/>
                  </a:lnTo>
                  <a:lnTo>
                    <a:pt x="82259" y="9107"/>
                  </a:lnTo>
                  <a:lnTo>
                    <a:pt x="82325" y="9107"/>
                  </a:lnTo>
                  <a:lnTo>
                    <a:pt x="84327" y="7973"/>
                  </a:lnTo>
                  <a:lnTo>
                    <a:pt x="78189" y="4470"/>
                  </a:lnTo>
                  <a:close/>
                  <a:moveTo>
                    <a:pt x="56340" y="7673"/>
                  </a:moveTo>
                  <a:lnTo>
                    <a:pt x="54339" y="8840"/>
                  </a:lnTo>
                  <a:lnTo>
                    <a:pt x="56707" y="10174"/>
                  </a:lnTo>
                  <a:cubicBezTo>
                    <a:pt x="56707" y="10191"/>
                    <a:pt x="56716" y="10199"/>
                    <a:pt x="56724" y="10199"/>
                  </a:cubicBezTo>
                  <a:cubicBezTo>
                    <a:pt x="56732" y="10199"/>
                    <a:pt x="56741" y="10191"/>
                    <a:pt x="56741" y="10174"/>
                  </a:cubicBezTo>
                  <a:lnTo>
                    <a:pt x="56774" y="10208"/>
                  </a:lnTo>
                  <a:lnTo>
                    <a:pt x="58775" y="9040"/>
                  </a:lnTo>
                  <a:lnTo>
                    <a:pt x="56340" y="7673"/>
                  </a:lnTo>
                  <a:close/>
                  <a:moveTo>
                    <a:pt x="64746" y="7973"/>
                  </a:moveTo>
                  <a:lnTo>
                    <a:pt x="62778" y="9140"/>
                  </a:lnTo>
                  <a:lnTo>
                    <a:pt x="65113" y="10508"/>
                  </a:lnTo>
                  <a:lnTo>
                    <a:pt x="65180" y="10508"/>
                  </a:lnTo>
                  <a:lnTo>
                    <a:pt x="67181" y="9341"/>
                  </a:lnTo>
                  <a:lnTo>
                    <a:pt x="64746" y="7973"/>
                  </a:lnTo>
                  <a:close/>
                  <a:moveTo>
                    <a:pt x="71685" y="8240"/>
                  </a:moveTo>
                  <a:lnTo>
                    <a:pt x="69683" y="9374"/>
                  </a:lnTo>
                  <a:lnTo>
                    <a:pt x="72051" y="10742"/>
                  </a:lnTo>
                  <a:lnTo>
                    <a:pt x="72118" y="10742"/>
                  </a:lnTo>
                  <a:lnTo>
                    <a:pt x="74120" y="9607"/>
                  </a:lnTo>
                  <a:lnTo>
                    <a:pt x="71685" y="8240"/>
                  </a:lnTo>
                  <a:close/>
                  <a:moveTo>
                    <a:pt x="78623" y="8473"/>
                  </a:moveTo>
                  <a:lnTo>
                    <a:pt x="76655" y="9641"/>
                  </a:lnTo>
                  <a:lnTo>
                    <a:pt x="78990" y="11008"/>
                  </a:lnTo>
                  <a:lnTo>
                    <a:pt x="79090" y="11008"/>
                  </a:lnTo>
                  <a:lnTo>
                    <a:pt x="81058" y="9841"/>
                  </a:lnTo>
                  <a:lnTo>
                    <a:pt x="78623" y="8473"/>
                  </a:lnTo>
                  <a:close/>
                  <a:moveTo>
                    <a:pt x="53071" y="9574"/>
                  </a:moveTo>
                  <a:lnTo>
                    <a:pt x="51103" y="10708"/>
                  </a:lnTo>
                  <a:lnTo>
                    <a:pt x="53438" y="12076"/>
                  </a:lnTo>
                  <a:lnTo>
                    <a:pt x="53538" y="12076"/>
                  </a:lnTo>
                  <a:lnTo>
                    <a:pt x="55506" y="10942"/>
                  </a:lnTo>
                  <a:lnTo>
                    <a:pt x="53071" y="9574"/>
                  </a:lnTo>
                  <a:close/>
                  <a:moveTo>
                    <a:pt x="68449" y="10108"/>
                  </a:moveTo>
                  <a:lnTo>
                    <a:pt x="66447" y="11242"/>
                  </a:lnTo>
                  <a:lnTo>
                    <a:pt x="68782" y="12610"/>
                  </a:lnTo>
                  <a:lnTo>
                    <a:pt x="68883" y="12610"/>
                  </a:lnTo>
                  <a:lnTo>
                    <a:pt x="70884" y="11475"/>
                  </a:lnTo>
                  <a:lnTo>
                    <a:pt x="68449" y="10108"/>
                  </a:lnTo>
                  <a:close/>
                  <a:moveTo>
                    <a:pt x="60810" y="10275"/>
                  </a:moveTo>
                  <a:lnTo>
                    <a:pt x="58809" y="11409"/>
                  </a:lnTo>
                  <a:lnTo>
                    <a:pt x="61177" y="12776"/>
                  </a:lnTo>
                  <a:lnTo>
                    <a:pt x="61277" y="12776"/>
                  </a:lnTo>
                  <a:lnTo>
                    <a:pt x="63245" y="11609"/>
                  </a:lnTo>
                  <a:lnTo>
                    <a:pt x="60810" y="10275"/>
                  </a:lnTo>
                  <a:close/>
                  <a:moveTo>
                    <a:pt x="75354" y="10375"/>
                  </a:moveTo>
                  <a:lnTo>
                    <a:pt x="73386" y="11509"/>
                  </a:lnTo>
                  <a:lnTo>
                    <a:pt x="75721" y="12876"/>
                  </a:lnTo>
                  <a:lnTo>
                    <a:pt x="75821" y="12876"/>
                  </a:lnTo>
                  <a:lnTo>
                    <a:pt x="77789" y="11742"/>
                  </a:lnTo>
                  <a:lnTo>
                    <a:pt x="75354" y="10375"/>
                  </a:lnTo>
                  <a:close/>
                  <a:moveTo>
                    <a:pt x="82292" y="10608"/>
                  </a:moveTo>
                  <a:lnTo>
                    <a:pt x="80324" y="11742"/>
                  </a:lnTo>
                  <a:lnTo>
                    <a:pt x="82659" y="13110"/>
                  </a:lnTo>
                  <a:lnTo>
                    <a:pt x="82759" y="13110"/>
                  </a:lnTo>
                  <a:lnTo>
                    <a:pt x="84727" y="11976"/>
                  </a:lnTo>
                  <a:lnTo>
                    <a:pt x="82292" y="10608"/>
                  </a:lnTo>
                  <a:close/>
                  <a:moveTo>
                    <a:pt x="85561" y="8707"/>
                  </a:moveTo>
                  <a:lnTo>
                    <a:pt x="83560" y="9874"/>
                  </a:lnTo>
                  <a:lnTo>
                    <a:pt x="89597" y="13343"/>
                  </a:lnTo>
                  <a:lnTo>
                    <a:pt x="89697" y="13343"/>
                  </a:lnTo>
                  <a:lnTo>
                    <a:pt x="91699" y="12209"/>
                  </a:lnTo>
                  <a:lnTo>
                    <a:pt x="85561" y="8707"/>
                  </a:lnTo>
                  <a:close/>
                  <a:moveTo>
                    <a:pt x="49802" y="11442"/>
                  </a:moveTo>
                  <a:lnTo>
                    <a:pt x="47834" y="12576"/>
                  </a:lnTo>
                  <a:lnTo>
                    <a:pt x="50169" y="13944"/>
                  </a:lnTo>
                  <a:lnTo>
                    <a:pt x="50269" y="13944"/>
                  </a:lnTo>
                  <a:lnTo>
                    <a:pt x="52237" y="12810"/>
                  </a:lnTo>
                  <a:lnTo>
                    <a:pt x="49802" y="11442"/>
                  </a:lnTo>
                  <a:close/>
                  <a:moveTo>
                    <a:pt x="57541" y="12143"/>
                  </a:moveTo>
                  <a:lnTo>
                    <a:pt x="55540" y="13277"/>
                  </a:lnTo>
                  <a:lnTo>
                    <a:pt x="57908" y="14644"/>
                  </a:lnTo>
                  <a:lnTo>
                    <a:pt x="57975" y="14644"/>
                  </a:lnTo>
                  <a:lnTo>
                    <a:pt x="59976" y="13510"/>
                  </a:lnTo>
                  <a:lnTo>
                    <a:pt x="57541" y="12143"/>
                  </a:lnTo>
                  <a:close/>
                  <a:moveTo>
                    <a:pt x="72118" y="12243"/>
                  </a:moveTo>
                  <a:lnTo>
                    <a:pt x="70117" y="13377"/>
                  </a:lnTo>
                  <a:lnTo>
                    <a:pt x="72452" y="14744"/>
                  </a:lnTo>
                  <a:lnTo>
                    <a:pt x="72552" y="14744"/>
                  </a:lnTo>
                  <a:lnTo>
                    <a:pt x="74553" y="13610"/>
                  </a:lnTo>
                  <a:lnTo>
                    <a:pt x="72118" y="12243"/>
                  </a:lnTo>
                  <a:close/>
                  <a:moveTo>
                    <a:pt x="64513" y="12376"/>
                  </a:moveTo>
                  <a:lnTo>
                    <a:pt x="62511" y="13544"/>
                  </a:lnTo>
                  <a:lnTo>
                    <a:pt x="64846" y="14911"/>
                  </a:lnTo>
                  <a:lnTo>
                    <a:pt x="64913" y="14911"/>
                  </a:lnTo>
                  <a:lnTo>
                    <a:pt x="64946" y="14878"/>
                  </a:lnTo>
                  <a:lnTo>
                    <a:pt x="66948" y="13744"/>
                  </a:lnTo>
                  <a:lnTo>
                    <a:pt x="64513" y="12376"/>
                  </a:lnTo>
                  <a:close/>
                  <a:moveTo>
                    <a:pt x="79056" y="12476"/>
                  </a:moveTo>
                  <a:lnTo>
                    <a:pt x="77055" y="13644"/>
                  </a:lnTo>
                  <a:lnTo>
                    <a:pt x="79423" y="15011"/>
                  </a:lnTo>
                  <a:lnTo>
                    <a:pt x="79490" y="15011"/>
                  </a:lnTo>
                  <a:lnTo>
                    <a:pt x="81492" y="13844"/>
                  </a:lnTo>
                  <a:lnTo>
                    <a:pt x="79056" y="12476"/>
                  </a:lnTo>
                  <a:close/>
                  <a:moveTo>
                    <a:pt x="85995" y="12743"/>
                  </a:moveTo>
                  <a:lnTo>
                    <a:pt x="84027" y="13877"/>
                  </a:lnTo>
                  <a:lnTo>
                    <a:pt x="86362" y="15245"/>
                  </a:lnTo>
                  <a:lnTo>
                    <a:pt x="86428" y="15245"/>
                  </a:lnTo>
                  <a:lnTo>
                    <a:pt x="88430" y="14077"/>
                  </a:lnTo>
                  <a:lnTo>
                    <a:pt x="85995" y="12743"/>
                  </a:lnTo>
                  <a:close/>
                  <a:moveTo>
                    <a:pt x="45866" y="13744"/>
                  </a:moveTo>
                  <a:lnTo>
                    <a:pt x="43865" y="14878"/>
                  </a:lnTo>
                  <a:lnTo>
                    <a:pt x="46233" y="16245"/>
                  </a:lnTo>
                  <a:lnTo>
                    <a:pt x="46300" y="16245"/>
                  </a:lnTo>
                  <a:lnTo>
                    <a:pt x="48301" y="15111"/>
                  </a:lnTo>
                  <a:lnTo>
                    <a:pt x="45866" y="13744"/>
                  </a:lnTo>
                  <a:close/>
                  <a:moveTo>
                    <a:pt x="54305" y="14011"/>
                  </a:moveTo>
                  <a:lnTo>
                    <a:pt x="52304" y="15178"/>
                  </a:lnTo>
                  <a:lnTo>
                    <a:pt x="54672" y="16546"/>
                  </a:lnTo>
                  <a:lnTo>
                    <a:pt x="54739" y="16546"/>
                  </a:lnTo>
                  <a:lnTo>
                    <a:pt x="56741" y="15378"/>
                  </a:lnTo>
                  <a:lnTo>
                    <a:pt x="54305" y="14011"/>
                  </a:lnTo>
                  <a:close/>
                  <a:moveTo>
                    <a:pt x="61244" y="14277"/>
                  </a:moveTo>
                  <a:lnTo>
                    <a:pt x="59242" y="15412"/>
                  </a:lnTo>
                  <a:lnTo>
                    <a:pt x="61611" y="16779"/>
                  </a:lnTo>
                  <a:lnTo>
                    <a:pt x="61677" y="16779"/>
                  </a:lnTo>
                  <a:lnTo>
                    <a:pt x="63679" y="15645"/>
                  </a:lnTo>
                  <a:lnTo>
                    <a:pt x="61244" y="14277"/>
                  </a:lnTo>
                  <a:close/>
                  <a:moveTo>
                    <a:pt x="75821" y="14377"/>
                  </a:moveTo>
                  <a:lnTo>
                    <a:pt x="73819" y="15512"/>
                  </a:lnTo>
                  <a:lnTo>
                    <a:pt x="76154" y="16879"/>
                  </a:lnTo>
                  <a:lnTo>
                    <a:pt x="76254" y="16879"/>
                  </a:lnTo>
                  <a:lnTo>
                    <a:pt x="78223" y="15712"/>
                  </a:lnTo>
                  <a:lnTo>
                    <a:pt x="75821" y="14377"/>
                  </a:lnTo>
                  <a:close/>
                  <a:moveTo>
                    <a:pt x="42597" y="15612"/>
                  </a:moveTo>
                  <a:lnTo>
                    <a:pt x="40596" y="16746"/>
                  </a:lnTo>
                  <a:lnTo>
                    <a:pt x="42964" y="18113"/>
                  </a:lnTo>
                  <a:lnTo>
                    <a:pt x="43031" y="18113"/>
                  </a:lnTo>
                  <a:lnTo>
                    <a:pt x="45032" y="16979"/>
                  </a:lnTo>
                  <a:lnTo>
                    <a:pt x="42597" y="15612"/>
                  </a:lnTo>
                  <a:close/>
                  <a:moveTo>
                    <a:pt x="57975" y="16145"/>
                  </a:moveTo>
                  <a:lnTo>
                    <a:pt x="56007" y="17280"/>
                  </a:lnTo>
                  <a:lnTo>
                    <a:pt x="58342" y="18647"/>
                  </a:lnTo>
                  <a:lnTo>
                    <a:pt x="58442" y="18647"/>
                  </a:lnTo>
                  <a:lnTo>
                    <a:pt x="60443" y="17513"/>
                  </a:lnTo>
                  <a:lnTo>
                    <a:pt x="57975" y="16145"/>
                  </a:lnTo>
                  <a:close/>
                  <a:moveTo>
                    <a:pt x="82759" y="14611"/>
                  </a:moveTo>
                  <a:lnTo>
                    <a:pt x="77489" y="17613"/>
                  </a:lnTo>
                  <a:lnTo>
                    <a:pt x="79857" y="18981"/>
                  </a:lnTo>
                  <a:lnTo>
                    <a:pt x="79924" y="18981"/>
                  </a:lnTo>
                  <a:lnTo>
                    <a:pt x="85161" y="15979"/>
                  </a:lnTo>
                  <a:lnTo>
                    <a:pt x="82759" y="14611"/>
                  </a:lnTo>
                  <a:close/>
                  <a:moveTo>
                    <a:pt x="50369" y="16279"/>
                  </a:moveTo>
                  <a:lnTo>
                    <a:pt x="46833" y="18347"/>
                  </a:lnTo>
                  <a:lnTo>
                    <a:pt x="49168" y="19681"/>
                  </a:lnTo>
                  <a:lnTo>
                    <a:pt x="49269" y="19681"/>
                  </a:lnTo>
                  <a:lnTo>
                    <a:pt x="52804" y="17646"/>
                  </a:lnTo>
                  <a:lnTo>
                    <a:pt x="50369" y="16279"/>
                  </a:lnTo>
                  <a:close/>
                  <a:moveTo>
                    <a:pt x="39328" y="17480"/>
                  </a:moveTo>
                  <a:lnTo>
                    <a:pt x="37360" y="18647"/>
                  </a:lnTo>
                  <a:lnTo>
                    <a:pt x="39695" y="20015"/>
                  </a:lnTo>
                  <a:lnTo>
                    <a:pt x="39795" y="20015"/>
                  </a:lnTo>
                  <a:lnTo>
                    <a:pt x="41763" y="18847"/>
                  </a:lnTo>
                  <a:lnTo>
                    <a:pt x="39328" y="17480"/>
                  </a:lnTo>
                  <a:close/>
                  <a:moveTo>
                    <a:pt x="68582" y="18514"/>
                  </a:moveTo>
                  <a:lnTo>
                    <a:pt x="66581" y="19681"/>
                  </a:lnTo>
                  <a:lnTo>
                    <a:pt x="68949" y="21016"/>
                  </a:lnTo>
                  <a:cubicBezTo>
                    <a:pt x="68949" y="21032"/>
                    <a:pt x="68958" y="21041"/>
                    <a:pt x="68966" y="21041"/>
                  </a:cubicBezTo>
                  <a:cubicBezTo>
                    <a:pt x="68974" y="21041"/>
                    <a:pt x="68983" y="21032"/>
                    <a:pt x="68983" y="21016"/>
                  </a:cubicBezTo>
                  <a:lnTo>
                    <a:pt x="69016" y="21049"/>
                  </a:lnTo>
                  <a:lnTo>
                    <a:pt x="71017" y="19881"/>
                  </a:lnTo>
                  <a:lnTo>
                    <a:pt x="68582" y="18514"/>
                  </a:lnTo>
                  <a:close/>
                  <a:moveTo>
                    <a:pt x="75521" y="18781"/>
                  </a:moveTo>
                  <a:lnTo>
                    <a:pt x="73519" y="19915"/>
                  </a:lnTo>
                  <a:lnTo>
                    <a:pt x="75888" y="21282"/>
                  </a:lnTo>
                  <a:lnTo>
                    <a:pt x="75954" y="21282"/>
                  </a:lnTo>
                  <a:lnTo>
                    <a:pt x="77956" y="20148"/>
                  </a:lnTo>
                  <a:lnTo>
                    <a:pt x="75521" y="18781"/>
                  </a:lnTo>
                  <a:close/>
                  <a:moveTo>
                    <a:pt x="45533" y="19081"/>
                  </a:moveTo>
                  <a:lnTo>
                    <a:pt x="43564" y="20215"/>
                  </a:lnTo>
                  <a:lnTo>
                    <a:pt x="45899" y="21583"/>
                  </a:lnTo>
                  <a:lnTo>
                    <a:pt x="45966" y="21583"/>
                  </a:lnTo>
                  <a:lnTo>
                    <a:pt x="47968" y="20448"/>
                  </a:lnTo>
                  <a:lnTo>
                    <a:pt x="45533" y="19081"/>
                  </a:lnTo>
                  <a:close/>
                  <a:moveTo>
                    <a:pt x="36059" y="19381"/>
                  </a:moveTo>
                  <a:lnTo>
                    <a:pt x="34091" y="20515"/>
                  </a:lnTo>
                  <a:lnTo>
                    <a:pt x="36426" y="21883"/>
                  </a:lnTo>
                  <a:lnTo>
                    <a:pt x="36526" y="21883"/>
                  </a:lnTo>
                  <a:lnTo>
                    <a:pt x="38494" y="20749"/>
                  </a:lnTo>
                  <a:lnTo>
                    <a:pt x="36059" y="19381"/>
                  </a:lnTo>
                  <a:close/>
                  <a:moveTo>
                    <a:pt x="50436" y="20515"/>
                  </a:moveTo>
                  <a:lnTo>
                    <a:pt x="48435" y="21649"/>
                  </a:lnTo>
                  <a:lnTo>
                    <a:pt x="50770" y="23017"/>
                  </a:lnTo>
                  <a:lnTo>
                    <a:pt x="50870" y="23017"/>
                  </a:lnTo>
                  <a:lnTo>
                    <a:pt x="52838" y="21883"/>
                  </a:lnTo>
                  <a:lnTo>
                    <a:pt x="50436" y="20515"/>
                  </a:lnTo>
                  <a:close/>
                  <a:moveTo>
                    <a:pt x="72285" y="20649"/>
                  </a:moveTo>
                  <a:lnTo>
                    <a:pt x="70284" y="21783"/>
                  </a:lnTo>
                  <a:lnTo>
                    <a:pt x="72652" y="23150"/>
                  </a:lnTo>
                  <a:lnTo>
                    <a:pt x="72719" y="23150"/>
                  </a:lnTo>
                  <a:lnTo>
                    <a:pt x="74720" y="22016"/>
                  </a:lnTo>
                  <a:lnTo>
                    <a:pt x="72285" y="20649"/>
                  </a:lnTo>
                  <a:close/>
                  <a:moveTo>
                    <a:pt x="42297" y="20949"/>
                  </a:moveTo>
                  <a:lnTo>
                    <a:pt x="40295" y="22083"/>
                  </a:lnTo>
                  <a:lnTo>
                    <a:pt x="42664" y="23451"/>
                  </a:lnTo>
                  <a:lnTo>
                    <a:pt x="42731" y="23451"/>
                  </a:lnTo>
                  <a:lnTo>
                    <a:pt x="44732" y="22316"/>
                  </a:lnTo>
                  <a:lnTo>
                    <a:pt x="42297" y="20949"/>
                  </a:lnTo>
                  <a:close/>
                  <a:moveTo>
                    <a:pt x="31422" y="22083"/>
                  </a:moveTo>
                  <a:lnTo>
                    <a:pt x="29421" y="23217"/>
                  </a:lnTo>
                  <a:lnTo>
                    <a:pt x="31756" y="24585"/>
                  </a:lnTo>
                  <a:lnTo>
                    <a:pt x="31856" y="24585"/>
                  </a:lnTo>
                  <a:lnTo>
                    <a:pt x="33858" y="23451"/>
                  </a:lnTo>
                  <a:lnTo>
                    <a:pt x="31422" y="22083"/>
                  </a:lnTo>
                  <a:close/>
                  <a:moveTo>
                    <a:pt x="54039" y="18414"/>
                  </a:moveTo>
                  <a:lnTo>
                    <a:pt x="51704" y="19748"/>
                  </a:lnTo>
                  <a:lnTo>
                    <a:pt x="54806" y="21549"/>
                  </a:lnTo>
                  <a:cubicBezTo>
                    <a:pt x="54906" y="21616"/>
                    <a:pt x="55006" y="21749"/>
                    <a:pt x="55006" y="21883"/>
                  </a:cubicBezTo>
                  <a:cubicBezTo>
                    <a:pt x="55006" y="22016"/>
                    <a:pt x="54939" y="22150"/>
                    <a:pt x="54806" y="22216"/>
                  </a:cubicBezTo>
                  <a:lnTo>
                    <a:pt x="53005" y="23284"/>
                  </a:lnTo>
                  <a:lnTo>
                    <a:pt x="55340" y="24618"/>
                  </a:lnTo>
                  <a:lnTo>
                    <a:pt x="55406" y="24618"/>
                  </a:lnTo>
                  <a:lnTo>
                    <a:pt x="55440" y="24651"/>
                  </a:lnTo>
                  <a:lnTo>
                    <a:pt x="60143" y="21916"/>
                  </a:lnTo>
                  <a:lnTo>
                    <a:pt x="54039" y="18414"/>
                  </a:lnTo>
                  <a:close/>
                  <a:moveTo>
                    <a:pt x="47167" y="22383"/>
                  </a:moveTo>
                  <a:lnTo>
                    <a:pt x="45199" y="23517"/>
                  </a:lnTo>
                  <a:lnTo>
                    <a:pt x="47534" y="24885"/>
                  </a:lnTo>
                  <a:lnTo>
                    <a:pt x="47634" y="24885"/>
                  </a:lnTo>
                  <a:lnTo>
                    <a:pt x="49602" y="23751"/>
                  </a:lnTo>
                  <a:lnTo>
                    <a:pt x="47167" y="22383"/>
                  </a:lnTo>
                  <a:close/>
                  <a:moveTo>
                    <a:pt x="69016" y="22517"/>
                  </a:moveTo>
                  <a:lnTo>
                    <a:pt x="67048" y="23651"/>
                  </a:lnTo>
                  <a:lnTo>
                    <a:pt x="69383" y="25018"/>
                  </a:lnTo>
                  <a:lnTo>
                    <a:pt x="69483" y="25018"/>
                  </a:lnTo>
                  <a:lnTo>
                    <a:pt x="71451" y="23884"/>
                  </a:lnTo>
                  <a:lnTo>
                    <a:pt x="69016" y="22517"/>
                  </a:lnTo>
                  <a:close/>
                  <a:moveTo>
                    <a:pt x="39061" y="22817"/>
                  </a:moveTo>
                  <a:lnTo>
                    <a:pt x="37060" y="23984"/>
                  </a:lnTo>
                  <a:lnTo>
                    <a:pt x="39395" y="25319"/>
                  </a:lnTo>
                  <a:lnTo>
                    <a:pt x="39495" y="25319"/>
                  </a:lnTo>
                  <a:lnTo>
                    <a:pt x="41463" y="24184"/>
                  </a:lnTo>
                  <a:lnTo>
                    <a:pt x="39061" y="22817"/>
                  </a:lnTo>
                  <a:close/>
                  <a:moveTo>
                    <a:pt x="28153" y="23951"/>
                  </a:moveTo>
                  <a:lnTo>
                    <a:pt x="26152" y="25118"/>
                  </a:lnTo>
                  <a:lnTo>
                    <a:pt x="28520" y="26453"/>
                  </a:lnTo>
                  <a:lnTo>
                    <a:pt x="28587" y="26453"/>
                  </a:lnTo>
                  <a:lnTo>
                    <a:pt x="30589" y="25319"/>
                  </a:lnTo>
                  <a:lnTo>
                    <a:pt x="28153" y="23951"/>
                  </a:lnTo>
                  <a:close/>
                  <a:moveTo>
                    <a:pt x="51737" y="24018"/>
                  </a:moveTo>
                  <a:lnTo>
                    <a:pt x="49736" y="25152"/>
                  </a:lnTo>
                  <a:lnTo>
                    <a:pt x="52071" y="26519"/>
                  </a:lnTo>
                  <a:lnTo>
                    <a:pt x="52171" y="26519"/>
                  </a:lnTo>
                  <a:lnTo>
                    <a:pt x="54139" y="25385"/>
                  </a:lnTo>
                  <a:lnTo>
                    <a:pt x="51737" y="24018"/>
                  </a:lnTo>
                  <a:close/>
                  <a:moveTo>
                    <a:pt x="43931" y="24285"/>
                  </a:moveTo>
                  <a:lnTo>
                    <a:pt x="41930" y="25419"/>
                  </a:lnTo>
                  <a:lnTo>
                    <a:pt x="44298" y="26753"/>
                  </a:lnTo>
                  <a:lnTo>
                    <a:pt x="44332" y="26753"/>
                  </a:lnTo>
                  <a:lnTo>
                    <a:pt x="44365" y="26786"/>
                  </a:lnTo>
                  <a:lnTo>
                    <a:pt x="46366" y="25652"/>
                  </a:lnTo>
                  <a:lnTo>
                    <a:pt x="43931" y="24285"/>
                  </a:lnTo>
                  <a:close/>
                  <a:moveTo>
                    <a:pt x="35792" y="24685"/>
                  </a:moveTo>
                  <a:lnTo>
                    <a:pt x="33791" y="25852"/>
                  </a:lnTo>
                  <a:lnTo>
                    <a:pt x="36159" y="27220"/>
                  </a:lnTo>
                  <a:lnTo>
                    <a:pt x="36259" y="27220"/>
                  </a:lnTo>
                  <a:lnTo>
                    <a:pt x="38227" y="26052"/>
                  </a:lnTo>
                  <a:lnTo>
                    <a:pt x="35792" y="24685"/>
                  </a:lnTo>
                  <a:close/>
                  <a:moveTo>
                    <a:pt x="61377" y="22683"/>
                  </a:moveTo>
                  <a:lnTo>
                    <a:pt x="55139" y="26286"/>
                  </a:lnTo>
                  <a:lnTo>
                    <a:pt x="57474" y="27654"/>
                  </a:lnTo>
                  <a:lnTo>
                    <a:pt x="57541" y="27654"/>
                  </a:lnTo>
                  <a:lnTo>
                    <a:pt x="63812" y="24051"/>
                  </a:lnTo>
                  <a:lnTo>
                    <a:pt x="61377" y="22683"/>
                  </a:lnTo>
                  <a:close/>
                  <a:moveTo>
                    <a:pt x="65080" y="24785"/>
                  </a:moveTo>
                  <a:lnTo>
                    <a:pt x="61878" y="26620"/>
                  </a:lnTo>
                  <a:lnTo>
                    <a:pt x="64246" y="27987"/>
                  </a:lnTo>
                  <a:lnTo>
                    <a:pt x="64346" y="27987"/>
                  </a:lnTo>
                  <a:lnTo>
                    <a:pt x="67515" y="26153"/>
                  </a:lnTo>
                  <a:lnTo>
                    <a:pt x="65080" y="24785"/>
                  </a:lnTo>
                  <a:close/>
                  <a:moveTo>
                    <a:pt x="24884" y="25819"/>
                  </a:moveTo>
                  <a:lnTo>
                    <a:pt x="22916" y="26986"/>
                  </a:lnTo>
                  <a:lnTo>
                    <a:pt x="25251" y="28354"/>
                  </a:lnTo>
                  <a:lnTo>
                    <a:pt x="25351" y="28354"/>
                  </a:lnTo>
                  <a:lnTo>
                    <a:pt x="27320" y="27187"/>
                  </a:lnTo>
                  <a:lnTo>
                    <a:pt x="24884" y="25819"/>
                  </a:lnTo>
                  <a:close/>
                  <a:moveTo>
                    <a:pt x="48468" y="25886"/>
                  </a:moveTo>
                  <a:lnTo>
                    <a:pt x="46500" y="27053"/>
                  </a:lnTo>
                  <a:lnTo>
                    <a:pt x="48835" y="28421"/>
                  </a:lnTo>
                  <a:lnTo>
                    <a:pt x="48935" y="28421"/>
                  </a:lnTo>
                  <a:lnTo>
                    <a:pt x="50903" y="27253"/>
                  </a:lnTo>
                  <a:lnTo>
                    <a:pt x="48468" y="25886"/>
                  </a:lnTo>
                  <a:close/>
                  <a:moveTo>
                    <a:pt x="40696" y="26153"/>
                  </a:moveTo>
                  <a:lnTo>
                    <a:pt x="38694" y="27287"/>
                  </a:lnTo>
                  <a:lnTo>
                    <a:pt x="41063" y="28654"/>
                  </a:lnTo>
                  <a:lnTo>
                    <a:pt x="41129" y="28654"/>
                  </a:lnTo>
                  <a:lnTo>
                    <a:pt x="43097" y="27520"/>
                  </a:lnTo>
                  <a:lnTo>
                    <a:pt x="40696" y="26153"/>
                  </a:lnTo>
                  <a:close/>
                  <a:moveTo>
                    <a:pt x="32557" y="26586"/>
                  </a:moveTo>
                  <a:lnTo>
                    <a:pt x="30555" y="27754"/>
                  </a:lnTo>
                  <a:lnTo>
                    <a:pt x="32890" y="29088"/>
                  </a:lnTo>
                  <a:cubicBezTo>
                    <a:pt x="32907" y="29105"/>
                    <a:pt x="32915" y="29113"/>
                    <a:pt x="32924" y="29113"/>
                  </a:cubicBezTo>
                  <a:cubicBezTo>
                    <a:pt x="32932" y="29113"/>
                    <a:pt x="32940" y="29105"/>
                    <a:pt x="32957" y="29088"/>
                  </a:cubicBezTo>
                  <a:lnTo>
                    <a:pt x="32990" y="29121"/>
                  </a:lnTo>
                  <a:lnTo>
                    <a:pt x="34958" y="27954"/>
                  </a:lnTo>
                  <a:lnTo>
                    <a:pt x="32557" y="26586"/>
                  </a:lnTo>
                  <a:close/>
                  <a:moveTo>
                    <a:pt x="53872" y="27020"/>
                  </a:moveTo>
                  <a:lnTo>
                    <a:pt x="51870" y="28187"/>
                  </a:lnTo>
                  <a:lnTo>
                    <a:pt x="54239" y="29555"/>
                  </a:lnTo>
                  <a:lnTo>
                    <a:pt x="54305" y="29555"/>
                  </a:lnTo>
                  <a:lnTo>
                    <a:pt x="56307" y="28387"/>
                  </a:lnTo>
                  <a:lnTo>
                    <a:pt x="53872" y="27020"/>
                  </a:lnTo>
                  <a:close/>
                  <a:moveTo>
                    <a:pt x="60643" y="27387"/>
                  </a:moveTo>
                  <a:lnTo>
                    <a:pt x="58142" y="28821"/>
                  </a:lnTo>
                  <a:lnTo>
                    <a:pt x="60477" y="30189"/>
                  </a:lnTo>
                  <a:lnTo>
                    <a:pt x="60577" y="30189"/>
                  </a:lnTo>
                  <a:lnTo>
                    <a:pt x="63078" y="28754"/>
                  </a:lnTo>
                  <a:lnTo>
                    <a:pt x="60643" y="27387"/>
                  </a:lnTo>
                  <a:close/>
                  <a:moveTo>
                    <a:pt x="21649" y="27720"/>
                  </a:moveTo>
                  <a:lnTo>
                    <a:pt x="19647" y="28888"/>
                  </a:lnTo>
                  <a:lnTo>
                    <a:pt x="22016" y="30222"/>
                  </a:lnTo>
                  <a:lnTo>
                    <a:pt x="22082" y="30222"/>
                  </a:lnTo>
                  <a:lnTo>
                    <a:pt x="24084" y="29088"/>
                  </a:lnTo>
                  <a:lnTo>
                    <a:pt x="21649" y="27720"/>
                  </a:lnTo>
                  <a:close/>
                  <a:moveTo>
                    <a:pt x="45232" y="27787"/>
                  </a:moveTo>
                  <a:lnTo>
                    <a:pt x="43231" y="28921"/>
                  </a:lnTo>
                  <a:lnTo>
                    <a:pt x="45566" y="30289"/>
                  </a:lnTo>
                  <a:lnTo>
                    <a:pt x="45666" y="30289"/>
                  </a:lnTo>
                  <a:lnTo>
                    <a:pt x="47634" y="29155"/>
                  </a:lnTo>
                  <a:lnTo>
                    <a:pt x="45232" y="27787"/>
                  </a:lnTo>
                  <a:close/>
                  <a:moveTo>
                    <a:pt x="37393" y="28021"/>
                  </a:moveTo>
                  <a:lnTo>
                    <a:pt x="35425" y="29188"/>
                  </a:lnTo>
                  <a:lnTo>
                    <a:pt x="37794" y="30522"/>
                  </a:lnTo>
                  <a:lnTo>
                    <a:pt x="37827" y="30522"/>
                  </a:lnTo>
                  <a:lnTo>
                    <a:pt x="39828" y="29388"/>
                  </a:lnTo>
                  <a:lnTo>
                    <a:pt x="37393" y="28021"/>
                  </a:lnTo>
                  <a:close/>
                  <a:moveTo>
                    <a:pt x="29288" y="28488"/>
                  </a:moveTo>
                  <a:lnTo>
                    <a:pt x="27286" y="29622"/>
                  </a:lnTo>
                  <a:lnTo>
                    <a:pt x="29655" y="30989"/>
                  </a:lnTo>
                  <a:lnTo>
                    <a:pt x="29721" y="30989"/>
                  </a:lnTo>
                  <a:lnTo>
                    <a:pt x="31723" y="29855"/>
                  </a:lnTo>
                  <a:lnTo>
                    <a:pt x="29288" y="28488"/>
                  </a:lnTo>
                  <a:close/>
                  <a:moveTo>
                    <a:pt x="50603" y="28921"/>
                  </a:moveTo>
                  <a:lnTo>
                    <a:pt x="48635" y="30055"/>
                  </a:lnTo>
                  <a:lnTo>
                    <a:pt x="50970" y="31423"/>
                  </a:lnTo>
                  <a:lnTo>
                    <a:pt x="51070" y="31423"/>
                  </a:lnTo>
                  <a:lnTo>
                    <a:pt x="53038" y="30289"/>
                  </a:lnTo>
                  <a:lnTo>
                    <a:pt x="50603" y="28921"/>
                  </a:lnTo>
                  <a:close/>
                  <a:moveTo>
                    <a:pt x="41963" y="29655"/>
                  </a:moveTo>
                  <a:lnTo>
                    <a:pt x="39962" y="30823"/>
                  </a:lnTo>
                  <a:lnTo>
                    <a:pt x="42330" y="32157"/>
                  </a:lnTo>
                  <a:lnTo>
                    <a:pt x="42364" y="32157"/>
                  </a:lnTo>
                  <a:lnTo>
                    <a:pt x="42397" y="32190"/>
                  </a:lnTo>
                  <a:lnTo>
                    <a:pt x="44398" y="31023"/>
                  </a:lnTo>
                  <a:lnTo>
                    <a:pt x="41963" y="29655"/>
                  </a:lnTo>
                  <a:close/>
                  <a:moveTo>
                    <a:pt x="56874" y="29555"/>
                  </a:moveTo>
                  <a:lnTo>
                    <a:pt x="54372" y="30989"/>
                  </a:lnTo>
                  <a:lnTo>
                    <a:pt x="56707" y="32357"/>
                  </a:lnTo>
                  <a:lnTo>
                    <a:pt x="56774" y="32357"/>
                  </a:lnTo>
                  <a:lnTo>
                    <a:pt x="59276" y="30923"/>
                  </a:lnTo>
                  <a:lnTo>
                    <a:pt x="56874" y="29555"/>
                  </a:lnTo>
                  <a:close/>
                  <a:moveTo>
                    <a:pt x="34158" y="29922"/>
                  </a:moveTo>
                  <a:lnTo>
                    <a:pt x="32156" y="31056"/>
                  </a:lnTo>
                  <a:lnTo>
                    <a:pt x="34525" y="32424"/>
                  </a:lnTo>
                  <a:lnTo>
                    <a:pt x="34591" y="32424"/>
                  </a:lnTo>
                  <a:lnTo>
                    <a:pt x="36593" y="31290"/>
                  </a:lnTo>
                  <a:lnTo>
                    <a:pt x="34158" y="29922"/>
                  </a:lnTo>
                  <a:close/>
                  <a:moveTo>
                    <a:pt x="26019" y="30356"/>
                  </a:moveTo>
                  <a:lnTo>
                    <a:pt x="24017" y="31490"/>
                  </a:lnTo>
                  <a:lnTo>
                    <a:pt x="26386" y="32857"/>
                  </a:lnTo>
                  <a:lnTo>
                    <a:pt x="26452" y="32857"/>
                  </a:lnTo>
                  <a:lnTo>
                    <a:pt x="28454" y="31723"/>
                  </a:lnTo>
                  <a:lnTo>
                    <a:pt x="26019" y="30356"/>
                  </a:lnTo>
                  <a:close/>
                  <a:moveTo>
                    <a:pt x="16979" y="30422"/>
                  </a:moveTo>
                  <a:lnTo>
                    <a:pt x="14977" y="31556"/>
                  </a:lnTo>
                  <a:lnTo>
                    <a:pt x="17312" y="32924"/>
                  </a:lnTo>
                  <a:lnTo>
                    <a:pt x="17412" y="32924"/>
                  </a:lnTo>
                  <a:lnTo>
                    <a:pt x="19414" y="31790"/>
                  </a:lnTo>
                  <a:lnTo>
                    <a:pt x="16979" y="30422"/>
                  </a:lnTo>
                  <a:close/>
                  <a:moveTo>
                    <a:pt x="47334" y="30789"/>
                  </a:moveTo>
                  <a:lnTo>
                    <a:pt x="45332" y="31923"/>
                  </a:lnTo>
                  <a:lnTo>
                    <a:pt x="47701" y="33291"/>
                  </a:lnTo>
                  <a:lnTo>
                    <a:pt x="47767" y="33291"/>
                  </a:lnTo>
                  <a:lnTo>
                    <a:pt x="49769" y="32157"/>
                  </a:lnTo>
                  <a:lnTo>
                    <a:pt x="47334" y="30789"/>
                  </a:lnTo>
                  <a:close/>
                  <a:moveTo>
                    <a:pt x="38694" y="31523"/>
                  </a:moveTo>
                  <a:lnTo>
                    <a:pt x="36693" y="32691"/>
                  </a:lnTo>
                  <a:lnTo>
                    <a:pt x="39028" y="34025"/>
                  </a:lnTo>
                  <a:lnTo>
                    <a:pt x="39128" y="34025"/>
                  </a:lnTo>
                  <a:lnTo>
                    <a:pt x="41096" y="32891"/>
                  </a:lnTo>
                  <a:lnTo>
                    <a:pt x="38694" y="31523"/>
                  </a:lnTo>
                  <a:close/>
                  <a:moveTo>
                    <a:pt x="30889" y="31790"/>
                  </a:moveTo>
                  <a:lnTo>
                    <a:pt x="28921" y="32924"/>
                  </a:lnTo>
                  <a:lnTo>
                    <a:pt x="31256" y="34292"/>
                  </a:lnTo>
                  <a:lnTo>
                    <a:pt x="31322" y="34292"/>
                  </a:lnTo>
                  <a:lnTo>
                    <a:pt x="33324" y="33158"/>
                  </a:lnTo>
                  <a:lnTo>
                    <a:pt x="30889" y="31790"/>
                  </a:lnTo>
                  <a:close/>
                  <a:moveTo>
                    <a:pt x="53071" y="31723"/>
                  </a:moveTo>
                  <a:lnTo>
                    <a:pt x="50569" y="33158"/>
                  </a:lnTo>
                  <a:lnTo>
                    <a:pt x="52938" y="34525"/>
                  </a:lnTo>
                  <a:lnTo>
                    <a:pt x="53005" y="34525"/>
                  </a:lnTo>
                  <a:lnTo>
                    <a:pt x="55506" y="33091"/>
                  </a:lnTo>
                  <a:lnTo>
                    <a:pt x="53071" y="31723"/>
                  </a:lnTo>
                  <a:close/>
                  <a:moveTo>
                    <a:pt x="22750" y="32224"/>
                  </a:moveTo>
                  <a:lnTo>
                    <a:pt x="20782" y="33358"/>
                  </a:lnTo>
                  <a:lnTo>
                    <a:pt x="23117" y="34725"/>
                  </a:lnTo>
                  <a:lnTo>
                    <a:pt x="23217" y="34725"/>
                  </a:lnTo>
                  <a:lnTo>
                    <a:pt x="25185" y="33591"/>
                  </a:lnTo>
                  <a:lnTo>
                    <a:pt x="22750" y="32224"/>
                  </a:lnTo>
                  <a:close/>
                  <a:moveTo>
                    <a:pt x="13710" y="32290"/>
                  </a:moveTo>
                  <a:lnTo>
                    <a:pt x="11708" y="33424"/>
                  </a:lnTo>
                  <a:lnTo>
                    <a:pt x="14077" y="34792"/>
                  </a:lnTo>
                  <a:lnTo>
                    <a:pt x="14143" y="34792"/>
                  </a:lnTo>
                  <a:lnTo>
                    <a:pt x="16145" y="33658"/>
                  </a:lnTo>
                  <a:lnTo>
                    <a:pt x="13710" y="32290"/>
                  </a:lnTo>
                  <a:close/>
                  <a:moveTo>
                    <a:pt x="44065" y="32657"/>
                  </a:moveTo>
                  <a:lnTo>
                    <a:pt x="42097" y="33825"/>
                  </a:lnTo>
                  <a:lnTo>
                    <a:pt x="44465" y="35159"/>
                  </a:lnTo>
                  <a:lnTo>
                    <a:pt x="44498" y="35159"/>
                  </a:lnTo>
                  <a:lnTo>
                    <a:pt x="44498" y="35192"/>
                  </a:lnTo>
                  <a:lnTo>
                    <a:pt x="46500" y="34025"/>
                  </a:lnTo>
                  <a:lnTo>
                    <a:pt x="44065" y="32657"/>
                  </a:lnTo>
                  <a:close/>
                  <a:moveTo>
                    <a:pt x="35425" y="33424"/>
                  </a:moveTo>
                  <a:lnTo>
                    <a:pt x="33457" y="34559"/>
                  </a:lnTo>
                  <a:lnTo>
                    <a:pt x="35792" y="35926"/>
                  </a:lnTo>
                  <a:lnTo>
                    <a:pt x="35892" y="35926"/>
                  </a:lnTo>
                  <a:lnTo>
                    <a:pt x="37860" y="34759"/>
                  </a:lnTo>
                  <a:lnTo>
                    <a:pt x="35425" y="33424"/>
                  </a:lnTo>
                  <a:close/>
                  <a:moveTo>
                    <a:pt x="27653" y="33658"/>
                  </a:moveTo>
                  <a:lnTo>
                    <a:pt x="25652" y="34825"/>
                  </a:lnTo>
                  <a:lnTo>
                    <a:pt x="27987" y="36160"/>
                  </a:lnTo>
                  <a:lnTo>
                    <a:pt x="28087" y="36160"/>
                  </a:lnTo>
                  <a:lnTo>
                    <a:pt x="30055" y="35026"/>
                  </a:lnTo>
                  <a:lnTo>
                    <a:pt x="27653" y="33658"/>
                  </a:lnTo>
                  <a:close/>
                  <a:moveTo>
                    <a:pt x="19514" y="34092"/>
                  </a:moveTo>
                  <a:lnTo>
                    <a:pt x="17513" y="35259"/>
                  </a:lnTo>
                  <a:lnTo>
                    <a:pt x="19848" y="36627"/>
                  </a:lnTo>
                  <a:lnTo>
                    <a:pt x="19948" y="36627"/>
                  </a:lnTo>
                  <a:lnTo>
                    <a:pt x="21949" y="35459"/>
                  </a:lnTo>
                  <a:lnTo>
                    <a:pt x="19514" y="34092"/>
                  </a:lnTo>
                  <a:close/>
                  <a:moveTo>
                    <a:pt x="10441" y="34158"/>
                  </a:moveTo>
                  <a:lnTo>
                    <a:pt x="8473" y="35326"/>
                  </a:lnTo>
                  <a:lnTo>
                    <a:pt x="10808" y="36693"/>
                  </a:lnTo>
                  <a:lnTo>
                    <a:pt x="10908" y="36693"/>
                  </a:lnTo>
                  <a:lnTo>
                    <a:pt x="12876" y="35526"/>
                  </a:lnTo>
                  <a:lnTo>
                    <a:pt x="10441" y="34158"/>
                  </a:lnTo>
                  <a:close/>
                  <a:moveTo>
                    <a:pt x="40829" y="34559"/>
                  </a:moveTo>
                  <a:lnTo>
                    <a:pt x="38828" y="35693"/>
                  </a:lnTo>
                  <a:lnTo>
                    <a:pt x="41196" y="37060"/>
                  </a:lnTo>
                  <a:lnTo>
                    <a:pt x="41263" y="37060"/>
                  </a:lnTo>
                  <a:lnTo>
                    <a:pt x="43264" y="35926"/>
                  </a:lnTo>
                  <a:lnTo>
                    <a:pt x="40829" y="34559"/>
                  </a:lnTo>
                  <a:close/>
                  <a:moveTo>
                    <a:pt x="32190" y="35292"/>
                  </a:moveTo>
                  <a:lnTo>
                    <a:pt x="30188" y="36460"/>
                  </a:lnTo>
                  <a:lnTo>
                    <a:pt x="32523" y="37794"/>
                  </a:lnTo>
                  <a:cubicBezTo>
                    <a:pt x="32540" y="37811"/>
                    <a:pt x="32548" y="37819"/>
                    <a:pt x="32557" y="37819"/>
                  </a:cubicBezTo>
                  <a:cubicBezTo>
                    <a:pt x="32565" y="37819"/>
                    <a:pt x="32573" y="37811"/>
                    <a:pt x="32590" y="37794"/>
                  </a:cubicBezTo>
                  <a:lnTo>
                    <a:pt x="32623" y="37828"/>
                  </a:lnTo>
                  <a:lnTo>
                    <a:pt x="34625" y="36660"/>
                  </a:lnTo>
                  <a:lnTo>
                    <a:pt x="32190" y="35292"/>
                  </a:lnTo>
                  <a:close/>
                  <a:moveTo>
                    <a:pt x="24384" y="35526"/>
                  </a:moveTo>
                  <a:lnTo>
                    <a:pt x="22383" y="36693"/>
                  </a:lnTo>
                  <a:lnTo>
                    <a:pt x="24751" y="38061"/>
                  </a:lnTo>
                  <a:lnTo>
                    <a:pt x="24784" y="38061"/>
                  </a:lnTo>
                  <a:lnTo>
                    <a:pt x="24818" y="38028"/>
                  </a:lnTo>
                  <a:lnTo>
                    <a:pt x="26819" y="36894"/>
                  </a:lnTo>
                  <a:lnTo>
                    <a:pt x="24384" y="35526"/>
                  </a:lnTo>
                  <a:close/>
                  <a:moveTo>
                    <a:pt x="16245" y="35993"/>
                  </a:moveTo>
                  <a:lnTo>
                    <a:pt x="14244" y="37160"/>
                  </a:lnTo>
                  <a:lnTo>
                    <a:pt x="16612" y="38495"/>
                  </a:lnTo>
                  <a:lnTo>
                    <a:pt x="16679" y="38495"/>
                  </a:lnTo>
                  <a:lnTo>
                    <a:pt x="18680" y="37361"/>
                  </a:lnTo>
                  <a:lnTo>
                    <a:pt x="16245" y="35993"/>
                  </a:lnTo>
                  <a:close/>
                  <a:moveTo>
                    <a:pt x="7205" y="36060"/>
                  </a:moveTo>
                  <a:lnTo>
                    <a:pt x="5204" y="37227"/>
                  </a:lnTo>
                  <a:lnTo>
                    <a:pt x="7539" y="38561"/>
                  </a:lnTo>
                  <a:lnTo>
                    <a:pt x="7605" y="38561"/>
                  </a:lnTo>
                  <a:lnTo>
                    <a:pt x="7639" y="38595"/>
                  </a:lnTo>
                  <a:lnTo>
                    <a:pt x="9640" y="37427"/>
                  </a:lnTo>
                  <a:lnTo>
                    <a:pt x="7205" y="36060"/>
                  </a:lnTo>
                  <a:close/>
                  <a:moveTo>
                    <a:pt x="37560" y="36427"/>
                  </a:moveTo>
                  <a:lnTo>
                    <a:pt x="35592" y="37594"/>
                  </a:lnTo>
                  <a:lnTo>
                    <a:pt x="37927" y="38928"/>
                  </a:lnTo>
                  <a:cubicBezTo>
                    <a:pt x="37944" y="38945"/>
                    <a:pt x="37952" y="38953"/>
                    <a:pt x="37960" y="38953"/>
                  </a:cubicBezTo>
                  <a:cubicBezTo>
                    <a:pt x="37969" y="38953"/>
                    <a:pt x="37977" y="38945"/>
                    <a:pt x="37994" y="38928"/>
                  </a:cubicBezTo>
                  <a:lnTo>
                    <a:pt x="38027" y="38962"/>
                  </a:lnTo>
                  <a:lnTo>
                    <a:pt x="39995" y="37794"/>
                  </a:lnTo>
                  <a:lnTo>
                    <a:pt x="37560" y="36427"/>
                  </a:lnTo>
                  <a:close/>
                  <a:moveTo>
                    <a:pt x="28921" y="37194"/>
                  </a:moveTo>
                  <a:lnTo>
                    <a:pt x="26919" y="38328"/>
                  </a:lnTo>
                  <a:lnTo>
                    <a:pt x="29288" y="39696"/>
                  </a:lnTo>
                  <a:lnTo>
                    <a:pt x="29354" y="39696"/>
                  </a:lnTo>
                  <a:lnTo>
                    <a:pt x="31356" y="38561"/>
                  </a:lnTo>
                  <a:lnTo>
                    <a:pt x="28921" y="37194"/>
                  </a:lnTo>
                  <a:close/>
                  <a:moveTo>
                    <a:pt x="21148" y="37427"/>
                  </a:moveTo>
                  <a:lnTo>
                    <a:pt x="19147" y="38561"/>
                  </a:lnTo>
                  <a:lnTo>
                    <a:pt x="21482" y="39929"/>
                  </a:lnTo>
                  <a:lnTo>
                    <a:pt x="21582" y="39929"/>
                  </a:lnTo>
                  <a:lnTo>
                    <a:pt x="23584" y="38795"/>
                  </a:lnTo>
                  <a:lnTo>
                    <a:pt x="21148" y="37427"/>
                  </a:lnTo>
                  <a:close/>
                  <a:moveTo>
                    <a:pt x="12976" y="37894"/>
                  </a:moveTo>
                  <a:lnTo>
                    <a:pt x="11008" y="39028"/>
                  </a:lnTo>
                  <a:lnTo>
                    <a:pt x="13343" y="40396"/>
                  </a:lnTo>
                  <a:lnTo>
                    <a:pt x="13443" y="40396"/>
                  </a:lnTo>
                  <a:lnTo>
                    <a:pt x="15411" y="39262"/>
                  </a:lnTo>
                  <a:lnTo>
                    <a:pt x="12976" y="37894"/>
                  </a:lnTo>
                  <a:close/>
                  <a:moveTo>
                    <a:pt x="34325" y="38328"/>
                  </a:moveTo>
                  <a:lnTo>
                    <a:pt x="32323" y="39462"/>
                  </a:lnTo>
                  <a:lnTo>
                    <a:pt x="34691" y="40830"/>
                  </a:lnTo>
                  <a:lnTo>
                    <a:pt x="34758" y="40830"/>
                  </a:lnTo>
                  <a:lnTo>
                    <a:pt x="36760" y="39696"/>
                  </a:lnTo>
                  <a:lnTo>
                    <a:pt x="34325" y="38328"/>
                  </a:lnTo>
                  <a:close/>
                  <a:moveTo>
                    <a:pt x="2502" y="38762"/>
                  </a:moveTo>
                  <a:lnTo>
                    <a:pt x="0" y="40196"/>
                  </a:lnTo>
                  <a:lnTo>
                    <a:pt x="2368" y="41564"/>
                  </a:lnTo>
                  <a:lnTo>
                    <a:pt x="2435" y="41564"/>
                  </a:lnTo>
                  <a:lnTo>
                    <a:pt x="4937" y="40129"/>
                  </a:lnTo>
                  <a:lnTo>
                    <a:pt x="2502" y="38762"/>
                  </a:lnTo>
                  <a:close/>
                  <a:moveTo>
                    <a:pt x="25652" y="39062"/>
                  </a:moveTo>
                  <a:lnTo>
                    <a:pt x="23684" y="40196"/>
                  </a:lnTo>
                  <a:lnTo>
                    <a:pt x="26019" y="41564"/>
                  </a:lnTo>
                  <a:lnTo>
                    <a:pt x="26119" y="41564"/>
                  </a:lnTo>
                  <a:lnTo>
                    <a:pt x="28087" y="40429"/>
                  </a:lnTo>
                  <a:lnTo>
                    <a:pt x="25652" y="39062"/>
                  </a:lnTo>
                  <a:close/>
                  <a:moveTo>
                    <a:pt x="17879" y="39329"/>
                  </a:moveTo>
                  <a:lnTo>
                    <a:pt x="15878" y="40463"/>
                  </a:lnTo>
                  <a:lnTo>
                    <a:pt x="18213" y="41830"/>
                  </a:lnTo>
                  <a:lnTo>
                    <a:pt x="18313" y="41830"/>
                  </a:lnTo>
                  <a:lnTo>
                    <a:pt x="20315" y="40696"/>
                  </a:lnTo>
                  <a:lnTo>
                    <a:pt x="17879" y="39329"/>
                  </a:lnTo>
                  <a:close/>
                  <a:moveTo>
                    <a:pt x="9740" y="39762"/>
                  </a:moveTo>
                  <a:lnTo>
                    <a:pt x="7739" y="40896"/>
                  </a:lnTo>
                  <a:lnTo>
                    <a:pt x="10074" y="42264"/>
                  </a:lnTo>
                  <a:lnTo>
                    <a:pt x="10174" y="42264"/>
                  </a:lnTo>
                  <a:lnTo>
                    <a:pt x="12175" y="41130"/>
                  </a:lnTo>
                  <a:lnTo>
                    <a:pt x="9740" y="39762"/>
                  </a:lnTo>
                  <a:close/>
                  <a:moveTo>
                    <a:pt x="31056" y="40229"/>
                  </a:moveTo>
                  <a:lnTo>
                    <a:pt x="29054" y="41397"/>
                  </a:lnTo>
                  <a:lnTo>
                    <a:pt x="31422" y="42731"/>
                  </a:lnTo>
                  <a:lnTo>
                    <a:pt x="31489" y="42731"/>
                  </a:lnTo>
                  <a:lnTo>
                    <a:pt x="33491" y="41597"/>
                  </a:lnTo>
                  <a:lnTo>
                    <a:pt x="31056" y="40229"/>
                  </a:lnTo>
                  <a:close/>
                  <a:moveTo>
                    <a:pt x="22383" y="40963"/>
                  </a:moveTo>
                  <a:lnTo>
                    <a:pt x="20415" y="42097"/>
                  </a:lnTo>
                  <a:lnTo>
                    <a:pt x="22750" y="43498"/>
                  </a:lnTo>
                  <a:lnTo>
                    <a:pt x="22816" y="43498"/>
                  </a:lnTo>
                  <a:lnTo>
                    <a:pt x="22850" y="43465"/>
                  </a:lnTo>
                  <a:lnTo>
                    <a:pt x="24818" y="42331"/>
                  </a:lnTo>
                  <a:lnTo>
                    <a:pt x="22383" y="40963"/>
                  </a:lnTo>
                  <a:close/>
                  <a:moveTo>
                    <a:pt x="14610" y="41230"/>
                  </a:moveTo>
                  <a:lnTo>
                    <a:pt x="12609" y="42398"/>
                  </a:lnTo>
                  <a:lnTo>
                    <a:pt x="14977" y="43732"/>
                  </a:lnTo>
                  <a:lnTo>
                    <a:pt x="15044" y="43732"/>
                  </a:lnTo>
                  <a:lnTo>
                    <a:pt x="17046" y="42598"/>
                  </a:lnTo>
                  <a:lnTo>
                    <a:pt x="14610" y="41230"/>
                  </a:lnTo>
                  <a:close/>
                  <a:moveTo>
                    <a:pt x="6471" y="41664"/>
                  </a:moveTo>
                  <a:lnTo>
                    <a:pt x="4470" y="42831"/>
                  </a:lnTo>
                  <a:lnTo>
                    <a:pt x="6838" y="44199"/>
                  </a:lnTo>
                  <a:lnTo>
                    <a:pt x="6905" y="44199"/>
                  </a:lnTo>
                  <a:lnTo>
                    <a:pt x="8906" y="43031"/>
                  </a:lnTo>
                  <a:lnTo>
                    <a:pt x="6471" y="41664"/>
                  </a:lnTo>
                  <a:close/>
                  <a:moveTo>
                    <a:pt x="27820" y="42064"/>
                  </a:moveTo>
                  <a:lnTo>
                    <a:pt x="25818" y="43231"/>
                  </a:lnTo>
                  <a:lnTo>
                    <a:pt x="28153" y="44599"/>
                  </a:lnTo>
                  <a:lnTo>
                    <a:pt x="28254" y="44599"/>
                  </a:lnTo>
                  <a:lnTo>
                    <a:pt x="30255" y="43432"/>
                  </a:lnTo>
                  <a:lnTo>
                    <a:pt x="27820" y="42064"/>
                  </a:lnTo>
                  <a:close/>
                  <a:moveTo>
                    <a:pt x="19147" y="42831"/>
                  </a:moveTo>
                  <a:lnTo>
                    <a:pt x="17146" y="43965"/>
                  </a:lnTo>
                  <a:lnTo>
                    <a:pt x="19514" y="45333"/>
                  </a:lnTo>
                  <a:lnTo>
                    <a:pt x="19581" y="45333"/>
                  </a:lnTo>
                  <a:lnTo>
                    <a:pt x="21582" y="44199"/>
                  </a:lnTo>
                  <a:lnTo>
                    <a:pt x="19147" y="42831"/>
                  </a:lnTo>
                  <a:close/>
                  <a:moveTo>
                    <a:pt x="49302" y="33891"/>
                  </a:moveTo>
                  <a:lnTo>
                    <a:pt x="31222" y="44366"/>
                  </a:lnTo>
                  <a:lnTo>
                    <a:pt x="33557" y="45700"/>
                  </a:lnTo>
                  <a:cubicBezTo>
                    <a:pt x="33574" y="45717"/>
                    <a:pt x="33582" y="45725"/>
                    <a:pt x="33591" y="45725"/>
                  </a:cubicBezTo>
                  <a:cubicBezTo>
                    <a:pt x="33599" y="45725"/>
                    <a:pt x="33607" y="45717"/>
                    <a:pt x="33624" y="45700"/>
                  </a:cubicBezTo>
                  <a:lnTo>
                    <a:pt x="33657" y="45733"/>
                  </a:lnTo>
                  <a:lnTo>
                    <a:pt x="51737" y="35259"/>
                  </a:lnTo>
                  <a:lnTo>
                    <a:pt x="49302" y="33891"/>
                  </a:lnTo>
                  <a:close/>
                  <a:moveTo>
                    <a:pt x="11341" y="43065"/>
                  </a:moveTo>
                  <a:lnTo>
                    <a:pt x="8173" y="44899"/>
                  </a:lnTo>
                  <a:lnTo>
                    <a:pt x="10508" y="46267"/>
                  </a:lnTo>
                  <a:lnTo>
                    <a:pt x="10608" y="46267"/>
                  </a:lnTo>
                  <a:lnTo>
                    <a:pt x="13777" y="44432"/>
                  </a:lnTo>
                  <a:lnTo>
                    <a:pt x="11341" y="43065"/>
                  </a:lnTo>
                  <a:close/>
                  <a:moveTo>
                    <a:pt x="24551" y="43965"/>
                  </a:moveTo>
                  <a:lnTo>
                    <a:pt x="22549" y="45099"/>
                  </a:lnTo>
                  <a:lnTo>
                    <a:pt x="24918" y="46467"/>
                  </a:lnTo>
                  <a:lnTo>
                    <a:pt x="24985" y="46467"/>
                  </a:lnTo>
                  <a:lnTo>
                    <a:pt x="26986" y="45333"/>
                  </a:lnTo>
                  <a:lnTo>
                    <a:pt x="24551" y="43965"/>
                  </a:lnTo>
                  <a:close/>
                  <a:moveTo>
                    <a:pt x="29955" y="45099"/>
                  </a:moveTo>
                  <a:lnTo>
                    <a:pt x="27453" y="46567"/>
                  </a:lnTo>
                  <a:lnTo>
                    <a:pt x="29788" y="47901"/>
                  </a:lnTo>
                  <a:lnTo>
                    <a:pt x="29855" y="47901"/>
                  </a:lnTo>
                  <a:lnTo>
                    <a:pt x="32356" y="46467"/>
                  </a:lnTo>
                  <a:lnTo>
                    <a:pt x="29955" y="45099"/>
                  </a:lnTo>
                  <a:close/>
                  <a:moveTo>
                    <a:pt x="21282" y="45833"/>
                  </a:moveTo>
                  <a:lnTo>
                    <a:pt x="19280" y="47001"/>
                  </a:lnTo>
                  <a:lnTo>
                    <a:pt x="21649" y="48368"/>
                  </a:lnTo>
                  <a:lnTo>
                    <a:pt x="21716" y="48368"/>
                  </a:lnTo>
                  <a:lnTo>
                    <a:pt x="23717" y="47201"/>
                  </a:lnTo>
                  <a:lnTo>
                    <a:pt x="21282" y="45833"/>
                  </a:lnTo>
                  <a:close/>
                  <a:moveTo>
                    <a:pt x="15878" y="44699"/>
                  </a:moveTo>
                  <a:lnTo>
                    <a:pt x="11842" y="47068"/>
                  </a:lnTo>
                  <a:lnTo>
                    <a:pt x="14210" y="48402"/>
                  </a:lnTo>
                  <a:lnTo>
                    <a:pt x="14277" y="48402"/>
                  </a:lnTo>
                  <a:lnTo>
                    <a:pt x="18313" y="46067"/>
                  </a:lnTo>
                  <a:lnTo>
                    <a:pt x="15878" y="44699"/>
                  </a:lnTo>
                  <a:close/>
                  <a:moveTo>
                    <a:pt x="26152" y="47268"/>
                  </a:moveTo>
                  <a:lnTo>
                    <a:pt x="23650" y="48702"/>
                  </a:lnTo>
                  <a:lnTo>
                    <a:pt x="26019" y="50070"/>
                  </a:lnTo>
                  <a:lnTo>
                    <a:pt x="26085" y="50070"/>
                  </a:lnTo>
                  <a:lnTo>
                    <a:pt x="28587" y="48635"/>
                  </a:lnTo>
                  <a:lnTo>
                    <a:pt x="26152" y="47268"/>
                  </a:lnTo>
                  <a:close/>
                  <a:moveTo>
                    <a:pt x="18013" y="47701"/>
                  </a:moveTo>
                  <a:lnTo>
                    <a:pt x="15511" y="49169"/>
                  </a:lnTo>
                  <a:lnTo>
                    <a:pt x="17879" y="50537"/>
                  </a:lnTo>
                  <a:lnTo>
                    <a:pt x="17946" y="50537"/>
                  </a:lnTo>
                  <a:lnTo>
                    <a:pt x="20448" y="49069"/>
                  </a:lnTo>
                  <a:lnTo>
                    <a:pt x="18013" y="47701"/>
                  </a:lnTo>
                  <a:close/>
                  <a:moveTo>
                    <a:pt x="22383" y="49436"/>
                  </a:moveTo>
                  <a:lnTo>
                    <a:pt x="19214" y="51271"/>
                  </a:lnTo>
                  <a:lnTo>
                    <a:pt x="21549" y="52638"/>
                  </a:lnTo>
                  <a:lnTo>
                    <a:pt x="21649" y="52638"/>
                  </a:lnTo>
                  <a:lnTo>
                    <a:pt x="24818" y="50804"/>
                  </a:lnTo>
                  <a:lnTo>
                    <a:pt x="22383" y="49436"/>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43;p54">
              <a:extLst>
                <a:ext uri="{FF2B5EF4-FFF2-40B4-BE49-F238E27FC236}">
                  <a16:creationId xmlns:a16="http://schemas.microsoft.com/office/drawing/2014/main" id="{2FCA61DC-ABB2-46C7-B344-DAC4A573FE4B}"/>
                </a:ext>
              </a:extLst>
            </p:cNvPr>
            <p:cNvSpPr/>
            <p:nvPr/>
          </p:nvSpPr>
          <p:spPr>
            <a:xfrm>
              <a:off x="2831350" y="2866650"/>
              <a:ext cx="1185050" cy="1259175"/>
            </a:xfrm>
            <a:custGeom>
              <a:avLst/>
              <a:gdLst/>
              <a:ahLst/>
              <a:cxnLst/>
              <a:rect l="l" t="t" r="r" b="b"/>
              <a:pathLst>
                <a:path w="47402" h="50367" extrusionOk="0">
                  <a:moveTo>
                    <a:pt x="29689" y="1"/>
                  </a:moveTo>
                  <a:lnTo>
                    <a:pt x="1" y="17180"/>
                  </a:lnTo>
                  <a:lnTo>
                    <a:pt x="1" y="38128"/>
                  </a:lnTo>
                  <a:cubicBezTo>
                    <a:pt x="68" y="39329"/>
                    <a:pt x="668" y="40397"/>
                    <a:pt x="1669" y="41064"/>
                  </a:cubicBezTo>
                  <a:lnTo>
                    <a:pt x="15045" y="48836"/>
                  </a:lnTo>
                  <a:cubicBezTo>
                    <a:pt x="16803" y="49857"/>
                    <a:pt x="19108" y="50366"/>
                    <a:pt x="21415" y="50366"/>
                  </a:cubicBezTo>
                  <a:cubicBezTo>
                    <a:pt x="23703" y="50366"/>
                    <a:pt x="25993" y="49866"/>
                    <a:pt x="27754" y="48869"/>
                  </a:cubicBezTo>
                  <a:lnTo>
                    <a:pt x="44766" y="39029"/>
                  </a:lnTo>
                  <a:cubicBezTo>
                    <a:pt x="46501" y="38028"/>
                    <a:pt x="47401" y="36694"/>
                    <a:pt x="47401" y="35360"/>
                  </a:cubicBezTo>
                  <a:lnTo>
                    <a:pt x="47401" y="32991"/>
                  </a:lnTo>
                  <a:lnTo>
                    <a:pt x="31390" y="23918"/>
                  </a:lnTo>
                  <a:cubicBezTo>
                    <a:pt x="30389" y="23251"/>
                    <a:pt x="29755" y="22183"/>
                    <a:pt x="29689" y="20983"/>
                  </a:cubicBezTo>
                  <a:lnTo>
                    <a:pt x="29689"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44;p54">
              <a:extLst>
                <a:ext uri="{FF2B5EF4-FFF2-40B4-BE49-F238E27FC236}">
                  <a16:creationId xmlns:a16="http://schemas.microsoft.com/office/drawing/2014/main" id="{4BD57949-52BF-4066-9415-F04F910DA248}"/>
                </a:ext>
              </a:extLst>
            </p:cNvPr>
            <p:cNvSpPr/>
            <p:nvPr/>
          </p:nvSpPr>
          <p:spPr>
            <a:xfrm>
              <a:off x="2830525" y="3214400"/>
              <a:ext cx="178475" cy="757250"/>
            </a:xfrm>
            <a:custGeom>
              <a:avLst/>
              <a:gdLst/>
              <a:ahLst/>
              <a:cxnLst/>
              <a:rect l="l" t="t" r="r" b="b"/>
              <a:pathLst>
                <a:path w="7139" h="30290" extrusionOk="0">
                  <a:moveTo>
                    <a:pt x="5705" y="1"/>
                  </a:moveTo>
                  <a:lnTo>
                    <a:pt x="1" y="3270"/>
                  </a:lnTo>
                  <a:lnTo>
                    <a:pt x="1" y="24252"/>
                  </a:lnTo>
                  <a:cubicBezTo>
                    <a:pt x="67" y="25419"/>
                    <a:pt x="701" y="26520"/>
                    <a:pt x="1702" y="27154"/>
                  </a:cubicBezTo>
                  <a:lnTo>
                    <a:pt x="7139" y="30289"/>
                  </a:lnTo>
                  <a:lnTo>
                    <a:pt x="7139" y="27954"/>
                  </a:lnTo>
                  <a:lnTo>
                    <a:pt x="3737" y="25953"/>
                  </a:lnTo>
                  <a:cubicBezTo>
                    <a:pt x="2769" y="25319"/>
                    <a:pt x="2135" y="24218"/>
                    <a:pt x="2069" y="23051"/>
                  </a:cubicBezTo>
                  <a:lnTo>
                    <a:pt x="2069" y="6672"/>
                  </a:lnTo>
                  <a:lnTo>
                    <a:pt x="6038" y="4371"/>
                  </a:lnTo>
                  <a:cubicBezTo>
                    <a:pt x="5938" y="2903"/>
                    <a:pt x="5805" y="1435"/>
                    <a:pt x="57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145;p54">
              <a:extLst>
                <a:ext uri="{FF2B5EF4-FFF2-40B4-BE49-F238E27FC236}">
                  <a16:creationId xmlns:a16="http://schemas.microsoft.com/office/drawing/2014/main" id="{2E21F16F-1876-4DA8-9DBA-08D2A09725A6}"/>
                </a:ext>
              </a:extLst>
            </p:cNvPr>
            <p:cNvSpPr/>
            <p:nvPr/>
          </p:nvSpPr>
          <p:spPr>
            <a:xfrm>
              <a:off x="2882225" y="2952550"/>
              <a:ext cx="1155850" cy="1113950"/>
            </a:xfrm>
            <a:custGeom>
              <a:avLst/>
              <a:gdLst/>
              <a:ahLst/>
              <a:cxnLst/>
              <a:rect l="l" t="t" r="r" b="b"/>
              <a:pathLst>
                <a:path w="46234" h="44558" extrusionOk="0">
                  <a:moveTo>
                    <a:pt x="29689" y="1"/>
                  </a:moveTo>
                  <a:lnTo>
                    <a:pt x="1" y="17146"/>
                  </a:lnTo>
                  <a:lnTo>
                    <a:pt x="1" y="33525"/>
                  </a:lnTo>
                  <a:cubicBezTo>
                    <a:pt x="67" y="34726"/>
                    <a:pt x="701" y="35793"/>
                    <a:pt x="1702" y="36460"/>
                  </a:cubicBezTo>
                  <a:lnTo>
                    <a:pt x="13010" y="43032"/>
                  </a:lnTo>
                  <a:cubicBezTo>
                    <a:pt x="14761" y="44049"/>
                    <a:pt x="17055" y="44558"/>
                    <a:pt x="19348" y="44558"/>
                  </a:cubicBezTo>
                  <a:cubicBezTo>
                    <a:pt x="21641" y="44558"/>
                    <a:pt x="23934" y="44049"/>
                    <a:pt x="25686" y="43032"/>
                  </a:cubicBezTo>
                  <a:lnTo>
                    <a:pt x="42731" y="33225"/>
                  </a:lnTo>
                  <a:cubicBezTo>
                    <a:pt x="46234" y="31190"/>
                    <a:pt x="46234" y="27921"/>
                    <a:pt x="42731" y="25886"/>
                  </a:cubicBezTo>
                  <a:lnTo>
                    <a:pt x="31390" y="19281"/>
                  </a:lnTo>
                  <a:cubicBezTo>
                    <a:pt x="30389" y="18647"/>
                    <a:pt x="29755" y="17547"/>
                    <a:pt x="29689" y="16379"/>
                  </a:cubicBezTo>
                  <a:lnTo>
                    <a:pt x="2968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146;p54">
              <a:extLst>
                <a:ext uri="{FF2B5EF4-FFF2-40B4-BE49-F238E27FC236}">
                  <a16:creationId xmlns:a16="http://schemas.microsoft.com/office/drawing/2014/main" id="{55CFF28C-204C-4109-AC62-00D9DFFE5CD2}"/>
                </a:ext>
              </a:extLst>
            </p:cNvPr>
            <p:cNvSpPr/>
            <p:nvPr/>
          </p:nvSpPr>
          <p:spPr>
            <a:xfrm>
              <a:off x="2882225" y="2952550"/>
              <a:ext cx="870650" cy="959875"/>
            </a:xfrm>
            <a:custGeom>
              <a:avLst/>
              <a:gdLst/>
              <a:ahLst/>
              <a:cxnLst/>
              <a:rect l="l" t="t" r="r" b="b"/>
              <a:pathLst>
                <a:path w="34826" h="38395" extrusionOk="0">
                  <a:moveTo>
                    <a:pt x="29689" y="1"/>
                  </a:moveTo>
                  <a:lnTo>
                    <a:pt x="1" y="17146"/>
                  </a:lnTo>
                  <a:lnTo>
                    <a:pt x="1" y="33525"/>
                  </a:lnTo>
                  <a:cubicBezTo>
                    <a:pt x="67" y="34726"/>
                    <a:pt x="701" y="35793"/>
                    <a:pt x="1702" y="36460"/>
                  </a:cubicBezTo>
                  <a:lnTo>
                    <a:pt x="5071" y="38395"/>
                  </a:lnTo>
                  <a:lnTo>
                    <a:pt x="34826" y="21283"/>
                  </a:lnTo>
                  <a:lnTo>
                    <a:pt x="31390" y="19281"/>
                  </a:lnTo>
                  <a:cubicBezTo>
                    <a:pt x="30389" y="18647"/>
                    <a:pt x="29755" y="17547"/>
                    <a:pt x="29689" y="16379"/>
                  </a:cubicBezTo>
                  <a:lnTo>
                    <a:pt x="2968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47;p54">
              <a:extLst>
                <a:ext uri="{FF2B5EF4-FFF2-40B4-BE49-F238E27FC236}">
                  <a16:creationId xmlns:a16="http://schemas.microsoft.com/office/drawing/2014/main" id="{CA36944E-BEE1-4658-8E24-0A289D1ECE4A}"/>
                </a:ext>
              </a:extLst>
            </p:cNvPr>
            <p:cNvSpPr/>
            <p:nvPr/>
          </p:nvSpPr>
          <p:spPr>
            <a:xfrm>
              <a:off x="1840650" y="486075"/>
              <a:ext cx="2648575" cy="3757525"/>
            </a:xfrm>
            <a:custGeom>
              <a:avLst/>
              <a:gdLst/>
              <a:ahLst/>
              <a:cxnLst/>
              <a:rect l="l" t="t" r="r" b="b"/>
              <a:pathLst>
                <a:path w="105943" h="150301" extrusionOk="0">
                  <a:moveTo>
                    <a:pt x="101959" y="1"/>
                  </a:moveTo>
                  <a:cubicBezTo>
                    <a:pt x="101227" y="1"/>
                    <a:pt x="100497" y="176"/>
                    <a:pt x="99839" y="523"/>
                  </a:cubicBezTo>
                  <a:lnTo>
                    <a:pt x="2102" y="56963"/>
                  </a:lnTo>
                  <a:cubicBezTo>
                    <a:pt x="835" y="57764"/>
                    <a:pt x="67" y="59131"/>
                    <a:pt x="1" y="60633"/>
                  </a:cubicBezTo>
                  <a:lnTo>
                    <a:pt x="1" y="146260"/>
                  </a:lnTo>
                  <a:cubicBezTo>
                    <a:pt x="34" y="147695"/>
                    <a:pt x="768" y="149029"/>
                    <a:pt x="1969" y="149830"/>
                  </a:cubicBezTo>
                  <a:cubicBezTo>
                    <a:pt x="2611" y="150143"/>
                    <a:pt x="3310" y="150301"/>
                    <a:pt x="4010" y="150301"/>
                  </a:cubicBezTo>
                  <a:cubicBezTo>
                    <a:pt x="4727" y="150301"/>
                    <a:pt x="5446" y="150134"/>
                    <a:pt x="6105" y="149796"/>
                  </a:cubicBezTo>
                  <a:lnTo>
                    <a:pt x="103808" y="93323"/>
                  </a:lnTo>
                  <a:cubicBezTo>
                    <a:pt x="105076" y="92522"/>
                    <a:pt x="105843" y="91154"/>
                    <a:pt x="105943" y="89653"/>
                  </a:cubicBezTo>
                  <a:lnTo>
                    <a:pt x="105943" y="4025"/>
                  </a:lnTo>
                  <a:cubicBezTo>
                    <a:pt x="105876" y="2591"/>
                    <a:pt x="105142" y="1257"/>
                    <a:pt x="103941" y="456"/>
                  </a:cubicBezTo>
                  <a:cubicBezTo>
                    <a:pt x="103316" y="151"/>
                    <a:pt x="102637" y="1"/>
                    <a:pt x="10195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48;p54">
              <a:extLst>
                <a:ext uri="{FF2B5EF4-FFF2-40B4-BE49-F238E27FC236}">
                  <a16:creationId xmlns:a16="http://schemas.microsoft.com/office/drawing/2014/main" id="{9BF0FB00-57B7-46E6-A50B-D1CEABB985C2}"/>
                </a:ext>
              </a:extLst>
            </p:cNvPr>
            <p:cNvSpPr/>
            <p:nvPr/>
          </p:nvSpPr>
          <p:spPr>
            <a:xfrm>
              <a:off x="1939900" y="549125"/>
              <a:ext cx="2549325" cy="3688500"/>
            </a:xfrm>
            <a:custGeom>
              <a:avLst/>
              <a:gdLst/>
              <a:ahLst/>
              <a:cxnLst/>
              <a:rect l="l" t="t" r="r" b="b"/>
              <a:pathLst>
                <a:path w="101973" h="147540" extrusionOk="0">
                  <a:moveTo>
                    <a:pt x="100809" y="1"/>
                  </a:moveTo>
                  <a:cubicBezTo>
                    <a:pt x="100520" y="1"/>
                    <a:pt x="100190" y="97"/>
                    <a:pt x="99838" y="302"/>
                  </a:cubicBezTo>
                  <a:lnTo>
                    <a:pt x="2135" y="56710"/>
                  </a:lnTo>
                  <a:cubicBezTo>
                    <a:pt x="867" y="57543"/>
                    <a:pt x="67" y="58878"/>
                    <a:pt x="0" y="60379"/>
                  </a:cubicBezTo>
                  <a:lnTo>
                    <a:pt x="0" y="146007"/>
                  </a:lnTo>
                  <a:cubicBezTo>
                    <a:pt x="0" y="146988"/>
                    <a:pt x="480" y="147539"/>
                    <a:pt x="1195" y="147539"/>
                  </a:cubicBezTo>
                  <a:cubicBezTo>
                    <a:pt x="1477" y="147539"/>
                    <a:pt x="1795" y="147454"/>
                    <a:pt x="2135" y="147274"/>
                  </a:cubicBezTo>
                  <a:lnTo>
                    <a:pt x="99838" y="90834"/>
                  </a:lnTo>
                  <a:cubicBezTo>
                    <a:pt x="101106" y="90000"/>
                    <a:pt x="101906" y="88666"/>
                    <a:pt x="101973" y="87165"/>
                  </a:cubicBezTo>
                  <a:lnTo>
                    <a:pt x="101973" y="1503"/>
                  </a:lnTo>
                  <a:cubicBezTo>
                    <a:pt x="101973" y="560"/>
                    <a:pt x="101506" y="1"/>
                    <a:pt x="10080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149;p54">
              <a:extLst>
                <a:ext uri="{FF2B5EF4-FFF2-40B4-BE49-F238E27FC236}">
                  <a16:creationId xmlns:a16="http://schemas.microsoft.com/office/drawing/2014/main" id="{A46E925B-5E37-465B-8CDD-55F57D200B2E}"/>
                </a:ext>
              </a:extLst>
            </p:cNvPr>
            <p:cNvSpPr/>
            <p:nvPr/>
          </p:nvSpPr>
          <p:spPr>
            <a:xfrm>
              <a:off x="2016600" y="682000"/>
              <a:ext cx="2395075" cy="3194625"/>
            </a:xfrm>
            <a:custGeom>
              <a:avLst/>
              <a:gdLst/>
              <a:ahLst/>
              <a:cxnLst/>
              <a:rect l="l" t="t" r="r" b="b"/>
              <a:pathLst>
                <a:path w="95803" h="127785" extrusionOk="0">
                  <a:moveTo>
                    <a:pt x="95103" y="1"/>
                  </a:moveTo>
                  <a:cubicBezTo>
                    <a:pt x="94924" y="1"/>
                    <a:pt x="94720" y="62"/>
                    <a:pt x="94502" y="191"/>
                  </a:cubicBezTo>
                  <a:lnTo>
                    <a:pt x="1302" y="53996"/>
                  </a:lnTo>
                  <a:cubicBezTo>
                    <a:pt x="535" y="54497"/>
                    <a:pt x="34" y="55331"/>
                    <a:pt x="1" y="56231"/>
                  </a:cubicBezTo>
                  <a:lnTo>
                    <a:pt x="1" y="126849"/>
                  </a:lnTo>
                  <a:cubicBezTo>
                    <a:pt x="1" y="127444"/>
                    <a:pt x="290" y="127785"/>
                    <a:pt x="723" y="127785"/>
                  </a:cubicBezTo>
                  <a:cubicBezTo>
                    <a:pt x="896" y="127785"/>
                    <a:pt x="1092" y="127730"/>
                    <a:pt x="1302" y="127616"/>
                  </a:cubicBezTo>
                  <a:lnTo>
                    <a:pt x="94502" y="73777"/>
                  </a:lnTo>
                  <a:cubicBezTo>
                    <a:pt x="95269" y="73277"/>
                    <a:pt x="95769" y="72443"/>
                    <a:pt x="95803" y="71542"/>
                  </a:cubicBezTo>
                  <a:lnTo>
                    <a:pt x="95803" y="925"/>
                  </a:lnTo>
                  <a:cubicBezTo>
                    <a:pt x="95803" y="340"/>
                    <a:pt x="95523" y="1"/>
                    <a:pt x="9510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150;p54">
              <a:extLst>
                <a:ext uri="{FF2B5EF4-FFF2-40B4-BE49-F238E27FC236}">
                  <a16:creationId xmlns:a16="http://schemas.microsoft.com/office/drawing/2014/main" id="{2C7F2B99-AE9E-447E-8EDF-A1A95E7305D3}"/>
                </a:ext>
              </a:extLst>
            </p:cNvPr>
            <p:cNvSpPr/>
            <p:nvPr/>
          </p:nvSpPr>
          <p:spPr>
            <a:xfrm>
              <a:off x="3220800" y="3255600"/>
              <a:ext cx="132625" cy="166475"/>
            </a:xfrm>
            <a:custGeom>
              <a:avLst/>
              <a:gdLst/>
              <a:ahLst/>
              <a:cxnLst/>
              <a:rect l="l" t="t" r="r" b="b"/>
              <a:pathLst>
                <a:path w="5305" h="6659" extrusionOk="0">
                  <a:moveTo>
                    <a:pt x="3737" y="521"/>
                  </a:moveTo>
                  <a:cubicBezTo>
                    <a:pt x="3903" y="521"/>
                    <a:pt x="4070" y="554"/>
                    <a:pt x="4204" y="655"/>
                  </a:cubicBezTo>
                  <a:cubicBezTo>
                    <a:pt x="4604" y="955"/>
                    <a:pt x="4837" y="1455"/>
                    <a:pt x="4771" y="1955"/>
                  </a:cubicBezTo>
                  <a:cubicBezTo>
                    <a:pt x="4671" y="3557"/>
                    <a:pt x="3837" y="4991"/>
                    <a:pt x="2536" y="5858"/>
                  </a:cubicBezTo>
                  <a:cubicBezTo>
                    <a:pt x="2293" y="6083"/>
                    <a:pt x="2008" y="6181"/>
                    <a:pt x="1730" y="6181"/>
                  </a:cubicBezTo>
                  <a:cubicBezTo>
                    <a:pt x="1017" y="6181"/>
                    <a:pt x="352" y="5531"/>
                    <a:pt x="568" y="4691"/>
                  </a:cubicBezTo>
                  <a:cubicBezTo>
                    <a:pt x="634" y="3123"/>
                    <a:pt x="1468" y="1689"/>
                    <a:pt x="2803" y="821"/>
                  </a:cubicBezTo>
                  <a:cubicBezTo>
                    <a:pt x="3070" y="655"/>
                    <a:pt x="3403" y="554"/>
                    <a:pt x="3737" y="521"/>
                  </a:cubicBezTo>
                  <a:close/>
                  <a:moveTo>
                    <a:pt x="3726" y="1"/>
                  </a:moveTo>
                  <a:cubicBezTo>
                    <a:pt x="3347" y="1"/>
                    <a:pt x="2930" y="121"/>
                    <a:pt x="2502" y="354"/>
                  </a:cubicBezTo>
                  <a:cubicBezTo>
                    <a:pt x="1035" y="1322"/>
                    <a:pt x="101" y="2956"/>
                    <a:pt x="1" y="4691"/>
                  </a:cubicBezTo>
                  <a:cubicBezTo>
                    <a:pt x="1" y="5525"/>
                    <a:pt x="334" y="6158"/>
                    <a:pt x="835" y="6459"/>
                  </a:cubicBezTo>
                  <a:cubicBezTo>
                    <a:pt x="1068" y="6592"/>
                    <a:pt x="1335" y="6659"/>
                    <a:pt x="1602" y="6659"/>
                  </a:cubicBezTo>
                  <a:cubicBezTo>
                    <a:pt x="2035" y="6625"/>
                    <a:pt x="2436" y="6525"/>
                    <a:pt x="2803" y="6292"/>
                  </a:cubicBezTo>
                  <a:cubicBezTo>
                    <a:pt x="4270" y="5325"/>
                    <a:pt x="5204" y="3723"/>
                    <a:pt x="5304" y="1955"/>
                  </a:cubicBezTo>
                  <a:cubicBezTo>
                    <a:pt x="5304" y="1122"/>
                    <a:pt x="5004" y="521"/>
                    <a:pt x="4471" y="188"/>
                  </a:cubicBezTo>
                  <a:cubicBezTo>
                    <a:pt x="4248" y="62"/>
                    <a:pt x="3996" y="1"/>
                    <a:pt x="372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151;p54">
              <a:extLst>
                <a:ext uri="{FF2B5EF4-FFF2-40B4-BE49-F238E27FC236}">
                  <a16:creationId xmlns:a16="http://schemas.microsoft.com/office/drawing/2014/main" id="{E82A2EE4-148C-4885-A883-75EF72E001F4}"/>
                </a:ext>
              </a:extLst>
            </p:cNvPr>
            <p:cNvSpPr/>
            <p:nvPr/>
          </p:nvSpPr>
          <p:spPr>
            <a:xfrm>
              <a:off x="1839825" y="1949350"/>
              <a:ext cx="152625" cy="2293850"/>
            </a:xfrm>
            <a:custGeom>
              <a:avLst/>
              <a:gdLst/>
              <a:ahLst/>
              <a:cxnLst/>
              <a:rect l="l" t="t" r="r" b="b"/>
              <a:pathLst>
                <a:path w="6105" h="91754" extrusionOk="0">
                  <a:moveTo>
                    <a:pt x="6105" y="91232"/>
                  </a:moveTo>
                  <a:lnTo>
                    <a:pt x="6105" y="91232"/>
                  </a:lnTo>
                  <a:cubicBezTo>
                    <a:pt x="6045" y="91263"/>
                    <a:pt x="5985" y="91293"/>
                    <a:pt x="5925" y="91321"/>
                  </a:cubicBezTo>
                  <a:lnTo>
                    <a:pt x="5925" y="91321"/>
                  </a:lnTo>
                  <a:cubicBezTo>
                    <a:pt x="5984" y="91295"/>
                    <a:pt x="6044" y="91265"/>
                    <a:pt x="6105" y="91232"/>
                  </a:cubicBezTo>
                  <a:close/>
                  <a:moveTo>
                    <a:pt x="634" y="0"/>
                  </a:moveTo>
                  <a:cubicBezTo>
                    <a:pt x="267" y="634"/>
                    <a:pt x="34" y="1334"/>
                    <a:pt x="0" y="2068"/>
                  </a:cubicBezTo>
                  <a:lnTo>
                    <a:pt x="0" y="87963"/>
                  </a:lnTo>
                  <a:cubicBezTo>
                    <a:pt x="67" y="89331"/>
                    <a:pt x="801" y="90598"/>
                    <a:pt x="2002" y="91299"/>
                  </a:cubicBezTo>
                  <a:cubicBezTo>
                    <a:pt x="2627" y="91603"/>
                    <a:pt x="3307" y="91754"/>
                    <a:pt x="3984" y="91754"/>
                  </a:cubicBezTo>
                  <a:cubicBezTo>
                    <a:pt x="4650" y="91754"/>
                    <a:pt x="5315" y="91609"/>
                    <a:pt x="5925" y="91321"/>
                  </a:cubicBezTo>
                  <a:lnTo>
                    <a:pt x="5925" y="91321"/>
                  </a:lnTo>
                  <a:cubicBezTo>
                    <a:pt x="5635" y="91454"/>
                    <a:pt x="5371" y="91516"/>
                    <a:pt x="5137" y="91516"/>
                  </a:cubicBezTo>
                  <a:cubicBezTo>
                    <a:pt x="4405" y="91516"/>
                    <a:pt x="3970" y="90913"/>
                    <a:pt x="3970" y="89998"/>
                  </a:cubicBezTo>
                  <a:lnTo>
                    <a:pt x="3970" y="4370"/>
                  </a:lnTo>
                  <a:cubicBezTo>
                    <a:pt x="4003" y="3636"/>
                    <a:pt x="4237" y="2902"/>
                    <a:pt x="4604" y="2268"/>
                  </a:cubicBezTo>
                  <a:lnTo>
                    <a:pt x="6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152;p54">
              <a:extLst>
                <a:ext uri="{FF2B5EF4-FFF2-40B4-BE49-F238E27FC236}">
                  <a16:creationId xmlns:a16="http://schemas.microsoft.com/office/drawing/2014/main" id="{2B204F80-C3A7-4C93-B86A-90ECDF496DBD}"/>
                </a:ext>
              </a:extLst>
            </p:cNvPr>
            <p:cNvSpPr/>
            <p:nvPr/>
          </p:nvSpPr>
          <p:spPr>
            <a:xfrm>
              <a:off x="1562125" y="1784225"/>
              <a:ext cx="60075" cy="1693725"/>
            </a:xfrm>
            <a:custGeom>
              <a:avLst/>
              <a:gdLst/>
              <a:ahLst/>
              <a:cxnLst/>
              <a:rect l="l" t="t" r="r" b="b"/>
              <a:pathLst>
                <a:path w="2403" h="67749" extrusionOk="0">
                  <a:moveTo>
                    <a:pt x="34" y="0"/>
                  </a:moveTo>
                  <a:lnTo>
                    <a:pt x="34" y="65480"/>
                  </a:lnTo>
                  <a:cubicBezTo>
                    <a:pt x="0" y="65981"/>
                    <a:pt x="234" y="66448"/>
                    <a:pt x="667" y="66748"/>
                  </a:cubicBezTo>
                  <a:lnTo>
                    <a:pt x="2402" y="67749"/>
                  </a:lnTo>
                  <a:cubicBezTo>
                    <a:pt x="2068" y="67449"/>
                    <a:pt x="1868" y="66982"/>
                    <a:pt x="1902" y="66548"/>
                  </a:cubicBezTo>
                  <a:lnTo>
                    <a:pt x="1902" y="1101"/>
                  </a:lnTo>
                  <a:lnTo>
                    <a:pt x="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53;p54">
              <a:extLst>
                <a:ext uri="{FF2B5EF4-FFF2-40B4-BE49-F238E27FC236}">
                  <a16:creationId xmlns:a16="http://schemas.microsoft.com/office/drawing/2014/main" id="{65426691-0803-4C07-BB89-8BB806E6E370}"/>
                </a:ext>
              </a:extLst>
            </p:cNvPr>
            <p:cNvSpPr/>
            <p:nvPr/>
          </p:nvSpPr>
          <p:spPr>
            <a:xfrm>
              <a:off x="1608825" y="380725"/>
              <a:ext cx="2232450" cy="3100575"/>
            </a:xfrm>
            <a:custGeom>
              <a:avLst/>
              <a:gdLst/>
              <a:ahLst/>
              <a:cxnLst/>
              <a:rect l="l" t="t" r="r" b="b"/>
              <a:pathLst>
                <a:path w="89298" h="124023" extrusionOk="0">
                  <a:moveTo>
                    <a:pt x="88497" y="0"/>
                  </a:moveTo>
                  <a:cubicBezTo>
                    <a:pt x="88297" y="0"/>
                    <a:pt x="88063" y="67"/>
                    <a:pt x="87863" y="200"/>
                  </a:cubicBezTo>
                  <a:lnTo>
                    <a:pt x="1468" y="50036"/>
                  </a:lnTo>
                  <a:cubicBezTo>
                    <a:pt x="601" y="50603"/>
                    <a:pt x="67" y="51537"/>
                    <a:pt x="0" y="52538"/>
                  </a:cubicBezTo>
                  <a:lnTo>
                    <a:pt x="0" y="122688"/>
                  </a:lnTo>
                  <a:cubicBezTo>
                    <a:pt x="0" y="123388"/>
                    <a:pt x="434" y="124022"/>
                    <a:pt x="968" y="124022"/>
                  </a:cubicBezTo>
                  <a:cubicBezTo>
                    <a:pt x="1134" y="124022"/>
                    <a:pt x="1301" y="123955"/>
                    <a:pt x="1468" y="123889"/>
                  </a:cubicBezTo>
                  <a:lnTo>
                    <a:pt x="87863" y="73986"/>
                  </a:lnTo>
                  <a:cubicBezTo>
                    <a:pt x="88730" y="73453"/>
                    <a:pt x="89264" y="72519"/>
                    <a:pt x="89297" y="71485"/>
                  </a:cubicBezTo>
                  <a:lnTo>
                    <a:pt x="89297" y="1034"/>
                  </a:lnTo>
                  <a:cubicBezTo>
                    <a:pt x="89297" y="367"/>
                    <a:pt x="88997" y="0"/>
                    <a:pt x="8849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154;p54">
              <a:extLst>
                <a:ext uri="{FF2B5EF4-FFF2-40B4-BE49-F238E27FC236}">
                  <a16:creationId xmlns:a16="http://schemas.microsoft.com/office/drawing/2014/main" id="{8B4DACA5-3632-4230-8D3D-5C85E99BED47}"/>
                </a:ext>
              </a:extLst>
            </p:cNvPr>
            <p:cNvSpPr/>
            <p:nvPr/>
          </p:nvSpPr>
          <p:spPr>
            <a:xfrm>
              <a:off x="1562950" y="354750"/>
              <a:ext cx="2278325" cy="1528725"/>
            </a:xfrm>
            <a:custGeom>
              <a:avLst/>
              <a:gdLst/>
              <a:ahLst/>
              <a:cxnLst/>
              <a:rect l="l" t="t" r="r" b="b"/>
              <a:pathLst>
                <a:path w="91133" h="61149" extrusionOk="0">
                  <a:moveTo>
                    <a:pt x="88464" y="1"/>
                  </a:moveTo>
                  <a:cubicBezTo>
                    <a:pt x="88248" y="1"/>
                    <a:pt x="88039" y="69"/>
                    <a:pt x="87863" y="205"/>
                  </a:cubicBezTo>
                  <a:lnTo>
                    <a:pt x="1435" y="50041"/>
                  </a:lnTo>
                  <a:cubicBezTo>
                    <a:pt x="1035" y="50308"/>
                    <a:pt x="701" y="50675"/>
                    <a:pt x="468" y="51108"/>
                  </a:cubicBezTo>
                  <a:cubicBezTo>
                    <a:pt x="201" y="51509"/>
                    <a:pt x="34" y="52009"/>
                    <a:pt x="1" y="52543"/>
                  </a:cubicBezTo>
                  <a:lnTo>
                    <a:pt x="1" y="60081"/>
                  </a:lnTo>
                  <a:lnTo>
                    <a:pt x="1869" y="61149"/>
                  </a:lnTo>
                  <a:lnTo>
                    <a:pt x="91132" y="9645"/>
                  </a:lnTo>
                  <a:lnTo>
                    <a:pt x="91132" y="2040"/>
                  </a:lnTo>
                  <a:cubicBezTo>
                    <a:pt x="91132" y="1973"/>
                    <a:pt x="91132" y="1873"/>
                    <a:pt x="91132" y="1806"/>
                  </a:cubicBezTo>
                  <a:cubicBezTo>
                    <a:pt x="91099" y="1740"/>
                    <a:pt x="91099" y="1673"/>
                    <a:pt x="91066" y="1606"/>
                  </a:cubicBezTo>
                  <a:cubicBezTo>
                    <a:pt x="91066" y="1573"/>
                    <a:pt x="91032" y="1506"/>
                    <a:pt x="90999" y="1439"/>
                  </a:cubicBezTo>
                  <a:cubicBezTo>
                    <a:pt x="90966" y="1406"/>
                    <a:pt x="90932" y="1339"/>
                    <a:pt x="90899" y="1306"/>
                  </a:cubicBezTo>
                  <a:cubicBezTo>
                    <a:pt x="90866" y="1273"/>
                    <a:pt x="90832" y="1206"/>
                    <a:pt x="90799" y="1206"/>
                  </a:cubicBezTo>
                  <a:cubicBezTo>
                    <a:pt x="90765" y="1173"/>
                    <a:pt x="90732" y="1139"/>
                    <a:pt x="90699" y="1106"/>
                  </a:cubicBezTo>
                  <a:cubicBezTo>
                    <a:pt x="90432" y="972"/>
                    <a:pt x="89164" y="272"/>
                    <a:pt x="88931" y="105"/>
                  </a:cubicBezTo>
                  <a:cubicBezTo>
                    <a:pt x="88778" y="36"/>
                    <a:pt x="88619" y="1"/>
                    <a:pt x="8846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155;p54">
              <a:extLst>
                <a:ext uri="{FF2B5EF4-FFF2-40B4-BE49-F238E27FC236}">
                  <a16:creationId xmlns:a16="http://schemas.microsoft.com/office/drawing/2014/main" id="{DA071B37-4CF5-412E-B126-CEC326639054}"/>
                </a:ext>
              </a:extLst>
            </p:cNvPr>
            <p:cNvSpPr/>
            <p:nvPr/>
          </p:nvSpPr>
          <p:spPr>
            <a:xfrm>
              <a:off x="1562950" y="1632450"/>
              <a:ext cx="56725" cy="251025"/>
            </a:xfrm>
            <a:custGeom>
              <a:avLst/>
              <a:gdLst/>
              <a:ahLst/>
              <a:cxnLst/>
              <a:rect l="l" t="t" r="r" b="b"/>
              <a:pathLst>
                <a:path w="2269" h="10041" extrusionOk="0">
                  <a:moveTo>
                    <a:pt x="434" y="0"/>
                  </a:moveTo>
                  <a:cubicBezTo>
                    <a:pt x="167" y="434"/>
                    <a:pt x="34" y="901"/>
                    <a:pt x="1" y="1435"/>
                  </a:cubicBezTo>
                  <a:lnTo>
                    <a:pt x="1" y="8973"/>
                  </a:lnTo>
                  <a:lnTo>
                    <a:pt x="1835" y="10041"/>
                  </a:lnTo>
                  <a:lnTo>
                    <a:pt x="1835" y="2469"/>
                  </a:lnTo>
                  <a:cubicBezTo>
                    <a:pt x="1869" y="2168"/>
                    <a:pt x="1902" y="1868"/>
                    <a:pt x="2035" y="1568"/>
                  </a:cubicBezTo>
                  <a:cubicBezTo>
                    <a:pt x="2035" y="1535"/>
                    <a:pt x="2069" y="1468"/>
                    <a:pt x="2069" y="1435"/>
                  </a:cubicBezTo>
                  <a:cubicBezTo>
                    <a:pt x="2136" y="1301"/>
                    <a:pt x="2202" y="1168"/>
                    <a:pt x="2269" y="1034"/>
                  </a:cubicBezTo>
                  <a:lnTo>
                    <a:pt x="4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156;p54">
              <a:extLst>
                <a:ext uri="{FF2B5EF4-FFF2-40B4-BE49-F238E27FC236}">
                  <a16:creationId xmlns:a16="http://schemas.microsoft.com/office/drawing/2014/main" id="{E7D6014A-7C2B-4410-9FD3-6CF8A29C7F78}"/>
                </a:ext>
              </a:extLst>
            </p:cNvPr>
            <p:cNvSpPr/>
            <p:nvPr/>
          </p:nvSpPr>
          <p:spPr>
            <a:xfrm>
              <a:off x="1609650" y="380600"/>
              <a:ext cx="2231625" cy="1502875"/>
            </a:xfrm>
            <a:custGeom>
              <a:avLst/>
              <a:gdLst/>
              <a:ahLst/>
              <a:cxnLst/>
              <a:rect l="l" t="t" r="r" b="b"/>
              <a:pathLst>
                <a:path w="89265" h="60115" extrusionOk="0">
                  <a:moveTo>
                    <a:pt x="88400" y="1"/>
                  </a:moveTo>
                  <a:cubicBezTo>
                    <a:pt x="88201" y="1"/>
                    <a:pt x="88002" y="67"/>
                    <a:pt x="87830" y="205"/>
                  </a:cubicBezTo>
                  <a:lnTo>
                    <a:pt x="1435" y="50041"/>
                  </a:lnTo>
                  <a:cubicBezTo>
                    <a:pt x="1001" y="50308"/>
                    <a:pt x="634" y="50675"/>
                    <a:pt x="401" y="51108"/>
                  </a:cubicBezTo>
                  <a:cubicBezTo>
                    <a:pt x="334" y="51242"/>
                    <a:pt x="268" y="51375"/>
                    <a:pt x="201" y="51509"/>
                  </a:cubicBezTo>
                  <a:cubicBezTo>
                    <a:pt x="201" y="51542"/>
                    <a:pt x="167" y="51609"/>
                    <a:pt x="167" y="51642"/>
                  </a:cubicBezTo>
                  <a:cubicBezTo>
                    <a:pt x="34" y="51942"/>
                    <a:pt x="1" y="52242"/>
                    <a:pt x="1" y="52543"/>
                  </a:cubicBezTo>
                  <a:lnTo>
                    <a:pt x="1" y="60115"/>
                  </a:lnTo>
                  <a:lnTo>
                    <a:pt x="89264" y="8611"/>
                  </a:lnTo>
                  <a:lnTo>
                    <a:pt x="89264" y="1006"/>
                  </a:lnTo>
                  <a:cubicBezTo>
                    <a:pt x="89264" y="939"/>
                    <a:pt x="89264" y="839"/>
                    <a:pt x="89264" y="772"/>
                  </a:cubicBezTo>
                  <a:cubicBezTo>
                    <a:pt x="89231" y="706"/>
                    <a:pt x="89231" y="639"/>
                    <a:pt x="89198" y="572"/>
                  </a:cubicBezTo>
                  <a:cubicBezTo>
                    <a:pt x="89198" y="539"/>
                    <a:pt x="89164" y="472"/>
                    <a:pt x="89131" y="405"/>
                  </a:cubicBezTo>
                  <a:cubicBezTo>
                    <a:pt x="89098" y="372"/>
                    <a:pt x="89064" y="305"/>
                    <a:pt x="89031" y="272"/>
                  </a:cubicBezTo>
                  <a:cubicBezTo>
                    <a:pt x="88998" y="239"/>
                    <a:pt x="88964" y="172"/>
                    <a:pt x="88931" y="172"/>
                  </a:cubicBezTo>
                  <a:cubicBezTo>
                    <a:pt x="88770" y="59"/>
                    <a:pt x="88585" y="1"/>
                    <a:pt x="8840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157;p54">
              <a:extLst>
                <a:ext uri="{FF2B5EF4-FFF2-40B4-BE49-F238E27FC236}">
                  <a16:creationId xmlns:a16="http://schemas.microsoft.com/office/drawing/2014/main" id="{061FD693-5B01-4C27-A6D1-1F86FD1CBD34}"/>
                </a:ext>
              </a:extLst>
            </p:cNvPr>
            <p:cNvSpPr/>
            <p:nvPr/>
          </p:nvSpPr>
          <p:spPr>
            <a:xfrm>
              <a:off x="1573800" y="354750"/>
              <a:ext cx="2255800" cy="1303575"/>
            </a:xfrm>
            <a:custGeom>
              <a:avLst/>
              <a:gdLst/>
              <a:ahLst/>
              <a:cxnLst/>
              <a:rect l="l" t="t" r="r" b="b"/>
              <a:pathLst>
                <a:path w="90232" h="52143" extrusionOk="0">
                  <a:moveTo>
                    <a:pt x="88024" y="1"/>
                  </a:moveTo>
                  <a:cubicBezTo>
                    <a:pt x="87814" y="1"/>
                    <a:pt x="87605" y="69"/>
                    <a:pt x="87429" y="205"/>
                  </a:cubicBezTo>
                  <a:lnTo>
                    <a:pt x="1001" y="50041"/>
                  </a:lnTo>
                  <a:cubicBezTo>
                    <a:pt x="601" y="50308"/>
                    <a:pt x="267" y="50675"/>
                    <a:pt x="0" y="51108"/>
                  </a:cubicBezTo>
                  <a:lnTo>
                    <a:pt x="1835" y="52142"/>
                  </a:lnTo>
                  <a:cubicBezTo>
                    <a:pt x="2068" y="51709"/>
                    <a:pt x="2435" y="51342"/>
                    <a:pt x="2869" y="51075"/>
                  </a:cubicBezTo>
                  <a:lnTo>
                    <a:pt x="89264" y="1239"/>
                  </a:lnTo>
                  <a:cubicBezTo>
                    <a:pt x="89458" y="1110"/>
                    <a:pt x="89666" y="1036"/>
                    <a:pt x="89878" y="1036"/>
                  </a:cubicBezTo>
                  <a:cubicBezTo>
                    <a:pt x="89995" y="1036"/>
                    <a:pt x="90113" y="1059"/>
                    <a:pt x="90231" y="1106"/>
                  </a:cubicBezTo>
                  <a:cubicBezTo>
                    <a:pt x="89931" y="939"/>
                    <a:pt x="88730" y="272"/>
                    <a:pt x="88463" y="105"/>
                  </a:cubicBezTo>
                  <a:cubicBezTo>
                    <a:pt x="88324" y="36"/>
                    <a:pt x="88174" y="1"/>
                    <a:pt x="88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158;p54">
              <a:extLst>
                <a:ext uri="{FF2B5EF4-FFF2-40B4-BE49-F238E27FC236}">
                  <a16:creationId xmlns:a16="http://schemas.microsoft.com/office/drawing/2014/main" id="{78FA7862-6F38-46EB-A9F4-9D9881107C70}"/>
                </a:ext>
              </a:extLst>
            </p:cNvPr>
            <p:cNvSpPr/>
            <p:nvPr/>
          </p:nvSpPr>
          <p:spPr>
            <a:xfrm>
              <a:off x="1818975" y="1623275"/>
              <a:ext cx="34200" cy="70900"/>
            </a:xfrm>
            <a:custGeom>
              <a:avLst/>
              <a:gdLst/>
              <a:ahLst/>
              <a:cxnLst/>
              <a:rect l="l" t="t" r="r" b="b"/>
              <a:pathLst>
                <a:path w="1368" h="2836" extrusionOk="0">
                  <a:moveTo>
                    <a:pt x="934" y="0"/>
                  </a:moveTo>
                  <a:cubicBezTo>
                    <a:pt x="868" y="34"/>
                    <a:pt x="768" y="67"/>
                    <a:pt x="667" y="100"/>
                  </a:cubicBezTo>
                  <a:cubicBezTo>
                    <a:pt x="567" y="167"/>
                    <a:pt x="467" y="234"/>
                    <a:pt x="401" y="334"/>
                  </a:cubicBezTo>
                  <a:cubicBezTo>
                    <a:pt x="267" y="501"/>
                    <a:pt x="134" y="734"/>
                    <a:pt x="67" y="968"/>
                  </a:cubicBezTo>
                  <a:cubicBezTo>
                    <a:pt x="67" y="1034"/>
                    <a:pt x="34" y="1168"/>
                    <a:pt x="34" y="1268"/>
                  </a:cubicBezTo>
                  <a:cubicBezTo>
                    <a:pt x="34" y="1335"/>
                    <a:pt x="34" y="1435"/>
                    <a:pt x="67" y="1501"/>
                  </a:cubicBezTo>
                  <a:cubicBezTo>
                    <a:pt x="67" y="1568"/>
                    <a:pt x="100" y="1635"/>
                    <a:pt x="134" y="1668"/>
                  </a:cubicBezTo>
                  <a:cubicBezTo>
                    <a:pt x="167" y="1735"/>
                    <a:pt x="234" y="1768"/>
                    <a:pt x="267" y="1768"/>
                  </a:cubicBezTo>
                  <a:cubicBezTo>
                    <a:pt x="317" y="1785"/>
                    <a:pt x="359" y="1793"/>
                    <a:pt x="396" y="1793"/>
                  </a:cubicBezTo>
                  <a:cubicBezTo>
                    <a:pt x="434" y="1793"/>
                    <a:pt x="467" y="1785"/>
                    <a:pt x="501" y="1768"/>
                  </a:cubicBezTo>
                  <a:lnTo>
                    <a:pt x="734" y="1702"/>
                  </a:lnTo>
                  <a:cubicBezTo>
                    <a:pt x="801" y="1702"/>
                    <a:pt x="834" y="1702"/>
                    <a:pt x="868" y="1668"/>
                  </a:cubicBezTo>
                  <a:lnTo>
                    <a:pt x="968" y="1668"/>
                  </a:lnTo>
                  <a:cubicBezTo>
                    <a:pt x="968" y="1702"/>
                    <a:pt x="968" y="1735"/>
                    <a:pt x="968" y="1768"/>
                  </a:cubicBezTo>
                  <a:cubicBezTo>
                    <a:pt x="968" y="1802"/>
                    <a:pt x="968" y="1868"/>
                    <a:pt x="934" y="1902"/>
                  </a:cubicBezTo>
                  <a:cubicBezTo>
                    <a:pt x="901" y="1935"/>
                    <a:pt x="901" y="1968"/>
                    <a:pt x="868" y="2002"/>
                  </a:cubicBezTo>
                  <a:cubicBezTo>
                    <a:pt x="834" y="2035"/>
                    <a:pt x="801" y="2068"/>
                    <a:pt x="768" y="2068"/>
                  </a:cubicBezTo>
                  <a:lnTo>
                    <a:pt x="667" y="2135"/>
                  </a:lnTo>
                  <a:cubicBezTo>
                    <a:pt x="634" y="2169"/>
                    <a:pt x="567" y="2202"/>
                    <a:pt x="501" y="2202"/>
                  </a:cubicBezTo>
                  <a:cubicBezTo>
                    <a:pt x="501" y="2202"/>
                    <a:pt x="467" y="2202"/>
                    <a:pt x="434" y="2169"/>
                  </a:cubicBezTo>
                  <a:cubicBezTo>
                    <a:pt x="401" y="2169"/>
                    <a:pt x="401" y="2135"/>
                    <a:pt x="367" y="2135"/>
                  </a:cubicBezTo>
                  <a:lnTo>
                    <a:pt x="301" y="2135"/>
                  </a:lnTo>
                  <a:lnTo>
                    <a:pt x="67" y="2269"/>
                  </a:lnTo>
                  <a:cubicBezTo>
                    <a:pt x="34" y="2269"/>
                    <a:pt x="34" y="2302"/>
                    <a:pt x="0" y="2335"/>
                  </a:cubicBezTo>
                  <a:cubicBezTo>
                    <a:pt x="0" y="2369"/>
                    <a:pt x="0" y="2402"/>
                    <a:pt x="0" y="2435"/>
                  </a:cubicBezTo>
                  <a:cubicBezTo>
                    <a:pt x="0" y="2502"/>
                    <a:pt x="0" y="2602"/>
                    <a:pt x="34" y="2669"/>
                  </a:cubicBezTo>
                  <a:cubicBezTo>
                    <a:pt x="67" y="2702"/>
                    <a:pt x="100" y="2769"/>
                    <a:pt x="167" y="2802"/>
                  </a:cubicBezTo>
                  <a:cubicBezTo>
                    <a:pt x="234" y="2836"/>
                    <a:pt x="301" y="2836"/>
                    <a:pt x="367" y="2836"/>
                  </a:cubicBezTo>
                  <a:cubicBezTo>
                    <a:pt x="501" y="2802"/>
                    <a:pt x="601" y="2769"/>
                    <a:pt x="667" y="2702"/>
                  </a:cubicBezTo>
                  <a:cubicBezTo>
                    <a:pt x="768" y="2636"/>
                    <a:pt x="868" y="2569"/>
                    <a:pt x="968" y="2469"/>
                  </a:cubicBezTo>
                  <a:cubicBezTo>
                    <a:pt x="1068" y="2402"/>
                    <a:pt x="1134" y="2302"/>
                    <a:pt x="1201" y="2169"/>
                  </a:cubicBezTo>
                  <a:cubicBezTo>
                    <a:pt x="1235" y="2068"/>
                    <a:pt x="1301" y="1968"/>
                    <a:pt x="1335" y="1868"/>
                  </a:cubicBezTo>
                  <a:cubicBezTo>
                    <a:pt x="1335" y="1768"/>
                    <a:pt x="1368" y="1668"/>
                    <a:pt x="1368" y="1568"/>
                  </a:cubicBezTo>
                  <a:cubicBezTo>
                    <a:pt x="1368" y="1401"/>
                    <a:pt x="1335" y="1268"/>
                    <a:pt x="1268" y="1134"/>
                  </a:cubicBezTo>
                  <a:cubicBezTo>
                    <a:pt x="1204" y="1071"/>
                    <a:pt x="1128" y="1048"/>
                    <a:pt x="1037" y="1048"/>
                  </a:cubicBezTo>
                  <a:cubicBezTo>
                    <a:pt x="985" y="1048"/>
                    <a:pt x="929" y="1056"/>
                    <a:pt x="868" y="1068"/>
                  </a:cubicBezTo>
                  <a:lnTo>
                    <a:pt x="634" y="1134"/>
                  </a:lnTo>
                  <a:lnTo>
                    <a:pt x="501" y="1134"/>
                  </a:lnTo>
                  <a:cubicBezTo>
                    <a:pt x="467" y="1134"/>
                    <a:pt x="467" y="1134"/>
                    <a:pt x="434" y="1101"/>
                  </a:cubicBezTo>
                  <a:cubicBezTo>
                    <a:pt x="434" y="1068"/>
                    <a:pt x="434" y="1034"/>
                    <a:pt x="434" y="1034"/>
                  </a:cubicBezTo>
                  <a:cubicBezTo>
                    <a:pt x="434" y="968"/>
                    <a:pt x="467" y="868"/>
                    <a:pt x="501" y="834"/>
                  </a:cubicBezTo>
                  <a:cubicBezTo>
                    <a:pt x="567" y="768"/>
                    <a:pt x="601" y="734"/>
                    <a:pt x="667" y="701"/>
                  </a:cubicBezTo>
                  <a:cubicBezTo>
                    <a:pt x="734" y="667"/>
                    <a:pt x="768" y="634"/>
                    <a:pt x="801" y="634"/>
                  </a:cubicBezTo>
                  <a:lnTo>
                    <a:pt x="901" y="634"/>
                  </a:lnTo>
                  <a:lnTo>
                    <a:pt x="934" y="667"/>
                  </a:lnTo>
                  <a:lnTo>
                    <a:pt x="1001" y="667"/>
                  </a:lnTo>
                  <a:lnTo>
                    <a:pt x="1268" y="534"/>
                  </a:lnTo>
                  <a:cubicBezTo>
                    <a:pt x="1301" y="501"/>
                    <a:pt x="1335" y="434"/>
                    <a:pt x="1335" y="367"/>
                  </a:cubicBezTo>
                  <a:cubicBezTo>
                    <a:pt x="1335" y="267"/>
                    <a:pt x="1335" y="200"/>
                    <a:pt x="1268" y="167"/>
                  </a:cubicBezTo>
                  <a:cubicBezTo>
                    <a:pt x="1268" y="100"/>
                    <a:pt x="1201" y="67"/>
                    <a:pt x="1168" y="34"/>
                  </a:cubicBezTo>
                  <a:cubicBezTo>
                    <a:pt x="1101" y="0"/>
                    <a:pt x="1034" y="0"/>
                    <a:pt x="9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59;p54">
              <a:extLst>
                <a:ext uri="{FF2B5EF4-FFF2-40B4-BE49-F238E27FC236}">
                  <a16:creationId xmlns:a16="http://schemas.microsoft.com/office/drawing/2014/main" id="{75371AA4-B0AF-471C-B5C8-07D53C994DE1}"/>
                </a:ext>
              </a:extLst>
            </p:cNvPr>
            <p:cNvSpPr/>
            <p:nvPr/>
          </p:nvSpPr>
          <p:spPr>
            <a:xfrm>
              <a:off x="1861500" y="1584075"/>
              <a:ext cx="10875" cy="89250"/>
            </a:xfrm>
            <a:custGeom>
              <a:avLst/>
              <a:gdLst/>
              <a:ahLst/>
              <a:cxnLst/>
              <a:rect l="l" t="t" r="r" b="b"/>
              <a:pathLst>
                <a:path w="435" h="3570" extrusionOk="0">
                  <a:moveTo>
                    <a:pt x="334" y="1"/>
                  </a:moveTo>
                  <a:lnTo>
                    <a:pt x="67" y="201"/>
                  </a:lnTo>
                  <a:cubicBezTo>
                    <a:pt x="34" y="201"/>
                    <a:pt x="34" y="234"/>
                    <a:pt x="1" y="267"/>
                  </a:cubicBezTo>
                  <a:cubicBezTo>
                    <a:pt x="1" y="301"/>
                    <a:pt x="1" y="334"/>
                    <a:pt x="1" y="367"/>
                  </a:cubicBezTo>
                  <a:lnTo>
                    <a:pt x="1" y="734"/>
                  </a:lnTo>
                  <a:cubicBezTo>
                    <a:pt x="1" y="734"/>
                    <a:pt x="1" y="768"/>
                    <a:pt x="1" y="801"/>
                  </a:cubicBezTo>
                  <a:lnTo>
                    <a:pt x="67" y="801"/>
                  </a:lnTo>
                  <a:lnTo>
                    <a:pt x="334" y="634"/>
                  </a:lnTo>
                  <a:cubicBezTo>
                    <a:pt x="367" y="634"/>
                    <a:pt x="367" y="601"/>
                    <a:pt x="401" y="568"/>
                  </a:cubicBezTo>
                  <a:cubicBezTo>
                    <a:pt x="401" y="534"/>
                    <a:pt x="401" y="501"/>
                    <a:pt x="434" y="468"/>
                  </a:cubicBezTo>
                  <a:lnTo>
                    <a:pt x="434" y="101"/>
                  </a:lnTo>
                  <a:cubicBezTo>
                    <a:pt x="434" y="67"/>
                    <a:pt x="401" y="34"/>
                    <a:pt x="401" y="1"/>
                  </a:cubicBezTo>
                  <a:close/>
                  <a:moveTo>
                    <a:pt x="334" y="935"/>
                  </a:moveTo>
                  <a:lnTo>
                    <a:pt x="67" y="1068"/>
                  </a:lnTo>
                  <a:cubicBezTo>
                    <a:pt x="67" y="1101"/>
                    <a:pt x="34" y="1135"/>
                    <a:pt x="34" y="1135"/>
                  </a:cubicBezTo>
                  <a:cubicBezTo>
                    <a:pt x="1" y="1168"/>
                    <a:pt x="1" y="1235"/>
                    <a:pt x="1" y="1268"/>
                  </a:cubicBezTo>
                  <a:lnTo>
                    <a:pt x="1" y="3503"/>
                  </a:lnTo>
                  <a:cubicBezTo>
                    <a:pt x="1" y="3503"/>
                    <a:pt x="1" y="3536"/>
                    <a:pt x="34" y="3570"/>
                  </a:cubicBezTo>
                  <a:lnTo>
                    <a:pt x="67" y="3570"/>
                  </a:lnTo>
                  <a:lnTo>
                    <a:pt x="334" y="3436"/>
                  </a:lnTo>
                  <a:cubicBezTo>
                    <a:pt x="334" y="3403"/>
                    <a:pt x="367" y="3403"/>
                    <a:pt x="367" y="3370"/>
                  </a:cubicBezTo>
                  <a:cubicBezTo>
                    <a:pt x="401" y="3336"/>
                    <a:pt x="401" y="3303"/>
                    <a:pt x="401" y="3270"/>
                  </a:cubicBezTo>
                  <a:lnTo>
                    <a:pt x="401" y="1001"/>
                  </a:lnTo>
                  <a:cubicBezTo>
                    <a:pt x="401" y="1001"/>
                    <a:pt x="401" y="968"/>
                    <a:pt x="367" y="93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60;p54">
              <a:extLst>
                <a:ext uri="{FF2B5EF4-FFF2-40B4-BE49-F238E27FC236}">
                  <a16:creationId xmlns:a16="http://schemas.microsoft.com/office/drawing/2014/main" id="{B745E483-09AE-4BAE-B7F1-B81E1315D744}"/>
                </a:ext>
              </a:extLst>
            </p:cNvPr>
            <p:cNvSpPr/>
            <p:nvPr/>
          </p:nvSpPr>
          <p:spPr>
            <a:xfrm>
              <a:off x="1878175" y="1570100"/>
              <a:ext cx="30875" cy="83900"/>
            </a:xfrm>
            <a:custGeom>
              <a:avLst/>
              <a:gdLst/>
              <a:ahLst/>
              <a:cxnLst/>
              <a:rect l="l" t="t" r="r" b="b"/>
              <a:pathLst>
                <a:path w="1235" h="3356" extrusionOk="0">
                  <a:moveTo>
                    <a:pt x="655" y="1"/>
                  </a:moveTo>
                  <a:cubicBezTo>
                    <a:pt x="643" y="1"/>
                    <a:pt x="634" y="9"/>
                    <a:pt x="634" y="26"/>
                  </a:cubicBezTo>
                  <a:lnTo>
                    <a:pt x="401" y="159"/>
                  </a:lnTo>
                  <a:cubicBezTo>
                    <a:pt x="368" y="159"/>
                    <a:pt x="334" y="193"/>
                    <a:pt x="334" y="226"/>
                  </a:cubicBezTo>
                  <a:cubicBezTo>
                    <a:pt x="301" y="259"/>
                    <a:pt x="301" y="293"/>
                    <a:pt x="301" y="326"/>
                  </a:cubicBezTo>
                  <a:lnTo>
                    <a:pt x="301" y="1127"/>
                  </a:lnTo>
                  <a:lnTo>
                    <a:pt x="101" y="1227"/>
                  </a:lnTo>
                  <a:cubicBezTo>
                    <a:pt x="67" y="1260"/>
                    <a:pt x="67" y="1293"/>
                    <a:pt x="34" y="1293"/>
                  </a:cubicBezTo>
                  <a:cubicBezTo>
                    <a:pt x="34" y="1327"/>
                    <a:pt x="34" y="1393"/>
                    <a:pt x="1" y="1427"/>
                  </a:cubicBezTo>
                  <a:lnTo>
                    <a:pt x="1" y="1727"/>
                  </a:lnTo>
                  <a:cubicBezTo>
                    <a:pt x="1" y="1760"/>
                    <a:pt x="34" y="1794"/>
                    <a:pt x="34" y="1794"/>
                  </a:cubicBezTo>
                  <a:cubicBezTo>
                    <a:pt x="51" y="1810"/>
                    <a:pt x="59" y="1819"/>
                    <a:pt x="67" y="1819"/>
                  </a:cubicBezTo>
                  <a:cubicBezTo>
                    <a:pt x="76" y="1819"/>
                    <a:pt x="84" y="1810"/>
                    <a:pt x="101" y="1794"/>
                  </a:cubicBezTo>
                  <a:lnTo>
                    <a:pt x="301" y="1694"/>
                  </a:lnTo>
                  <a:lnTo>
                    <a:pt x="301" y="2728"/>
                  </a:lnTo>
                  <a:cubicBezTo>
                    <a:pt x="268" y="2928"/>
                    <a:pt x="334" y="3128"/>
                    <a:pt x="468" y="3295"/>
                  </a:cubicBezTo>
                  <a:cubicBezTo>
                    <a:pt x="510" y="3337"/>
                    <a:pt x="557" y="3355"/>
                    <a:pt x="613" y="3355"/>
                  </a:cubicBezTo>
                  <a:cubicBezTo>
                    <a:pt x="691" y="3355"/>
                    <a:pt x="785" y="3320"/>
                    <a:pt x="901" y="3261"/>
                  </a:cubicBezTo>
                  <a:lnTo>
                    <a:pt x="1135" y="3128"/>
                  </a:lnTo>
                  <a:cubicBezTo>
                    <a:pt x="1168" y="3095"/>
                    <a:pt x="1202" y="3095"/>
                    <a:pt x="1202" y="3061"/>
                  </a:cubicBezTo>
                  <a:cubicBezTo>
                    <a:pt x="1235" y="3028"/>
                    <a:pt x="1235" y="2995"/>
                    <a:pt x="1235" y="2961"/>
                  </a:cubicBezTo>
                  <a:lnTo>
                    <a:pt x="1235" y="2628"/>
                  </a:lnTo>
                  <a:cubicBezTo>
                    <a:pt x="1235" y="2594"/>
                    <a:pt x="1235" y="2561"/>
                    <a:pt x="1202" y="2561"/>
                  </a:cubicBezTo>
                  <a:cubicBezTo>
                    <a:pt x="1202" y="2544"/>
                    <a:pt x="1193" y="2536"/>
                    <a:pt x="1181" y="2536"/>
                  </a:cubicBezTo>
                  <a:cubicBezTo>
                    <a:pt x="1168" y="2536"/>
                    <a:pt x="1151" y="2544"/>
                    <a:pt x="1135" y="2561"/>
                  </a:cubicBezTo>
                  <a:lnTo>
                    <a:pt x="968" y="2661"/>
                  </a:lnTo>
                  <a:cubicBezTo>
                    <a:pt x="909" y="2700"/>
                    <a:pt x="862" y="2716"/>
                    <a:pt x="826" y="2716"/>
                  </a:cubicBezTo>
                  <a:cubicBezTo>
                    <a:pt x="801" y="2716"/>
                    <a:pt x="782" y="2708"/>
                    <a:pt x="768" y="2694"/>
                  </a:cubicBezTo>
                  <a:cubicBezTo>
                    <a:pt x="735" y="2628"/>
                    <a:pt x="701" y="2561"/>
                    <a:pt x="701" y="2461"/>
                  </a:cubicBezTo>
                  <a:lnTo>
                    <a:pt x="701" y="1460"/>
                  </a:lnTo>
                  <a:lnTo>
                    <a:pt x="1135" y="1227"/>
                  </a:lnTo>
                  <a:cubicBezTo>
                    <a:pt x="1168" y="1193"/>
                    <a:pt x="1168" y="1160"/>
                    <a:pt x="1202" y="1160"/>
                  </a:cubicBezTo>
                  <a:cubicBezTo>
                    <a:pt x="1202" y="1127"/>
                    <a:pt x="1202" y="1060"/>
                    <a:pt x="1202" y="1027"/>
                  </a:cubicBezTo>
                  <a:lnTo>
                    <a:pt x="1202" y="726"/>
                  </a:lnTo>
                  <a:cubicBezTo>
                    <a:pt x="1202" y="693"/>
                    <a:pt x="1202" y="660"/>
                    <a:pt x="1202" y="660"/>
                  </a:cubicBezTo>
                  <a:cubicBezTo>
                    <a:pt x="1185" y="643"/>
                    <a:pt x="1168" y="635"/>
                    <a:pt x="1156" y="635"/>
                  </a:cubicBezTo>
                  <a:cubicBezTo>
                    <a:pt x="1143" y="635"/>
                    <a:pt x="1135" y="643"/>
                    <a:pt x="1135" y="660"/>
                  </a:cubicBezTo>
                  <a:lnTo>
                    <a:pt x="701" y="893"/>
                  </a:lnTo>
                  <a:lnTo>
                    <a:pt x="701" y="93"/>
                  </a:lnTo>
                  <a:cubicBezTo>
                    <a:pt x="701" y="59"/>
                    <a:pt x="701" y="26"/>
                    <a:pt x="701" y="26"/>
                  </a:cubicBezTo>
                  <a:cubicBezTo>
                    <a:pt x="684" y="9"/>
                    <a:pt x="668" y="1"/>
                    <a:pt x="65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61;p54">
              <a:extLst>
                <a:ext uri="{FF2B5EF4-FFF2-40B4-BE49-F238E27FC236}">
                  <a16:creationId xmlns:a16="http://schemas.microsoft.com/office/drawing/2014/main" id="{39666ABF-0272-40E6-A807-B7D1ACD67D49}"/>
                </a:ext>
              </a:extLst>
            </p:cNvPr>
            <p:cNvSpPr/>
            <p:nvPr/>
          </p:nvSpPr>
          <p:spPr>
            <a:xfrm>
              <a:off x="1914875" y="1567075"/>
              <a:ext cx="38375" cy="67900"/>
            </a:xfrm>
            <a:custGeom>
              <a:avLst/>
              <a:gdLst/>
              <a:ahLst/>
              <a:cxnLst/>
              <a:rect l="l" t="t" r="r" b="b"/>
              <a:pathLst>
                <a:path w="1535" h="2716" extrusionOk="0">
                  <a:moveTo>
                    <a:pt x="901" y="614"/>
                  </a:moveTo>
                  <a:cubicBezTo>
                    <a:pt x="968" y="614"/>
                    <a:pt x="1001" y="614"/>
                    <a:pt x="1001" y="647"/>
                  </a:cubicBezTo>
                  <a:cubicBezTo>
                    <a:pt x="1034" y="681"/>
                    <a:pt x="1068" y="714"/>
                    <a:pt x="1068" y="747"/>
                  </a:cubicBezTo>
                  <a:cubicBezTo>
                    <a:pt x="1068" y="814"/>
                    <a:pt x="1101" y="847"/>
                    <a:pt x="1101" y="881"/>
                  </a:cubicBezTo>
                  <a:lnTo>
                    <a:pt x="401" y="1314"/>
                  </a:lnTo>
                  <a:cubicBezTo>
                    <a:pt x="401" y="1248"/>
                    <a:pt x="401" y="1181"/>
                    <a:pt x="434" y="1148"/>
                  </a:cubicBezTo>
                  <a:cubicBezTo>
                    <a:pt x="434" y="1081"/>
                    <a:pt x="467" y="1014"/>
                    <a:pt x="501" y="947"/>
                  </a:cubicBezTo>
                  <a:cubicBezTo>
                    <a:pt x="534" y="914"/>
                    <a:pt x="567" y="847"/>
                    <a:pt x="601" y="781"/>
                  </a:cubicBezTo>
                  <a:cubicBezTo>
                    <a:pt x="634" y="747"/>
                    <a:pt x="701" y="681"/>
                    <a:pt x="734" y="647"/>
                  </a:cubicBezTo>
                  <a:cubicBezTo>
                    <a:pt x="801" y="614"/>
                    <a:pt x="868" y="614"/>
                    <a:pt x="901" y="614"/>
                  </a:cubicBezTo>
                  <a:close/>
                  <a:moveTo>
                    <a:pt x="982" y="0"/>
                  </a:moveTo>
                  <a:cubicBezTo>
                    <a:pt x="901" y="0"/>
                    <a:pt x="816" y="31"/>
                    <a:pt x="768" y="80"/>
                  </a:cubicBezTo>
                  <a:cubicBezTo>
                    <a:pt x="634" y="147"/>
                    <a:pt x="534" y="247"/>
                    <a:pt x="434" y="380"/>
                  </a:cubicBezTo>
                  <a:cubicBezTo>
                    <a:pt x="334" y="480"/>
                    <a:pt x="267" y="647"/>
                    <a:pt x="201" y="781"/>
                  </a:cubicBezTo>
                  <a:cubicBezTo>
                    <a:pt x="134" y="947"/>
                    <a:pt x="67" y="1114"/>
                    <a:pt x="34" y="1281"/>
                  </a:cubicBezTo>
                  <a:cubicBezTo>
                    <a:pt x="0" y="1448"/>
                    <a:pt x="0" y="1648"/>
                    <a:pt x="0" y="1815"/>
                  </a:cubicBezTo>
                  <a:cubicBezTo>
                    <a:pt x="0" y="1981"/>
                    <a:pt x="0" y="2115"/>
                    <a:pt x="34" y="2282"/>
                  </a:cubicBezTo>
                  <a:cubicBezTo>
                    <a:pt x="67" y="2415"/>
                    <a:pt x="134" y="2515"/>
                    <a:pt x="201" y="2615"/>
                  </a:cubicBezTo>
                  <a:cubicBezTo>
                    <a:pt x="267" y="2682"/>
                    <a:pt x="334" y="2715"/>
                    <a:pt x="434" y="2715"/>
                  </a:cubicBezTo>
                  <a:cubicBezTo>
                    <a:pt x="534" y="2715"/>
                    <a:pt x="668" y="2715"/>
                    <a:pt x="734" y="2649"/>
                  </a:cubicBezTo>
                  <a:cubicBezTo>
                    <a:pt x="868" y="2582"/>
                    <a:pt x="968" y="2482"/>
                    <a:pt x="1068" y="2382"/>
                  </a:cubicBezTo>
                  <a:cubicBezTo>
                    <a:pt x="1135" y="2282"/>
                    <a:pt x="1201" y="2182"/>
                    <a:pt x="1268" y="2082"/>
                  </a:cubicBezTo>
                  <a:cubicBezTo>
                    <a:pt x="1335" y="2015"/>
                    <a:pt x="1368" y="1915"/>
                    <a:pt x="1401" y="1815"/>
                  </a:cubicBezTo>
                  <a:cubicBezTo>
                    <a:pt x="1435" y="1748"/>
                    <a:pt x="1468" y="1681"/>
                    <a:pt x="1468" y="1615"/>
                  </a:cubicBezTo>
                  <a:cubicBezTo>
                    <a:pt x="1468" y="1581"/>
                    <a:pt x="1468" y="1548"/>
                    <a:pt x="1435" y="1514"/>
                  </a:cubicBezTo>
                  <a:lnTo>
                    <a:pt x="1368" y="1514"/>
                  </a:lnTo>
                  <a:lnTo>
                    <a:pt x="1135" y="1681"/>
                  </a:lnTo>
                  <a:cubicBezTo>
                    <a:pt x="1101" y="1681"/>
                    <a:pt x="1101" y="1715"/>
                    <a:pt x="1068" y="1715"/>
                  </a:cubicBezTo>
                  <a:cubicBezTo>
                    <a:pt x="1034" y="1748"/>
                    <a:pt x="1034" y="1781"/>
                    <a:pt x="1001" y="1815"/>
                  </a:cubicBezTo>
                  <a:cubicBezTo>
                    <a:pt x="1001" y="1848"/>
                    <a:pt x="968" y="1915"/>
                    <a:pt x="901" y="1948"/>
                  </a:cubicBezTo>
                  <a:cubicBezTo>
                    <a:pt x="868" y="1981"/>
                    <a:pt x="801" y="2048"/>
                    <a:pt x="734" y="2082"/>
                  </a:cubicBezTo>
                  <a:cubicBezTo>
                    <a:pt x="701" y="2082"/>
                    <a:pt x="668" y="2115"/>
                    <a:pt x="634" y="2115"/>
                  </a:cubicBezTo>
                  <a:lnTo>
                    <a:pt x="501" y="2115"/>
                  </a:lnTo>
                  <a:cubicBezTo>
                    <a:pt x="467" y="2082"/>
                    <a:pt x="434" y="2048"/>
                    <a:pt x="434" y="2015"/>
                  </a:cubicBezTo>
                  <a:cubicBezTo>
                    <a:pt x="401" y="1948"/>
                    <a:pt x="401" y="1915"/>
                    <a:pt x="401" y="1848"/>
                  </a:cubicBezTo>
                  <a:lnTo>
                    <a:pt x="1435" y="1248"/>
                  </a:lnTo>
                  <a:cubicBezTo>
                    <a:pt x="1468" y="1214"/>
                    <a:pt x="1468" y="1181"/>
                    <a:pt x="1501" y="1181"/>
                  </a:cubicBezTo>
                  <a:cubicBezTo>
                    <a:pt x="1501" y="1148"/>
                    <a:pt x="1501" y="1081"/>
                    <a:pt x="1535" y="1047"/>
                  </a:cubicBezTo>
                  <a:lnTo>
                    <a:pt x="1535" y="847"/>
                  </a:lnTo>
                  <a:cubicBezTo>
                    <a:pt x="1501" y="714"/>
                    <a:pt x="1501" y="547"/>
                    <a:pt x="1468" y="414"/>
                  </a:cubicBezTo>
                  <a:cubicBezTo>
                    <a:pt x="1435" y="314"/>
                    <a:pt x="1368" y="214"/>
                    <a:pt x="1301" y="113"/>
                  </a:cubicBezTo>
                  <a:cubicBezTo>
                    <a:pt x="1235" y="47"/>
                    <a:pt x="1168" y="13"/>
                    <a:pt x="1068" y="13"/>
                  </a:cubicBezTo>
                  <a:cubicBezTo>
                    <a:pt x="1041" y="4"/>
                    <a:pt x="1012" y="0"/>
                    <a:pt x="98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62;p54">
              <a:extLst>
                <a:ext uri="{FF2B5EF4-FFF2-40B4-BE49-F238E27FC236}">
                  <a16:creationId xmlns:a16="http://schemas.microsoft.com/office/drawing/2014/main" id="{F2C52CD4-F47A-4E81-9089-3B57E19C13A1}"/>
                </a:ext>
              </a:extLst>
            </p:cNvPr>
            <p:cNvSpPr/>
            <p:nvPr/>
          </p:nvSpPr>
          <p:spPr>
            <a:xfrm>
              <a:off x="1961575" y="1524875"/>
              <a:ext cx="60900" cy="90925"/>
            </a:xfrm>
            <a:custGeom>
              <a:avLst/>
              <a:gdLst/>
              <a:ahLst/>
              <a:cxnLst/>
              <a:rect l="l" t="t" r="r" b="b"/>
              <a:pathLst>
                <a:path w="2436" h="3637" extrusionOk="0">
                  <a:moveTo>
                    <a:pt x="2102" y="0"/>
                  </a:moveTo>
                  <a:cubicBezTo>
                    <a:pt x="2002" y="0"/>
                    <a:pt x="1902" y="34"/>
                    <a:pt x="1802" y="67"/>
                  </a:cubicBezTo>
                  <a:cubicBezTo>
                    <a:pt x="1768" y="100"/>
                    <a:pt x="1735" y="134"/>
                    <a:pt x="1668" y="200"/>
                  </a:cubicBezTo>
                  <a:cubicBezTo>
                    <a:pt x="1635" y="234"/>
                    <a:pt x="1568" y="300"/>
                    <a:pt x="1535" y="334"/>
                  </a:cubicBezTo>
                  <a:cubicBezTo>
                    <a:pt x="1501" y="400"/>
                    <a:pt x="1435" y="467"/>
                    <a:pt x="1401" y="534"/>
                  </a:cubicBezTo>
                  <a:cubicBezTo>
                    <a:pt x="1368" y="634"/>
                    <a:pt x="1335" y="701"/>
                    <a:pt x="1301" y="767"/>
                  </a:cubicBezTo>
                  <a:cubicBezTo>
                    <a:pt x="1268" y="701"/>
                    <a:pt x="1201" y="634"/>
                    <a:pt x="1101" y="601"/>
                  </a:cubicBezTo>
                  <a:cubicBezTo>
                    <a:pt x="1074" y="592"/>
                    <a:pt x="1048" y="588"/>
                    <a:pt x="1021" y="588"/>
                  </a:cubicBezTo>
                  <a:cubicBezTo>
                    <a:pt x="947" y="588"/>
                    <a:pt x="874" y="618"/>
                    <a:pt x="801" y="667"/>
                  </a:cubicBezTo>
                  <a:cubicBezTo>
                    <a:pt x="701" y="734"/>
                    <a:pt x="634" y="801"/>
                    <a:pt x="567" y="867"/>
                  </a:cubicBezTo>
                  <a:cubicBezTo>
                    <a:pt x="501" y="968"/>
                    <a:pt x="434" y="1068"/>
                    <a:pt x="401" y="1201"/>
                  </a:cubicBezTo>
                  <a:lnTo>
                    <a:pt x="401" y="1101"/>
                  </a:lnTo>
                  <a:cubicBezTo>
                    <a:pt x="401" y="1068"/>
                    <a:pt x="401" y="1034"/>
                    <a:pt x="367" y="1034"/>
                  </a:cubicBezTo>
                  <a:lnTo>
                    <a:pt x="334" y="1034"/>
                  </a:lnTo>
                  <a:lnTo>
                    <a:pt x="100" y="1168"/>
                  </a:lnTo>
                  <a:cubicBezTo>
                    <a:pt x="67" y="1168"/>
                    <a:pt x="34" y="1201"/>
                    <a:pt x="34" y="1234"/>
                  </a:cubicBezTo>
                  <a:cubicBezTo>
                    <a:pt x="0" y="1268"/>
                    <a:pt x="0" y="1301"/>
                    <a:pt x="0" y="1334"/>
                  </a:cubicBezTo>
                  <a:lnTo>
                    <a:pt x="0" y="3569"/>
                  </a:lnTo>
                  <a:cubicBezTo>
                    <a:pt x="0" y="3603"/>
                    <a:pt x="0" y="3603"/>
                    <a:pt x="0" y="3636"/>
                  </a:cubicBezTo>
                  <a:lnTo>
                    <a:pt x="67" y="3636"/>
                  </a:lnTo>
                  <a:lnTo>
                    <a:pt x="301" y="3503"/>
                  </a:lnTo>
                  <a:cubicBezTo>
                    <a:pt x="334" y="3469"/>
                    <a:pt x="367" y="3469"/>
                    <a:pt x="367" y="3436"/>
                  </a:cubicBezTo>
                  <a:cubicBezTo>
                    <a:pt x="367" y="3403"/>
                    <a:pt x="401" y="3369"/>
                    <a:pt x="401" y="3336"/>
                  </a:cubicBezTo>
                  <a:lnTo>
                    <a:pt x="401" y="2068"/>
                  </a:lnTo>
                  <a:cubicBezTo>
                    <a:pt x="401" y="1902"/>
                    <a:pt x="401" y="1735"/>
                    <a:pt x="467" y="1568"/>
                  </a:cubicBezTo>
                  <a:cubicBezTo>
                    <a:pt x="534" y="1468"/>
                    <a:pt x="601" y="1368"/>
                    <a:pt x="701" y="1301"/>
                  </a:cubicBezTo>
                  <a:cubicBezTo>
                    <a:pt x="751" y="1284"/>
                    <a:pt x="793" y="1276"/>
                    <a:pt x="830" y="1276"/>
                  </a:cubicBezTo>
                  <a:cubicBezTo>
                    <a:pt x="868" y="1276"/>
                    <a:pt x="901" y="1284"/>
                    <a:pt x="934" y="1301"/>
                  </a:cubicBezTo>
                  <a:cubicBezTo>
                    <a:pt x="1001" y="1435"/>
                    <a:pt x="1034" y="1568"/>
                    <a:pt x="1001" y="1735"/>
                  </a:cubicBezTo>
                  <a:lnTo>
                    <a:pt x="1001" y="2969"/>
                  </a:lnTo>
                  <a:cubicBezTo>
                    <a:pt x="1001" y="3002"/>
                    <a:pt x="1001" y="3036"/>
                    <a:pt x="1034" y="3069"/>
                  </a:cubicBezTo>
                  <a:lnTo>
                    <a:pt x="1101" y="3069"/>
                  </a:lnTo>
                  <a:lnTo>
                    <a:pt x="1335" y="2902"/>
                  </a:lnTo>
                  <a:cubicBezTo>
                    <a:pt x="1368" y="2902"/>
                    <a:pt x="1368" y="2869"/>
                    <a:pt x="1401" y="2836"/>
                  </a:cubicBezTo>
                  <a:cubicBezTo>
                    <a:pt x="1401" y="2802"/>
                    <a:pt x="1401" y="2769"/>
                    <a:pt x="1401" y="2735"/>
                  </a:cubicBezTo>
                  <a:lnTo>
                    <a:pt x="1401" y="1435"/>
                  </a:lnTo>
                  <a:cubicBezTo>
                    <a:pt x="1401" y="1268"/>
                    <a:pt x="1435" y="1101"/>
                    <a:pt x="1501" y="968"/>
                  </a:cubicBezTo>
                  <a:cubicBezTo>
                    <a:pt x="1568" y="867"/>
                    <a:pt x="1635" y="767"/>
                    <a:pt x="1735" y="701"/>
                  </a:cubicBezTo>
                  <a:cubicBezTo>
                    <a:pt x="1793" y="681"/>
                    <a:pt x="1839" y="662"/>
                    <a:pt x="1875" y="662"/>
                  </a:cubicBezTo>
                  <a:cubicBezTo>
                    <a:pt x="1901" y="662"/>
                    <a:pt x="1921" y="672"/>
                    <a:pt x="1935" y="701"/>
                  </a:cubicBezTo>
                  <a:cubicBezTo>
                    <a:pt x="2035" y="834"/>
                    <a:pt x="2069" y="968"/>
                    <a:pt x="2035" y="1134"/>
                  </a:cubicBezTo>
                  <a:lnTo>
                    <a:pt x="2035" y="2369"/>
                  </a:lnTo>
                  <a:cubicBezTo>
                    <a:pt x="2035" y="2402"/>
                    <a:pt x="2035" y="2435"/>
                    <a:pt x="2069" y="2469"/>
                  </a:cubicBezTo>
                  <a:lnTo>
                    <a:pt x="2102" y="2469"/>
                  </a:lnTo>
                  <a:lnTo>
                    <a:pt x="2369" y="2302"/>
                  </a:lnTo>
                  <a:cubicBezTo>
                    <a:pt x="2369" y="2302"/>
                    <a:pt x="2402" y="2268"/>
                    <a:pt x="2402" y="2235"/>
                  </a:cubicBezTo>
                  <a:cubicBezTo>
                    <a:pt x="2435" y="2202"/>
                    <a:pt x="2435" y="2168"/>
                    <a:pt x="2435" y="2135"/>
                  </a:cubicBezTo>
                  <a:lnTo>
                    <a:pt x="2435" y="834"/>
                  </a:lnTo>
                  <a:cubicBezTo>
                    <a:pt x="2435" y="701"/>
                    <a:pt x="2435" y="567"/>
                    <a:pt x="2402" y="434"/>
                  </a:cubicBezTo>
                  <a:cubicBezTo>
                    <a:pt x="2402" y="334"/>
                    <a:pt x="2369" y="234"/>
                    <a:pt x="2302" y="134"/>
                  </a:cubicBezTo>
                  <a:cubicBezTo>
                    <a:pt x="2269" y="67"/>
                    <a:pt x="2202" y="0"/>
                    <a:pt x="21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63;p54">
              <a:extLst>
                <a:ext uri="{FF2B5EF4-FFF2-40B4-BE49-F238E27FC236}">
                  <a16:creationId xmlns:a16="http://schemas.microsoft.com/office/drawing/2014/main" id="{B5D1969F-F711-4B34-85A1-4CC5ACE36658}"/>
                </a:ext>
              </a:extLst>
            </p:cNvPr>
            <p:cNvSpPr/>
            <p:nvPr/>
          </p:nvSpPr>
          <p:spPr>
            <a:xfrm>
              <a:off x="2029950" y="1499850"/>
              <a:ext cx="37550" cy="72575"/>
            </a:xfrm>
            <a:custGeom>
              <a:avLst/>
              <a:gdLst/>
              <a:ahLst/>
              <a:cxnLst/>
              <a:rect l="l" t="t" r="r" b="b"/>
              <a:pathLst>
                <a:path w="1502" h="2903" extrusionOk="0">
                  <a:moveTo>
                    <a:pt x="1068" y="1368"/>
                  </a:moveTo>
                  <a:lnTo>
                    <a:pt x="1068" y="1401"/>
                  </a:lnTo>
                  <a:cubicBezTo>
                    <a:pt x="1068" y="1468"/>
                    <a:pt x="1068" y="1535"/>
                    <a:pt x="1068" y="1635"/>
                  </a:cubicBezTo>
                  <a:cubicBezTo>
                    <a:pt x="1035" y="1702"/>
                    <a:pt x="1001" y="1768"/>
                    <a:pt x="968" y="1835"/>
                  </a:cubicBezTo>
                  <a:cubicBezTo>
                    <a:pt x="935" y="1902"/>
                    <a:pt x="868" y="1969"/>
                    <a:pt x="835" y="2035"/>
                  </a:cubicBezTo>
                  <a:cubicBezTo>
                    <a:pt x="768" y="2102"/>
                    <a:pt x="701" y="2169"/>
                    <a:pt x="634" y="2202"/>
                  </a:cubicBezTo>
                  <a:cubicBezTo>
                    <a:pt x="601" y="2235"/>
                    <a:pt x="534" y="2235"/>
                    <a:pt x="501" y="2235"/>
                  </a:cubicBezTo>
                  <a:cubicBezTo>
                    <a:pt x="434" y="2235"/>
                    <a:pt x="434" y="2202"/>
                    <a:pt x="434" y="2135"/>
                  </a:cubicBezTo>
                  <a:cubicBezTo>
                    <a:pt x="434" y="2069"/>
                    <a:pt x="434" y="2002"/>
                    <a:pt x="468" y="1935"/>
                  </a:cubicBezTo>
                  <a:cubicBezTo>
                    <a:pt x="534" y="1835"/>
                    <a:pt x="601" y="1768"/>
                    <a:pt x="668" y="1735"/>
                  </a:cubicBezTo>
                  <a:lnTo>
                    <a:pt x="1068" y="1368"/>
                  </a:lnTo>
                  <a:close/>
                  <a:moveTo>
                    <a:pt x="1068" y="0"/>
                  </a:moveTo>
                  <a:cubicBezTo>
                    <a:pt x="968" y="0"/>
                    <a:pt x="868" y="34"/>
                    <a:pt x="801" y="101"/>
                  </a:cubicBezTo>
                  <a:cubicBezTo>
                    <a:pt x="668" y="167"/>
                    <a:pt x="601" y="234"/>
                    <a:pt x="501" y="334"/>
                  </a:cubicBezTo>
                  <a:cubicBezTo>
                    <a:pt x="434" y="401"/>
                    <a:pt x="368" y="501"/>
                    <a:pt x="301" y="601"/>
                  </a:cubicBezTo>
                  <a:cubicBezTo>
                    <a:pt x="268" y="701"/>
                    <a:pt x="201" y="801"/>
                    <a:pt x="167" y="901"/>
                  </a:cubicBezTo>
                  <a:cubicBezTo>
                    <a:pt x="134" y="968"/>
                    <a:pt x="134" y="1068"/>
                    <a:pt x="134" y="1135"/>
                  </a:cubicBezTo>
                  <a:cubicBezTo>
                    <a:pt x="101" y="1168"/>
                    <a:pt x="101" y="1201"/>
                    <a:pt x="134" y="1235"/>
                  </a:cubicBezTo>
                  <a:lnTo>
                    <a:pt x="201" y="1235"/>
                  </a:lnTo>
                  <a:lnTo>
                    <a:pt x="468" y="1068"/>
                  </a:lnTo>
                  <a:cubicBezTo>
                    <a:pt x="501" y="1068"/>
                    <a:pt x="534" y="1035"/>
                    <a:pt x="534" y="1001"/>
                  </a:cubicBezTo>
                  <a:cubicBezTo>
                    <a:pt x="568" y="1001"/>
                    <a:pt x="568" y="968"/>
                    <a:pt x="601" y="934"/>
                  </a:cubicBezTo>
                  <a:cubicBezTo>
                    <a:pt x="601" y="901"/>
                    <a:pt x="634" y="834"/>
                    <a:pt x="668" y="801"/>
                  </a:cubicBezTo>
                  <a:cubicBezTo>
                    <a:pt x="701" y="768"/>
                    <a:pt x="735" y="734"/>
                    <a:pt x="801" y="701"/>
                  </a:cubicBezTo>
                  <a:cubicBezTo>
                    <a:pt x="840" y="662"/>
                    <a:pt x="879" y="646"/>
                    <a:pt x="918" y="646"/>
                  </a:cubicBezTo>
                  <a:cubicBezTo>
                    <a:pt x="946" y="646"/>
                    <a:pt x="974" y="654"/>
                    <a:pt x="1001" y="668"/>
                  </a:cubicBezTo>
                  <a:cubicBezTo>
                    <a:pt x="1068" y="668"/>
                    <a:pt x="1101" y="734"/>
                    <a:pt x="1101" y="868"/>
                  </a:cubicBezTo>
                  <a:lnTo>
                    <a:pt x="568" y="1301"/>
                  </a:lnTo>
                  <a:cubicBezTo>
                    <a:pt x="401" y="1435"/>
                    <a:pt x="268" y="1602"/>
                    <a:pt x="167" y="1802"/>
                  </a:cubicBezTo>
                  <a:cubicBezTo>
                    <a:pt x="67" y="1969"/>
                    <a:pt x="1" y="2202"/>
                    <a:pt x="1" y="2402"/>
                  </a:cubicBezTo>
                  <a:cubicBezTo>
                    <a:pt x="1" y="2502"/>
                    <a:pt x="34" y="2602"/>
                    <a:pt x="34" y="2669"/>
                  </a:cubicBezTo>
                  <a:cubicBezTo>
                    <a:pt x="67" y="2736"/>
                    <a:pt x="101" y="2802"/>
                    <a:pt x="167" y="2869"/>
                  </a:cubicBezTo>
                  <a:cubicBezTo>
                    <a:pt x="201" y="2903"/>
                    <a:pt x="268" y="2903"/>
                    <a:pt x="334" y="2903"/>
                  </a:cubicBezTo>
                  <a:cubicBezTo>
                    <a:pt x="434" y="2903"/>
                    <a:pt x="501" y="2869"/>
                    <a:pt x="568" y="2836"/>
                  </a:cubicBezTo>
                  <a:cubicBezTo>
                    <a:pt x="701" y="2736"/>
                    <a:pt x="801" y="2669"/>
                    <a:pt x="901" y="2536"/>
                  </a:cubicBezTo>
                  <a:cubicBezTo>
                    <a:pt x="968" y="2436"/>
                    <a:pt x="1035" y="2302"/>
                    <a:pt x="1068" y="2202"/>
                  </a:cubicBezTo>
                  <a:lnTo>
                    <a:pt x="1068" y="2369"/>
                  </a:lnTo>
                  <a:cubicBezTo>
                    <a:pt x="1068" y="2369"/>
                    <a:pt x="1101" y="2402"/>
                    <a:pt x="1101" y="2436"/>
                  </a:cubicBezTo>
                  <a:lnTo>
                    <a:pt x="1168" y="2436"/>
                  </a:lnTo>
                  <a:lnTo>
                    <a:pt x="1402" y="2302"/>
                  </a:lnTo>
                  <a:cubicBezTo>
                    <a:pt x="1435" y="2269"/>
                    <a:pt x="1435" y="2235"/>
                    <a:pt x="1468" y="2235"/>
                  </a:cubicBezTo>
                  <a:cubicBezTo>
                    <a:pt x="1468" y="2202"/>
                    <a:pt x="1468" y="2135"/>
                    <a:pt x="1502" y="2102"/>
                  </a:cubicBezTo>
                  <a:lnTo>
                    <a:pt x="1502" y="701"/>
                  </a:lnTo>
                  <a:cubicBezTo>
                    <a:pt x="1502" y="568"/>
                    <a:pt x="1468" y="434"/>
                    <a:pt x="1435" y="301"/>
                  </a:cubicBezTo>
                  <a:cubicBezTo>
                    <a:pt x="1402" y="201"/>
                    <a:pt x="1368" y="134"/>
                    <a:pt x="1302" y="67"/>
                  </a:cubicBezTo>
                  <a:cubicBezTo>
                    <a:pt x="1235" y="0"/>
                    <a:pt x="1168" y="0"/>
                    <a:pt x="10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64;p54">
              <a:extLst>
                <a:ext uri="{FF2B5EF4-FFF2-40B4-BE49-F238E27FC236}">
                  <a16:creationId xmlns:a16="http://schemas.microsoft.com/office/drawing/2014/main" id="{F04CE38F-464B-4E20-A5A0-91A6A72296BA}"/>
                </a:ext>
              </a:extLst>
            </p:cNvPr>
            <p:cNvSpPr/>
            <p:nvPr/>
          </p:nvSpPr>
          <p:spPr>
            <a:xfrm>
              <a:off x="2077500" y="1471500"/>
              <a:ext cx="39200" cy="100100"/>
            </a:xfrm>
            <a:custGeom>
              <a:avLst/>
              <a:gdLst/>
              <a:ahLst/>
              <a:cxnLst/>
              <a:rect l="l" t="t" r="r" b="b"/>
              <a:pathLst>
                <a:path w="1568" h="4004" extrusionOk="0">
                  <a:moveTo>
                    <a:pt x="913" y="651"/>
                  </a:moveTo>
                  <a:cubicBezTo>
                    <a:pt x="959" y="651"/>
                    <a:pt x="1001" y="667"/>
                    <a:pt x="1034" y="701"/>
                  </a:cubicBezTo>
                  <a:cubicBezTo>
                    <a:pt x="1101" y="734"/>
                    <a:pt x="1168" y="868"/>
                    <a:pt x="1168" y="1068"/>
                  </a:cubicBezTo>
                  <a:cubicBezTo>
                    <a:pt x="1168" y="1168"/>
                    <a:pt x="1168" y="1268"/>
                    <a:pt x="1168" y="1335"/>
                  </a:cubicBezTo>
                  <a:cubicBezTo>
                    <a:pt x="1168" y="1535"/>
                    <a:pt x="1101" y="1702"/>
                    <a:pt x="1034" y="1868"/>
                  </a:cubicBezTo>
                  <a:cubicBezTo>
                    <a:pt x="967" y="1968"/>
                    <a:pt x="901" y="2068"/>
                    <a:pt x="767" y="2135"/>
                  </a:cubicBezTo>
                  <a:cubicBezTo>
                    <a:pt x="734" y="2169"/>
                    <a:pt x="692" y="2185"/>
                    <a:pt x="650" y="2185"/>
                  </a:cubicBezTo>
                  <a:cubicBezTo>
                    <a:pt x="609" y="2185"/>
                    <a:pt x="567" y="2169"/>
                    <a:pt x="534" y="2135"/>
                  </a:cubicBezTo>
                  <a:cubicBezTo>
                    <a:pt x="434" y="2068"/>
                    <a:pt x="400" y="1935"/>
                    <a:pt x="400" y="1835"/>
                  </a:cubicBezTo>
                  <a:lnTo>
                    <a:pt x="400" y="1635"/>
                  </a:lnTo>
                  <a:lnTo>
                    <a:pt x="400" y="1468"/>
                  </a:lnTo>
                  <a:cubicBezTo>
                    <a:pt x="400" y="1301"/>
                    <a:pt x="467" y="1134"/>
                    <a:pt x="534" y="1001"/>
                  </a:cubicBezTo>
                  <a:cubicBezTo>
                    <a:pt x="567" y="868"/>
                    <a:pt x="667" y="768"/>
                    <a:pt x="767" y="701"/>
                  </a:cubicBezTo>
                  <a:cubicBezTo>
                    <a:pt x="817" y="667"/>
                    <a:pt x="867" y="651"/>
                    <a:pt x="913" y="651"/>
                  </a:cubicBezTo>
                  <a:close/>
                  <a:moveTo>
                    <a:pt x="1168" y="0"/>
                  </a:moveTo>
                  <a:cubicBezTo>
                    <a:pt x="1067" y="0"/>
                    <a:pt x="967" y="34"/>
                    <a:pt x="867" y="67"/>
                  </a:cubicBezTo>
                  <a:cubicBezTo>
                    <a:pt x="801" y="100"/>
                    <a:pt x="767" y="167"/>
                    <a:pt x="701" y="200"/>
                  </a:cubicBezTo>
                  <a:cubicBezTo>
                    <a:pt x="667" y="267"/>
                    <a:pt x="600" y="301"/>
                    <a:pt x="567" y="367"/>
                  </a:cubicBezTo>
                  <a:cubicBezTo>
                    <a:pt x="534" y="401"/>
                    <a:pt x="500" y="467"/>
                    <a:pt x="467" y="501"/>
                  </a:cubicBezTo>
                  <a:lnTo>
                    <a:pt x="400" y="634"/>
                  </a:lnTo>
                  <a:lnTo>
                    <a:pt x="400" y="534"/>
                  </a:lnTo>
                  <a:cubicBezTo>
                    <a:pt x="400" y="501"/>
                    <a:pt x="400" y="467"/>
                    <a:pt x="367" y="467"/>
                  </a:cubicBezTo>
                  <a:cubicBezTo>
                    <a:pt x="367" y="451"/>
                    <a:pt x="359" y="442"/>
                    <a:pt x="350" y="442"/>
                  </a:cubicBezTo>
                  <a:cubicBezTo>
                    <a:pt x="342" y="442"/>
                    <a:pt x="334" y="451"/>
                    <a:pt x="334" y="467"/>
                  </a:cubicBezTo>
                  <a:lnTo>
                    <a:pt x="100" y="601"/>
                  </a:lnTo>
                  <a:cubicBezTo>
                    <a:pt x="67" y="601"/>
                    <a:pt x="33" y="634"/>
                    <a:pt x="33" y="667"/>
                  </a:cubicBezTo>
                  <a:cubicBezTo>
                    <a:pt x="0" y="701"/>
                    <a:pt x="0" y="734"/>
                    <a:pt x="0" y="768"/>
                  </a:cubicBezTo>
                  <a:lnTo>
                    <a:pt x="0" y="3903"/>
                  </a:lnTo>
                  <a:cubicBezTo>
                    <a:pt x="0" y="3936"/>
                    <a:pt x="0" y="3970"/>
                    <a:pt x="33" y="4003"/>
                  </a:cubicBezTo>
                  <a:lnTo>
                    <a:pt x="100" y="4003"/>
                  </a:lnTo>
                  <a:lnTo>
                    <a:pt x="334" y="3870"/>
                  </a:lnTo>
                  <a:cubicBezTo>
                    <a:pt x="334" y="3836"/>
                    <a:pt x="367" y="3803"/>
                    <a:pt x="367" y="3770"/>
                  </a:cubicBezTo>
                  <a:cubicBezTo>
                    <a:pt x="400" y="3736"/>
                    <a:pt x="400" y="3703"/>
                    <a:pt x="400" y="3670"/>
                  </a:cubicBezTo>
                  <a:lnTo>
                    <a:pt x="400" y="2669"/>
                  </a:lnTo>
                  <a:cubicBezTo>
                    <a:pt x="434" y="2669"/>
                    <a:pt x="434" y="2702"/>
                    <a:pt x="467" y="2702"/>
                  </a:cubicBezTo>
                  <a:cubicBezTo>
                    <a:pt x="500" y="2736"/>
                    <a:pt x="534" y="2736"/>
                    <a:pt x="567" y="2736"/>
                  </a:cubicBezTo>
                  <a:cubicBezTo>
                    <a:pt x="584" y="2752"/>
                    <a:pt x="609" y="2761"/>
                    <a:pt x="634" y="2761"/>
                  </a:cubicBezTo>
                  <a:cubicBezTo>
                    <a:pt x="659" y="2761"/>
                    <a:pt x="684" y="2752"/>
                    <a:pt x="701" y="2736"/>
                  </a:cubicBezTo>
                  <a:cubicBezTo>
                    <a:pt x="767" y="2736"/>
                    <a:pt x="834" y="2702"/>
                    <a:pt x="867" y="2669"/>
                  </a:cubicBezTo>
                  <a:cubicBezTo>
                    <a:pt x="1001" y="2602"/>
                    <a:pt x="1067" y="2502"/>
                    <a:pt x="1168" y="2402"/>
                  </a:cubicBezTo>
                  <a:cubicBezTo>
                    <a:pt x="1234" y="2302"/>
                    <a:pt x="1301" y="2169"/>
                    <a:pt x="1368" y="2035"/>
                  </a:cubicBezTo>
                  <a:cubicBezTo>
                    <a:pt x="1434" y="1902"/>
                    <a:pt x="1468" y="1735"/>
                    <a:pt x="1501" y="1601"/>
                  </a:cubicBezTo>
                  <a:cubicBezTo>
                    <a:pt x="1534" y="1435"/>
                    <a:pt x="1568" y="1301"/>
                    <a:pt x="1568" y="1134"/>
                  </a:cubicBezTo>
                  <a:lnTo>
                    <a:pt x="1568" y="968"/>
                  </a:lnTo>
                  <a:lnTo>
                    <a:pt x="1568" y="801"/>
                  </a:lnTo>
                  <a:cubicBezTo>
                    <a:pt x="1568" y="667"/>
                    <a:pt x="1534" y="534"/>
                    <a:pt x="1501" y="401"/>
                  </a:cubicBezTo>
                  <a:cubicBezTo>
                    <a:pt x="1501" y="301"/>
                    <a:pt x="1434" y="200"/>
                    <a:pt x="1368" y="134"/>
                  </a:cubicBezTo>
                  <a:cubicBezTo>
                    <a:pt x="1334" y="67"/>
                    <a:pt x="1234" y="34"/>
                    <a:pt x="11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65;p54">
              <a:extLst>
                <a:ext uri="{FF2B5EF4-FFF2-40B4-BE49-F238E27FC236}">
                  <a16:creationId xmlns:a16="http://schemas.microsoft.com/office/drawing/2014/main" id="{7B00BFA2-5A08-40F6-B6D3-910BB9A9EFDF}"/>
                </a:ext>
              </a:extLst>
            </p:cNvPr>
            <p:cNvSpPr/>
            <p:nvPr/>
          </p:nvSpPr>
          <p:spPr>
            <a:xfrm>
              <a:off x="2125025" y="1499025"/>
              <a:ext cx="10875" cy="22525"/>
            </a:xfrm>
            <a:custGeom>
              <a:avLst/>
              <a:gdLst/>
              <a:ahLst/>
              <a:cxnLst/>
              <a:rect l="l" t="t" r="r" b="b"/>
              <a:pathLst>
                <a:path w="435" h="901" extrusionOk="0">
                  <a:moveTo>
                    <a:pt x="367" y="0"/>
                  </a:moveTo>
                  <a:lnTo>
                    <a:pt x="67" y="167"/>
                  </a:lnTo>
                  <a:cubicBezTo>
                    <a:pt x="34" y="167"/>
                    <a:pt x="34" y="200"/>
                    <a:pt x="0" y="234"/>
                  </a:cubicBezTo>
                  <a:cubicBezTo>
                    <a:pt x="0" y="267"/>
                    <a:pt x="0" y="300"/>
                    <a:pt x="0" y="334"/>
                  </a:cubicBezTo>
                  <a:lnTo>
                    <a:pt x="0" y="801"/>
                  </a:lnTo>
                  <a:cubicBezTo>
                    <a:pt x="0" y="834"/>
                    <a:pt x="0" y="867"/>
                    <a:pt x="0" y="901"/>
                  </a:cubicBezTo>
                  <a:lnTo>
                    <a:pt x="67" y="901"/>
                  </a:lnTo>
                  <a:lnTo>
                    <a:pt x="367" y="734"/>
                  </a:lnTo>
                  <a:cubicBezTo>
                    <a:pt x="401" y="701"/>
                    <a:pt x="401" y="667"/>
                    <a:pt x="434" y="634"/>
                  </a:cubicBezTo>
                  <a:cubicBezTo>
                    <a:pt x="434" y="601"/>
                    <a:pt x="434" y="567"/>
                    <a:pt x="434" y="534"/>
                  </a:cubicBezTo>
                  <a:lnTo>
                    <a:pt x="434" y="67"/>
                  </a:lnTo>
                  <a:cubicBezTo>
                    <a:pt x="434" y="33"/>
                    <a:pt x="434" y="0"/>
                    <a:pt x="4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66;p54">
              <a:extLst>
                <a:ext uri="{FF2B5EF4-FFF2-40B4-BE49-F238E27FC236}">
                  <a16:creationId xmlns:a16="http://schemas.microsoft.com/office/drawing/2014/main" id="{86455896-1C90-4D29-8D5F-D53746E3F293}"/>
                </a:ext>
              </a:extLst>
            </p:cNvPr>
            <p:cNvSpPr/>
            <p:nvPr/>
          </p:nvSpPr>
          <p:spPr>
            <a:xfrm>
              <a:off x="2142525" y="1426675"/>
              <a:ext cx="41725" cy="84050"/>
            </a:xfrm>
            <a:custGeom>
              <a:avLst/>
              <a:gdLst/>
              <a:ahLst/>
              <a:cxnLst/>
              <a:rect l="l" t="t" r="r" b="b"/>
              <a:pathLst>
                <a:path w="1669" h="3362" extrusionOk="0">
                  <a:moveTo>
                    <a:pt x="1602" y="0"/>
                  </a:moveTo>
                  <a:cubicBezTo>
                    <a:pt x="1594" y="0"/>
                    <a:pt x="1585" y="9"/>
                    <a:pt x="1569" y="25"/>
                  </a:cubicBezTo>
                  <a:lnTo>
                    <a:pt x="1335" y="159"/>
                  </a:lnTo>
                  <a:cubicBezTo>
                    <a:pt x="1302" y="192"/>
                    <a:pt x="1268" y="192"/>
                    <a:pt x="1268" y="226"/>
                  </a:cubicBezTo>
                  <a:cubicBezTo>
                    <a:pt x="1235" y="259"/>
                    <a:pt x="1202" y="292"/>
                    <a:pt x="1202" y="326"/>
                  </a:cubicBezTo>
                  <a:lnTo>
                    <a:pt x="835" y="1193"/>
                  </a:lnTo>
                  <a:lnTo>
                    <a:pt x="501" y="726"/>
                  </a:lnTo>
                  <a:cubicBezTo>
                    <a:pt x="468" y="726"/>
                    <a:pt x="468" y="693"/>
                    <a:pt x="435" y="693"/>
                  </a:cubicBezTo>
                  <a:cubicBezTo>
                    <a:pt x="401" y="693"/>
                    <a:pt x="368" y="726"/>
                    <a:pt x="368" y="726"/>
                  </a:cubicBezTo>
                  <a:lnTo>
                    <a:pt x="101" y="859"/>
                  </a:lnTo>
                  <a:cubicBezTo>
                    <a:pt x="101" y="893"/>
                    <a:pt x="68" y="893"/>
                    <a:pt x="68" y="926"/>
                  </a:cubicBezTo>
                  <a:cubicBezTo>
                    <a:pt x="34" y="959"/>
                    <a:pt x="34" y="993"/>
                    <a:pt x="34" y="1026"/>
                  </a:cubicBezTo>
                  <a:cubicBezTo>
                    <a:pt x="34" y="1059"/>
                    <a:pt x="34" y="1093"/>
                    <a:pt x="34" y="1093"/>
                  </a:cubicBezTo>
                  <a:lnTo>
                    <a:pt x="568" y="1827"/>
                  </a:lnTo>
                  <a:lnTo>
                    <a:pt x="1" y="3194"/>
                  </a:lnTo>
                  <a:cubicBezTo>
                    <a:pt x="1" y="3228"/>
                    <a:pt x="1" y="3261"/>
                    <a:pt x="1" y="3294"/>
                  </a:cubicBezTo>
                  <a:cubicBezTo>
                    <a:pt x="1" y="3328"/>
                    <a:pt x="1" y="3361"/>
                    <a:pt x="34" y="3361"/>
                  </a:cubicBezTo>
                  <a:lnTo>
                    <a:pt x="101" y="3361"/>
                  </a:lnTo>
                  <a:lnTo>
                    <a:pt x="334" y="3228"/>
                  </a:lnTo>
                  <a:cubicBezTo>
                    <a:pt x="368" y="3228"/>
                    <a:pt x="368" y="3194"/>
                    <a:pt x="401" y="3161"/>
                  </a:cubicBezTo>
                  <a:cubicBezTo>
                    <a:pt x="435" y="3128"/>
                    <a:pt x="435" y="3094"/>
                    <a:pt x="468" y="3061"/>
                  </a:cubicBezTo>
                  <a:lnTo>
                    <a:pt x="835" y="2160"/>
                  </a:lnTo>
                  <a:lnTo>
                    <a:pt x="1202" y="2627"/>
                  </a:lnTo>
                  <a:cubicBezTo>
                    <a:pt x="1202" y="2661"/>
                    <a:pt x="1235" y="2661"/>
                    <a:pt x="1268" y="2661"/>
                  </a:cubicBezTo>
                  <a:lnTo>
                    <a:pt x="1335" y="2661"/>
                  </a:lnTo>
                  <a:lnTo>
                    <a:pt x="1569" y="2494"/>
                  </a:lnTo>
                  <a:cubicBezTo>
                    <a:pt x="1602" y="2494"/>
                    <a:pt x="1635" y="2460"/>
                    <a:pt x="1635" y="2427"/>
                  </a:cubicBezTo>
                  <a:cubicBezTo>
                    <a:pt x="1635" y="2394"/>
                    <a:pt x="1669" y="2360"/>
                    <a:pt x="1669" y="2327"/>
                  </a:cubicBezTo>
                  <a:cubicBezTo>
                    <a:pt x="1669" y="2294"/>
                    <a:pt x="1669" y="2294"/>
                    <a:pt x="1669" y="2260"/>
                  </a:cubicBezTo>
                  <a:lnTo>
                    <a:pt x="1102" y="1526"/>
                  </a:lnTo>
                  <a:lnTo>
                    <a:pt x="1669" y="159"/>
                  </a:lnTo>
                  <a:cubicBezTo>
                    <a:pt x="1669" y="159"/>
                    <a:pt x="1669" y="125"/>
                    <a:pt x="1669" y="92"/>
                  </a:cubicBezTo>
                  <a:cubicBezTo>
                    <a:pt x="1669" y="59"/>
                    <a:pt x="1635" y="59"/>
                    <a:pt x="1635" y="25"/>
                  </a:cubicBezTo>
                  <a:cubicBezTo>
                    <a:pt x="1619" y="9"/>
                    <a:pt x="1610" y="0"/>
                    <a:pt x="16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67;p54">
              <a:extLst>
                <a:ext uri="{FF2B5EF4-FFF2-40B4-BE49-F238E27FC236}">
                  <a16:creationId xmlns:a16="http://schemas.microsoft.com/office/drawing/2014/main" id="{E0A09D5D-2C52-417B-A791-7806409B52E1}"/>
                </a:ext>
              </a:extLst>
            </p:cNvPr>
            <p:cNvSpPr/>
            <p:nvPr/>
          </p:nvSpPr>
          <p:spPr>
            <a:xfrm>
              <a:off x="2190900" y="1391450"/>
              <a:ext cx="61750" cy="91750"/>
            </a:xfrm>
            <a:custGeom>
              <a:avLst/>
              <a:gdLst/>
              <a:ahLst/>
              <a:cxnLst/>
              <a:rect l="l" t="t" r="r" b="b"/>
              <a:pathLst>
                <a:path w="2470" h="3670" extrusionOk="0">
                  <a:moveTo>
                    <a:pt x="2135" y="0"/>
                  </a:moveTo>
                  <a:cubicBezTo>
                    <a:pt x="2035" y="0"/>
                    <a:pt x="1935" y="33"/>
                    <a:pt x="1835" y="100"/>
                  </a:cubicBezTo>
                  <a:cubicBezTo>
                    <a:pt x="1802" y="133"/>
                    <a:pt x="1735" y="167"/>
                    <a:pt x="1702" y="200"/>
                  </a:cubicBezTo>
                  <a:cubicBezTo>
                    <a:pt x="1668" y="267"/>
                    <a:pt x="1602" y="300"/>
                    <a:pt x="1568" y="367"/>
                  </a:cubicBezTo>
                  <a:cubicBezTo>
                    <a:pt x="1502" y="434"/>
                    <a:pt x="1468" y="500"/>
                    <a:pt x="1435" y="567"/>
                  </a:cubicBezTo>
                  <a:cubicBezTo>
                    <a:pt x="1402" y="634"/>
                    <a:pt x="1368" y="701"/>
                    <a:pt x="1335" y="801"/>
                  </a:cubicBezTo>
                  <a:cubicBezTo>
                    <a:pt x="1302" y="701"/>
                    <a:pt x="1235" y="634"/>
                    <a:pt x="1135" y="600"/>
                  </a:cubicBezTo>
                  <a:cubicBezTo>
                    <a:pt x="1035" y="600"/>
                    <a:pt x="901" y="634"/>
                    <a:pt x="835" y="701"/>
                  </a:cubicBezTo>
                  <a:cubicBezTo>
                    <a:pt x="734" y="734"/>
                    <a:pt x="668" y="801"/>
                    <a:pt x="601" y="901"/>
                  </a:cubicBezTo>
                  <a:cubicBezTo>
                    <a:pt x="534" y="1001"/>
                    <a:pt x="468" y="1101"/>
                    <a:pt x="434" y="1201"/>
                  </a:cubicBezTo>
                  <a:lnTo>
                    <a:pt x="401" y="1101"/>
                  </a:lnTo>
                  <a:cubicBezTo>
                    <a:pt x="434" y="1067"/>
                    <a:pt x="401" y="1067"/>
                    <a:pt x="401" y="1034"/>
                  </a:cubicBezTo>
                  <a:lnTo>
                    <a:pt x="334" y="1034"/>
                  </a:lnTo>
                  <a:lnTo>
                    <a:pt x="101" y="1168"/>
                  </a:lnTo>
                  <a:cubicBezTo>
                    <a:pt x="67" y="1201"/>
                    <a:pt x="67" y="1201"/>
                    <a:pt x="34" y="1234"/>
                  </a:cubicBezTo>
                  <a:cubicBezTo>
                    <a:pt x="34" y="1268"/>
                    <a:pt x="1" y="1301"/>
                    <a:pt x="1" y="1334"/>
                  </a:cubicBezTo>
                  <a:lnTo>
                    <a:pt x="1" y="3569"/>
                  </a:lnTo>
                  <a:cubicBezTo>
                    <a:pt x="1" y="3603"/>
                    <a:pt x="34" y="3636"/>
                    <a:pt x="34" y="3669"/>
                  </a:cubicBezTo>
                  <a:lnTo>
                    <a:pt x="101" y="3669"/>
                  </a:lnTo>
                  <a:lnTo>
                    <a:pt x="334" y="3536"/>
                  </a:lnTo>
                  <a:cubicBezTo>
                    <a:pt x="368" y="3503"/>
                    <a:pt x="368" y="3469"/>
                    <a:pt x="401" y="3436"/>
                  </a:cubicBezTo>
                  <a:cubicBezTo>
                    <a:pt x="401" y="3402"/>
                    <a:pt x="401" y="3369"/>
                    <a:pt x="401" y="3336"/>
                  </a:cubicBezTo>
                  <a:lnTo>
                    <a:pt x="401" y="2102"/>
                  </a:lnTo>
                  <a:cubicBezTo>
                    <a:pt x="401" y="1935"/>
                    <a:pt x="434" y="1735"/>
                    <a:pt x="501" y="1601"/>
                  </a:cubicBezTo>
                  <a:cubicBezTo>
                    <a:pt x="568" y="1468"/>
                    <a:pt x="634" y="1401"/>
                    <a:pt x="734" y="1334"/>
                  </a:cubicBezTo>
                  <a:cubicBezTo>
                    <a:pt x="784" y="1301"/>
                    <a:pt x="826" y="1284"/>
                    <a:pt x="864" y="1284"/>
                  </a:cubicBezTo>
                  <a:cubicBezTo>
                    <a:pt x="901" y="1284"/>
                    <a:pt x="935" y="1301"/>
                    <a:pt x="968" y="1334"/>
                  </a:cubicBezTo>
                  <a:cubicBezTo>
                    <a:pt x="1035" y="1468"/>
                    <a:pt x="1068" y="1601"/>
                    <a:pt x="1035" y="1735"/>
                  </a:cubicBezTo>
                  <a:lnTo>
                    <a:pt x="1035" y="3002"/>
                  </a:lnTo>
                  <a:cubicBezTo>
                    <a:pt x="1035" y="3036"/>
                    <a:pt x="1035" y="3069"/>
                    <a:pt x="1068" y="3069"/>
                  </a:cubicBezTo>
                  <a:cubicBezTo>
                    <a:pt x="1068" y="3086"/>
                    <a:pt x="1076" y="3094"/>
                    <a:pt x="1085" y="3094"/>
                  </a:cubicBezTo>
                  <a:cubicBezTo>
                    <a:pt x="1093" y="3094"/>
                    <a:pt x="1101" y="3086"/>
                    <a:pt x="1101" y="3069"/>
                  </a:cubicBezTo>
                  <a:lnTo>
                    <a:pt x="1368" y="2935"/>
                  </a:lnTo>
                  <a:cubicBezTo>
                    <a:pt x="1368" y="2935"/>
                    <a:pt x="1402" y="2902"/>
                    <a:pt x="1402" y="2869"/>
                  </a:cubicBezTo>
                  <a:cubicBezTo>
                    <a:pt x="1435" y="2835"/>
                    <a:pt x="1435" y="2802"/>
                    <a:pt x="1435" y="2769"/>
                  </a:cubicBezTo>
                  <a:lnTo>
                    <a:pt x="1435" y="1468"/>
                  </a:lnTo>
                  <a:cubicBezTo>
                    <a:pt x="1435" y="1301"/>
                    <a:pt x="1468" y="1134"/>
                    <a:pt x="1535" y="967"/>
                  </a:cubicBezTo>
                  <a:cubicBezTo>
                    <a:pt x="1568" y="867"/>
                    <a:pt x="1668" y="801"/>
                    <a:pt x="1735" y="734"/>
                  </a:cubicBezTo>
                  <a:cubicBezTo>
                    <a:pt x="1785" y="701"/>
                    <a:pt x="1835" y="684"/>
                    <a:pt x="1877" y="684"/>
                  </a:cubicBezTo>
                  <a:cubicBezTo>
                    <a:pt x="1919" y="684"/>
                    <a:pt x="1952" y="701"/>
                    <a:pt x="1969" y="734"/>
                  </a:cubicBezTo>
                  <a:cubicBezTo>
                    <a:pt x="2035" y="867"/>
                    <a:pt x="2069" y="1001"/>
                    <a:pt x="2069" y="1134"/>
                  </a:cubicBezTo>
                  <a:lnTo>
                    <a:pt x="2069" y="2402"/>
                  </a:lnTo>
                  <a:cubicBezTo>
                    <a:pt x="2069" y="2435"/>
                    <a:pt x="2069" y="2435"/>
                    <a:pt x="2069" y="2468"/>
                  </a:cubicBezTo>
                  <a:lnTo>
                    <a:pt x="2135" y="2468"/>
                  </a:lnTo>
                  <a:lnTo>
                    <a:pt x="2369" y="2335"/>
                  </a:lnTo>
                  <a:cubicBezTo>
                    <a:pt x="2402" y="2302"/>
                    <a:pt x="2436" y="2302"/>
                    <a:pt x="2436" y="2268"/>
                  </a:cubicBezTo>
                  <a:cubicBezTo>
                    <a:pt x="2469" y="2235"/>
                    <a:pt x="2469" y="2202"/>
                    <a:pt x="2469" y="2168"/>
                  </a:cubicBezTo>
                  <a:lnTo>
                    <a:pt x="2469" y="867"/>
                  </a:lnTo>
                  <a:cubicBezTo>
                    <a:pt x="2469" y="734"/>
                    <a:pt x="2469" y="600"/>
                    <a:pt x="2436" y="434"/>
                  </a:cubicBezTo>
                  <a:cubicBezTo>
                    <a:pt x="2436" y="334"/>
                    <a:pt x="2402" y="234"/>
                    <a:pt x="2336" y="167"/>
                  </a:cubicBezTo>
                  <a:cubicBezTo>
                    <a:pt x="2302" y="67"/>
                    <a:pt x="2236" y="33"/>
                    <a:pt x="21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68;p54">
              <a:extLst>
                <a:ext uri="{FF2B5EF4-FFF2-40B4-BE49-F238E27FC236}">
                  <a16:creationId xmlns:a16="http://schemas.microsoft.com/office/drawing/2014/main" id="{91B2D41C-D42E-4DED-929A-6A3060D0254B}"/>
                </a:ext>
              </a:extLst>
            </p:cNvPr>
            <p:cNvSpPr/>
            <p:nvPr/>
          </p:nvSpPr>
          <p:spPr>
            <a:xfrm>
              <a:off x="2263450" y="1352450"/>
              <a:ext cx="10025" cy="89050"/>
            </a:xfrm>
            <a:custGeom>
              <a:avLst/>
              <a:gdLst/>
              <a:ahLst/>
              <a:cxnLst/>
              <a:rect l="l" t="t" r="r" b="b"/>
              <a:pathLst>
                <a:path w="401" h="3562" extrusionOk="0">
                  <a:moveTo>
                    <a:pt x="347" y="1"/>
                  </a:moveTo>
                  <a:cubicBezTo>
                    <a:pt x="334" y="1"/>
                    <a:pt x="318" y="9"/>
                    <a:pt x="301" y="26"/>
                  </a:cubicBezTo>
                  <a:lnTo>
                    <a:pt x="67" y="159"/>
                  </a:lnTo>
                  <a:cubicBezTo>
                    <a:pt x="67" y="159"/>
                    <a:pt x="34" y="192"/>
                    <a:pt x="1" y="226"/>
                  </a:cubicBezTo>
                  <a:cubicBezTo>
                    <a:pt x="1" y="259"/>
                    <a:pt x="1" y="292"/>
                    <a:pt x="1" y="326"/>
                  </a:cubicBezTo>
                  <a:lnTo>
                    <a:pt x="1" y="3461"/>
                  </a:lnTo>
                  <a:cubicBezTo>
                    <a:pt x="1" y="3495"/>
                    <a:pt x="1" y="3528"/>
                    <a:pt x="1" y="3561"/>
                  </a:cubicBezTo>
                  <a:lnTo>
                    <a:pt x="67" y="3561"/>
                  </a:lnTo>
                  <a:lnTo>
                    <a:pt x="301" y="3428"/>
                  </a:lnTo>
                  <a:cubicBezTo>
                    <a:pt x="334" y="3395"/>
                    <a:pt x="368" y="3361"/>
                    <a:pt x="368" y="3361"/>
                  </a:cubicBezTo>
                  <a:cubicBezTo>
                    <a:pt x="401" y="3295"/>
                    <a:pt x="401" y="3261"/>
                    <a:pt x="401" y="3228"/>
                  </a:cubicBezTo>
                  <a:lnTo>
                    <a:pt x="401" y="92"/>
                  </a:lnTo>
                  <a:cubicBezTo>
                    <a:pt x="401" y="59"/>
                    <a:pt x="401" y="26"/>
                    <a:pt x="368" y="26"/>
                  </a:cubicBezTo>
                  <a:cubicBezTo>
                    <a:pt x="368" y="9"/>
                    <a:pt x="359" y="1"/>
                    <a:pt x="34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69;p54">
              <a:extLst>
                <a:ext uri="{FF2B5EF4-FFF2-40B4-BE49-F238E27FC236}">
                  <a16:creationId xmlns:a16="http://schemas.microsoft.com/office/drawing/2014/main" id="{DBD75C89-8422-42EA-B5F5-0A4827EE0AE6}"/>
                </a:ext>
              </a:extLst>
            </p:cNvPr>
            <p:cNvSpPr/>
            <p:nvPr/>
          </p:nvSpPr>
          <p:spPr>
            <a:xfrm>
              <a:off x="2319325" y="1351625"/>
              <a:ext cx="28375" cy="28800"/>
            </a:xfrm>
            <a:custGeom>
              <a:avLst/>
              <a:gdLst/>
              <a:ahLst/>
              <a:cxnLst/>
              <a:rect l="l" t="t" r="r" b="b"/>
              <a:pathLst>
                <a:path w="1135" h="1152" extrusionOk="0">
                  <a:moveTo>
                    <a:pt x="1056" y="0"/>
                  </a:moveTo>
                  <a:cubicBezTo>
                    <a:pt x="1043" y="0"/>
                    <a:pt x="1035" y="9"/>
                    <a:pt x="1035" y="25"/>
                  </a:cubicBezTo>
                  <a:lnTo>
                    <a:pt x="67" y="559"/>
                  </a:lnTo>
                  <a:cubicBezTo>
                    <a:pt x="67" y="592"/>
                    <a:pt x="34" y="626"/>
                    <a:pt x="34" y="626"/>
                  </a:cubicBezTo>
                  <a:cubicBezTo>
                    <a:pt x="1" y="659"/>
                    <a:pt x="1" y="726"/>
                    <a:pt x="1" y="759"/>
                  </a:cubicBezTo>
                  <a:lnTo>
                    <a:pt x="1" y="1059"/>
                  </a:lnTo>
                  <a:cubicBezTo>
                    <a:pt x="1" y="1093"/>
                    <a:pt x="1" y="1126"/>
                    <a:pt x="34" y="1126"/>
                  </a:cubicBezTo>
                  <a:cubicBezTo>
                    <a:pt x="34" y="1143"/>
                    <a:pt x="42" y="1151"/>
                    <a:pt x="51" y="1151"/>
                  </a:cubicBezTo>
                  <a:cubicBezTo>
                    <a:pt x="59" y="1151"/>
                    <a:pt x="67" y="1143"/>
                    <a:pt x="67" y="1126"/>
                  </a:cubicBezTo>
                  <a:lnTo>
                    <a:pt x="1035" y="592"/>
                  </a:lnTo>
                  <a:cubicBezTo>
                    <a:pt x="1068" y="559"/>
                    <a:pt x="1068" y="559"/>
                    <a:pt x="1101" y="526"/>
                  </a:cubicBezTo>
                  <a:cubicBezTo>
                    <a:pt x="1101" y="492"/>
                    <a:pt x="1135" y="459"/>
                    <a:pt x="1135" y="426"/>
                  </a:cubicBezTo>
                  <a:lnTo>
                    <a:pt x="1135" y="92"/>
                  </a:lnTo>
                  <a:cubicBezTo>
                    <a:pt x="1135" y="59"/>
                    <a:pt x="1101" y="25"/>
                    <a:pt x="1101" y="25"/>
                  </a:cubicBezTo>
                  <a:cubicBezTo>
                    <a:pt x="1085" y="9"/>
                    <a:pt x="1068" y="0"/>
                    <a:pt x="105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70;p54">
              <a:extLst>
                <a:ext uri="{FF2B5EF4-FFF2-40B4-BE49-F238E27FC236}">
                  <a16:creationId xmlns:a16="http://schemas.microsoft.com/office/drawing/2014/main" id="{F6E3B230-A436-4357-86D5-D0DF1DF56588}"/>
                </a:ext>
              </a:extLst>
            </p:cNvPr>
            <p:cNvSpPr/>
            <p:nvPr/>
          </p:nvSpPr>
          <p:spPr>
            <a:xfrm>
              <a:off x="2376025" y="1269675"/>
              <a:ext cx="43400" cy="106775"/>
            </a:xfrm>
            <a:custGeom>
              <a:avLst/>
              <a:gdLst/>
              <a:ahLst/>
              <a:cxnLst/>
              <a:rect l="l" t="t" r="r" b="b"/>
              <a:pathLst>
                <a:path w="1736" h="4271" extrusionOk="0">
                  <a:moveTo>
                    <a:pt x="1635" y="1"/>
                  </a:moveTo>
                  <a:lnTo>
                    <a:pt x="1369" y="168"/>
                  </a:lnTo>
                  <a:cubicBezTo>
                    <a:pt x="1369" y="168"/>
                    <a:pt x="1335" y="201"/>
                    <a:pt x="1335" y="234"/>
                  </a:cubicBezTo>
                  <a:cubicBezTo>
                    <a:pt x="1302" y="268"/>
                    <a:pt x="1302" y="301"/>
                    <a:pt x="1302" y="334"/>
                  </a:cubicBezTo>
                  <a:lnTo>
                    <a:pt x="1302" y="2303"/>
                  </a:lnTo>
                  <a:lnTo>
                    <a:pt x="435" y="835"/>
                  </a:lnTo>
                  <a:lnTo>
                    <a:pt x="401" y="768"/>
                  </a:lnTo>
                  <a:lnTo>
                    <a:pt x="301" y="768"/>
                  </a:lnTo>
                  <a:lnTo>
                    <a:pt x="101" y="902"/>
                  </a:lnTo>
                  <a:cubicBezTo>
                    <a:pt x="68" y="902"/>
                    <a:pt x="34" y="935"/>
                    <a:pt x="34" y="968"/>
                  </a:cubicBezTo>
                  <a:cubicBezTo>
                    <a:pt x="1" y="1002"/>
                    <a:pt x="1" y="1035"/>
                    <a:pt x="1" y="1068"/>
                  </a:cubicBezTo>
                  <a:lnTo>
                    <a:pt x="1" y="4171"/>
                  </a:lnTo>
                  <a:cubicBezTo>
                    <a:pt x="1" y="4204"/>
                    <a:pt x="1" y="4237"/>
                    <a:pt x="34" y="4271"/>
                  </a:cubicBezTo>
                  <a:lnTo>
                    <a:pt x="101" y="4271"/>
                  </a:lnTo>
                  <a:lnTo>
                    <a:pt x="334" y="4104"/>
                  </a:lnTo>
                  <a:cubicBezTo>
                    <a:pt x="368" y="4104"/>
                    <a:pt x="368" y="4070"/>
                    <a:pt x="401" y="4037"/>
                  </a:cubicBezTo>
                  <a:cubicBezTo>
                    <a:pt x="401" y="4004"/>
                    <a:pt x="435" y="3970"/>
                    <a:pt x="435" y="3937"/>
                  </a:cubicBezTo>
                  <a:lnTo>
                    <a:pt x="435" y="1969"/>
                  </a:lnTo>
                  <a:lnTo>
                    <a:pt x="1302" y="3437"/>
                  </a:lnTo>
                  <a:cubicBezTo>
                    <a:pt x="1302" y="3470"/>
                    <a:pt x="1335" y="3470"/>
                    <a:pt x="1335" y="3503"/>
                  </a:cubicBezTo>
                  <a:lnTo>
                    <a:pt x="1402" y="3503"/>
                  </a:lnTo>
                  <a:lnTo>
                    <a:pt x="1635" y="3370"/>
                  </a:lnTo>
                  <a:cubicBezTo>
                    <a:pt x="1669" y="3337"/>
                    <a:pt x="1669" y="3303"/>
                    <a:pt x="1702" y="3303"/>
                  </a:cubicBezTo>
                  <a:cubicBezTo>
                    <a:pt x="1702" y="3270"/>
                    <a:pt x="1735" y="3203"/>
                    <a:pt x="1735" y="3170"/>
                  </a:cubicBezTo>
                  <a:lnTo>
                    <a:pt x="1735" y="68"/>
                  </a:lnTo>
                  <a:cubicBezTo>
                    <a:pt x="1735" y="68"/>
                    <a:pt x="1702" y="34"/>
                    <a:pt x="17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71;p54">
              <a:extLst>
                <a:ext uri="{FF2B5EF4-FFF2-40B4-BE49-F238E27FC236}">
                  <a16:creationId xmlns:a16="http://schemas.microsoft.com/office/drawing/2014/main" id="{5AC4FC47-621A-47E6-8631-49C1F5CFDF9B}"/>
                </a:ext>
              </a:extLst>
            </p:cNvPr>
            <p:cNvSpPr/>
            <p:nvPr/>
          </p:nvSpPr>
          <p:spPr>
            <a:xfrm>
              <a:off x="2428575" y="1269675"/>
              <a:ext cx="39225" cy="69250"/>
            </a:xfrm>
            <a:custGeom>
              <a:avLst/>
              <a:gdLst/>
              <a:ahLst/>
              <a:cxnLst/>
              <a:rect l="l" t="t" r="r" b="b"/>
              <a:pathLst>
                <a:path w="1569" h="2770" extrusionOk="0">
                  <a:moveTo>
                    <a:pt x="1034" y="635"/>
                  </a:moveTo>
                  <a:cubicBezTo>
                    <a:pt x="1068" y="668"/>
                    <a:pt x="1101" y="701"/>
                    <a:pt x="1135" y="735"/>
                  </a:cubicBezTo>
                  <a:cubicBezTo>
                    <a:pt x="1135" y="801"/>
                    <a:pt x="1168" y="868"/>
                    <a:pt x="1168" y="968"/>
                  </a:cubicBezTo>
                  <a:cubicBezTo>
                    <a:pt x="1168" y="1002"/>
                    <a:pt x="1168" y="1035"/>
                    <a:pt x="1168" y="1035"/>
                  </a:cubicBezTo>
                  <a:lnTo>
                    <a:pt x="1168" y="1302"/>
                  </a:lnTo>
                  <a:cubicBezTo>
                    <a:pt x="1168" y="1335"/>
                    <a:pt x="1168" y="1369"/>
                    <a:pt x="1168" y="1402"/>
                  </a:cubicBezTo>
                  <a:cubicBezTo>
                    <a:pt x="1168" y="1469"/>
                    <a:pt x="1135" y="1569"/>
                    <a:pt x="1135" y="1669"/>
                  </a:cubicBezTo>
                  <a:cubicBezTo>
                    <a:pt x="1101" y="1735"/>
                    <a:pt x="1068" y="1802"/>
                    <a:pt x="1034" y="1869"/>
                  </a:cubicBezTo>
                  <a:cubicBezTo>
                    <a:pt x="1001" y="1936"/>
                    <a:pt x="968" y="1969"/>
                    <a:pt x="934" y="2002"/>
                  </a:cubicBezTo>
                  <a:cubicBezTo>
                    <a:pt x="868" y="2036"/>
                    <a:pt x="834" y="2069"/>
                    <a:pt x="801" y="2102"/>
                  </a:cubicBezTo>
                  <a:cubicBezTo>
                    <a:pt x="734" y="2136"/>
                    <a:pt x="701" y="2136"/>
                    <a:pt x="668" y="2169"/>
                  </a:cubicBezTo>
                  <a:lnTo>
                    <a:pt x="534" y="2169"/>
                  </a:lnTo>
                  <a:cubicBezTo>
                    <a:pt x="501" y="2136"/>
                    <a:pt x="467" y="2102"/>
                    <a:pt x="467" y="2069"/>
                  </a:cubicBezTo>
                  <a:cubicBezTo>
                    <a:pt x="434" y="2002"/>
                    <a:pt x="401" y="1902"/>
                    <a:pt x="401" y="1836"/>
                  </a:cubicBezTo>
                  <a:cubicBezTo>
                    <a:pt x="401" y="1802"/>
                    <a:pt x="401" y="1769"/>
                    <a:pt x="401" y="1735"/>
                  </a:cubicBezTo>
                  <a:lnTo>
                    <a:pt x="401" y="1502"/>
                  </a:lnTo>
                  <a:cubicBezTo>
                    <a:pt x="401" y="1469"/>
                    <a:pt x="401" y="1435"/>
                    <a:pt x="401" y="1402"/>
                  </a:cubicBezTo>
                  <a:cubicBezTo>
                    <a:pt x="401" y="1302"/>
                    <a:pt x="434" y="1235"/>
                    <a:pt x="467" y="1135"/>
                  </a:cubicBezTo>
                  <a:cubicBezTo>
                    <a:pt x="467" y="1068"/>
                    <a:pt x="501" y="1002"/>
                    <a:pt x="534" y="935"/>
                  </a:cubicBezTo>
                  <a:cubicBezTo>
                    <a:pt x="567" y="868"/>
                    <a:pt x="601" y="835"/>
                    <a:pt x="668" y="768"/>
                  </a:cubicBezTo>
                  <a:cubicBezTo>
                    <a:pt x="701" y="735"/>
                    <a:pt x="734" y="701"/>
                    <a:pt x="801" y="668"/>
                  </a:cubicBezTo>
                  <a:cubicBezTo>
                    <a:pt x="834" y="668"/>
                    <a:pt x="868" y="635"/>
                    <a:pt x="934" y="635"/>
                  </a:cubicBezTo>
                  <a:close/>
                  <a:moveTo>
                    <a:pt x="1101" y="1"/>
                  </a:moveTo>
                  <a:cubicBezTo>
                    <a:pt x="1001" y="1"/>
                    <a:pt x="868" y="34"/>
                    <a:pt x="801" y="101"/>
                  </a:cubicBezTo>
                  <a:cubicBezTo>
                    <a:pt x="668" y="168"/>
                    <a:pt x="567" y="268"/>
                    <a:pt x="467" y="368"/>
                  </a:cubicBezTo>
                  <a:cubicBezTo>
                    <a:pt x="367" y="468"/>
                    <a:pt x="301" y="601"/>
                    <a:pt x="234" y="735"/>
                  </a:cubicBezTo>
                  <a:cubicBezTo>
                    <a:pt x="167" y="868"/>
                    <a:pt x="100" y="1002"/>
                    <a:pt x="67" y="1135"/>
                  </a:cubicBezTo>
                  <a:cubicBezTo>
                    <a:pt x="34" y="1302"/>
                    <a:pt x="0" y="1435"/>
                    <a:pt x="0" y="1602"/>
                  </a:cubicBezTo>
                  <a:lnTo>
                    <a:pt x="0" y="1702"/>
                  </a:lnTo>
                  <a:lnTo>
                    <a:pt x="0" y="1969"/>
                  </a:lnTo>
                  <a:lnTo>
                    <a:pt x="0" y="2069"/>
                  </a:lnTo>
                  <a:cubicBezTo>
                    <a:pt x="0" y="2202"/>
                    <a:pt x="34" y="2336"/>
                    <a:pt x="67" y="2469"/>
                  </a:cubicBezTo>
                  <a:cubicBezTo>
                    <a:pt x="100" y="2536"/>
                    <a:pt x="167" y="2636"/>
                    <a:pt x="234" y="2703"/>
                  </a:cubicBezTo>
                  <a:cubicBezTo>
                    <a:pt x="301" y="2736"/>
                    <a:pt x="401" y="2770"/>
                    <a:pt x="467" y="2770"/>
                  </a:cubicBezTo>
                  <a:cubicBezTo>
                    <a:pt x="601" y="2770"/>
                    <a:pt x="701" y="2736"/>
                    <a:pt x="801" y="2669"/>
                  </a:cubicBezTo>
                  <a:cubicBezTo>
                    <a:pt x="901" y="2603"/>
                    <a:pt x="1001" y="2536"/>
                    <a:pt x="1101" y="2436"/>
                  </a:cubicBezTo>
                  <a:cubicBezTo>
                    <a:pt x="1201" y="2303"/>
                    <a:pt x="1268" y="2202"/>
                    <a:pt x="1335" y="2069"/>
                  </a:cubicBezTo>
                  <a:cubicBezTo>
                    <a:pt x="1401" y="1936"/>
                    <a:pt x="1468" y="1769"/>
                    <a:pt x="1501" y="1635"/>
                  </a:cubicBezTo>
                  <a:cubicBezTo>
                    <a:pt x="1535" y="1502"/>
                    <a:pt x="1568" y="1335"/>
                    <a:pt x="1568" y="1202"/>
                  </a:cubicBezTo>
                  <a:lnTo>
                    <a:pt x="1568" y="701"/>
                  </a:lnTo>
                  <a:cubicBezTo>
                    <a:pt x="1568" y="568"/>
                    <a:pt x="1535" y="435"/>
                    <a:pt x="1501" y="334"/>
                  </a:cubicBezTo>
                  <a:cubicBezTo>
                    <a:pt x="1468" y="234"/>
                    <a:pt x="1401" y="134"/>
                    <a:pt x="1335" y="101"/>
                  </a:cubicBezTo>
                  <a:cubicBezTo>
                    <a:pt x="1268" y="34"/>
                    <a:pt x="1201" y="1"/>
                    <a:pt x="11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72;p54">
              <a:extLst>
                <a:ext uri="{FF2B5EF4-FFF2-40B4-BE49-F238E27FC236}">
                  <a16:creationId xmlns:a16="http://schemas.microsoft.com/office/drawing/2014/main" id="{A4ABB170-6726-410C-A602-FEC301DAD80E}"/>
                </a:ext>
              </a:extLst>
            </p:cNvPr>
            <p:cNvSpPr/>
            <p:nvPr/>
          </p:nvSpPr>
          <p:spPr>
            <a:xfrm>
              <a:off x="2471925" y="1227350"/>
              <a:ext cx="30900" cy="84325"/>
            </a:xfrm>
            <a:custGeom>
              <a:avLst/>
              <a:gdLst/>
              <a:ahLst/>
              <a:cxnLst/>
              <a:rect l="l" t="t" r="r" b="b"/>
              <a:pathLst>
                <a:path w="1236" h="3373" extrusionOk="0">
                  <a:moveTo>
                    <a:pt x="656" y="1"/>
                  </a:moveTo>
                  <a:cubicBezTo>
                    <a:pt x="643" y="1"/>
                    <a:pt x="635" y="9"/>
                    <a:pt x="635" y="26"/>
                  </a:cubicBezTo>
                  <a:lnTo>
                    <a:pt x="401" y="159"/>
                  </a:lnTo>
                  <a:cubicBezTo>
                    <a:pt x="368" y="159"/>
                    <a:pt x="335" y="193"/>
                    <a:pt x="335" y="226"/>
                  </a:cubicBezTo>
                  <a:cubicBezTo>
                    <a:pt x="335" y="260"/>
                    <a:pt x="301" y="293"/>
                    <a:pt x="301" y="326"/>
                  </a:cubicBezTo>
                  <a:lnTo>
                    <a:pt x="301" y="1093"/>
                  </a:lnTo>
                  <a:lnTo>
                    <a:pt x="101" y="1227"/>
                  </a:lnTo>
                  <a:cubicBezTo>
                    <a:pt x="68" y="1227"/>
                    <a:pt x="68" y="1260"/>
                    <a:pt x="34" y="1294"/>
                  </a:cubicBezTo>
                  <a:cubicBezTo>
                    <a:pt x="34" y="1327"/>
                    <a:pt x="34" y="1360"/>
                    <a:pt x="34" y="1394"/>
                  </a:cubicBezTo>
                  <a:lnTo>
                    <a:pt x="34" y="1727"/>
                  </a:lnTo>
                  <a:cubicBezTo>
                    <a:pt x="1" y="1761"/>
                    <a:pt x="34" y="1794"/>
                    <a:pt x="68" y="1794"/>
                  </a:cubicBezTo>
                  <a:cubicBezTo>
                    <a:pt x="68" y="1811"/>
                    <a:pt x="76" y="1819"/>
                    <a:pt x="84" y="1819"/>
                  </a:cubicBezTo>
                  <a:cubicBezTo>
                    <a:pt x="93" y="1819"/>
                    <a:pt x="101" y="1811"/>
                    <a:pt x="101" y="1794"/>
                  </a:cubicBezTo>
                  <a:lnTo>
                    <a:pt x="335" y="1694"/>
                  </a:lnTo>
                  <a:lnTo>
                    <a:pt x="335" y="2728"/>
                  </a:lnTo>
                  <a:cubicBezTo>
                    <a:pt x="335" y="3028"/>
                    <a:pt x="368" y="3228"/>
                    <a:pt x="468" y="3328"/>
                  </a:cubicBezTo>
                  <a:cubicBezTo>
                    <a:pt x="509" y="3356"/>
                    <a:pt x="562" y="3372"/>
                    <a:pt x="624" y="3372"/>
                  </a:cubicBezTo>
                  <a:cubicBezTo>
                    <a:pt x="712" y="3372"/>
                    <a:pt x="818" y="3340"/>
                    <a:pt x="935" y="3262"/>
                  </a:cubicBezTo>
                  <a:lnTo>
                    <a:pt x="1168" y="3128"/>
                  </a:lnTo>
                  <a:cubicBezTo>
                    <a:pt x="1168" y="3128"/>
                    <a:pt x="1202" y="3095"/>
                    <a:pt x="1202" y="3062"/>
                  </a:cubicBezTo>
                  <a:cubicBezTo>
                    <a:pt x="1235" y="3028"/>
                    <a:pt x="1235" y="2995"/>
                    <a:pt x="1235" y="2961"/>
                  </a:cubicBezTo>
                  <a:lnTo>
                    <a:pt x="1235" y="2628"/>
                  </a:lnTo>
                  <a:cubicBezTo>
                    <a:pt x="1235" y="2628"/>
                    <a:pt x="1235" y="2595"/>
                    <a:pt x="1202" y="2561"/>
                  </a:cubicBezTo>
                  <a:lnTo>
                    <a:pt x="1168" y="2561"/>
                  </a:lnTo>
                  <a:lnTo>
                    <a:pt x="968" y="2661"/>
                  </a:lnTo>
                  <a:cubicBezTo>
                    <a:pt x="911" y="2680"/>
                    <a:pt x="864" y="2700"/>
                    <a:pt x="828" y="2700"/>
                  </a:cubicBezTo>
                  <a:cubicBezTo>
                    <a:pt x="802" y="2700"/>
                    <a:pt x="782" y="2689"/>
                    <a:pt x="768" y="2661"/>
                  </a:cubicBezTo>
                  <a:cubicBezTo>
                    <a:pt x="735" y="2628"/>
                    <a:pt x="701" y="2528"/>
                    <a:pt x="735" y="2461"/>
                  </a:cubicBezTo>
                  <a:lnTo>
                    <a:pt x="701" y="1460"/>
                  </a:lnTo>
                  <a:lnTo>
                    <a:pt x="1135" y="1227"/>
                  </a:lnTo>
                  <a:cubicBezTo>
                    <a:pt x="1168" y="1194"/>
                    <a:pt x="1168" y="1194"/>
                    <a:pt x="1202" y="1160"/>
                  </a:cubicBezTo>
                  <a:cubicBezTo>
                    <a:pt x="1202" y="1127"/>
                    <a:pt x="1202" y="1093"/>
                    <a:pt x="1235" y="1060"/>
                  </a:cubicBezTo>
                  <a:lnTo>
                    <a:pt x="1235" y="727"/>
                  </a:lnTo>
                  <a:cubicBezTo>
                    <a:pt x="1235" y="693"/>
                    <a:pt x="1202" y="660"/>
                    <a:pt x="1202" y="660"/>
                  </a:cubicBezTo>
                  <a:cubicBezTo>
                    <a:pt x="1185" y="643"/>
                    <a:pt x="1168" y="635"/>
                    <a:pt x="1156" y="635"/>
                  </a:cubicBezTo>
                  <a:cubicBezTo>
                    <a:pt x="1143" y="635"/>
                    <a:pt x="1135" y="643"/>
                    <a:pt x="1135" y="660"/>
                  </a:cubicBezTo>
                  <a:lnTo>
                    <a:pt x="701" y="893"/>
                  </a:lnTo>
                  <a:lnTo>
                    <a:pt x="701" y="93"/>
                  </a:lnTo>
                  <a:cubicBezTo>
                    <a:pt x="701" y="59"/>
                    <a:pt x="701" y="26"/>
                    <a:pt x="701" y="26"/>
                  </a:cubicBezTo>
                  <a:cubicBezTo>
                    <a:pt x="685" y="9"/>
                    <a:pt x="668" y="1"/>
                    <a:pt x="65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73;p54">
              <a:extLst>
                <a:ext uri="{FF2B5EF4-FFF2-40B4-BE49-F238E27FC236}">
                  <a16:creationId xmlns:a16="http://schemas.microsoft.com/office/drawing/2014/main" id="{1EAC1EC6-595C-4DD8-B77A-1C0AEEC3249F}"/>
                </a:ext>
              </a:extLst>
            </p:cNvPr>
            <p:cNvSpPr/>
            <p:nvPr/>
          </p:nvSpPr>
          <p:spPr>
            <a:xfrm>
              <a:off x="2508625" y="1224650"/>
              <a:ext cx="38400" cy="67575"/>
            </a:xfrm>
            <a:custGeom>
              <a:avLst/>
              <a:gdLst/>
              <a:ahLst/>
              <a:cxnLst/>
              <a:rect l="l" t="t" r="r" b="b"/>
              <a:pathLst>
                <a:path w="1536" h="2703" extrusionOk="0">
                  <a:moveTo>
                    <a:pt x="935" y="601"/>
                  </a:moveTo>
                  <a:cubicBezTo>
                    <a:pt x="1001" y="601"/>
                    <a:pt x="1035" y="601"/>
                    <a:pt x="1035" y="634"/>
                  </a:cubicBezTo>
                  <a:cubicBezTo>
                    <a:pt x="1068" y="668"/>
                    <a:pt x="1101" y="701"/>
                    <a:pt x="1101" y="768"/>
                  </a:cubicBezTo>
                  <a:lnTo>
                    <a:pt x="1101" y="901"/>
                  </a:lnTo>
                  <a:lnTo>
                    <a:pt x="401" y="1302"/>
                  </a:lnTo>
                  <a:cubicBezTo>
                    <a:pt x="401" y="1235"/>
                    <a:pt x="401" y="1201"/>
                    <a:pt x="434" y="1135"/>
                  </a:cubicBezTo>
                  <a:cubicBezTo>
                    <a:pt x="434" y="1068"/>
                    <a:pt x="468" y="1001"/>
                    <a:pt x="501" y="968"/>
                  </a:cubicBezTo>
                  <a:cubicBezTo>
                    <a:pt x="534" y="901"/>
                    <a:pt x="568" y="835"/>
                    <a:pt x="601" y="801"/>
                  </a:cubicBezTo>
                  <a:cubicBezTo>
                    <a:pt x="634" y="734"/>
                    <a:pt x="701" y="701"/>
                    <a:pt x="768" y="668"/>
                  </a:cubicBezTo>
                  <a:lnTo>
                    <a:pt x="768" y="634"/>
                  </a:lnTo>
                  <a:cubicBezTo>
                    <a:pt x="801" y="601"/>
                    <a:pt x="868" y="601"/>
                    <a:pt x="935" y="601"/>
                  </a:cubicBezTo>
                  <a:close/>
                  <a:moveTo>
                    <a:pt x="1068" y="1"/>
                  </a:moveTo>
                  <a:cubicBezTo>
                    <a:pt x="968" y="1"/>
                    <a:pt x="868" y="34"/>
                    <a:pt x="768" y="67"/>
                  </a:cubicBezTo>
                  <a:cubicBezTo>
                    <a:pt x="634" y="167"/>
                    <a:pt x="534" y="234"/>
                    <a:pt x="434" y="368"/>
                  </a:cubicBezTo>
                  <a:cubicBezTo>
                    <a:pt x="334" y="501"/>
                    <a:pt x="268" y="634"/>
                    <a:pt x="201" y="768"/>
                  </a:cubicBezTo>
                  <a:cubicBezTo>
                    <a:pt x="134" y="935"/>
                    <a:pt x="67" y="1101"/>
                    <a:pt x="67" y="1268"/>
                  </a:cubicBezTo>
                  <a:cubicBezTo>
                    <a:pt x="1" y="1468"/>
                    <a:pt x="1" y="1635"/>
                    <a:pt x="1" y="1835"/>
                  </a:cubicBezTo>
                  <a:cubicBezTo>
                    <a:pt x="1" y="1969"/>
                    <a:pt x="1" y="2102"/>
                    <a:pt x="34" y="2269"/>
                  </a:cubicBezTo>
                  <a:cubicBezTo>
                    <a:pt x="67" y="2369"/>
                    <a:pt x="101" y="2502"/>
                    <a:pt x="167" y="2569"/>
                  </a:cubicBezTo>
                  <a:cubicBezTo>
                    <a:pt x="234" y="2669"/>
                    <a:pt x="334" y="2703"/>
                    <a:pt x="434" y="2703"/>
                  </a:cubicBezTo>
                  <a:cubicBezTo>
                    <a:pt x="534" y="2703"/>
                    <a:pt x="634" y="2669"/>
                    <a:pt x="735" y="2636"/>
                  </a:cubicBezTo>
                  <a:cubicBezTo>
                    <a:pt x="868" y="2569"/>
                    <a:pt x="968" y="2469"/>
                    <a:pt x="1035" y="2369"/>
                  </a:cubicBezTo>
                  <a:cubicBezTo>
                    <a:pt x="1135" y="2269"/>
                    <a:pt x="1202" y="2169"/>
                    <a:pt x="1268" y="2069"/>
                  </a:cubicBezTo>
                  <a:cubicBezTo>
                    <a:pt x="1335" y="1969"/>
                    <a:pt x="1368" y="1869"/>
                    <a:pt x="1402" y="1802"/>
                  </a:cubicBezTo>
                  <a:cubicBezTo>
                    <a:pt x="1435" y="1735"/>
                    <a:pt x="1435" y="1635"/>
                    <a:pt x="1435" y="1568"/>
                  </a:cubicBezTo>
                  <a:cubicBezTo>
                    <a:pt x="1468" y="1568"/>
                    <a:pt x="1468" y="1535"/>
                    <a:pt x="1435" y="1502"/>
                  </a:cubicBezTo>
                  <a:lnTo>
                    <a:pt x="1402" y="1502"/>
                  </a:lnTo>
                  <a:lnTo>
                    <a:pt x="1135" y="1668"/>
                  </a:lnTo>
                  <a:lnTo>
                    <a:pt x="1068" y="1702"/>
                  </a:lnTo>
                  <a:cubicBezTo>
                    <a:pt x="1068" y="1735"/>
                    <a:pt x="1035" y="1769"/>
                    <a:pt x="1035" y="1802"/>
                  </a:cubicBezTo>
                  <a:cubicBezTo>
                    <a:pt x="1001" y="1835"/>
                    <a:pt x="968" y="1869"/>
                    <a:pt x="935" y="1935"/>
                  </a:cubicBezTo>
                  <a:cubicBezTo>
                    <a:pt x="868" y="1969"/>
                    <a:pt x="835" y="2002"/>
                    <a:pt x="768" y="2035"/>
                  </a:cubicBezTo>
                  <a:cubicBezTo>
                    <a:pt x="735" y="2069"/>
                    <a:pt x="668" y="2102"/>
                    <a:pt x="634" y="2102"/>
                  </a:cubicBezTo>
                  <a:lnTo>
                    <a:pt x="501" y="2102"/>
                  </a:lnTo>
                  <a:cubicBezTo>
                    <a:pt x="468" y="2069"/>
                    <a:pt x="434" y="2035"/>
                    <a:pt x="434" y="2002"/>
                  </a:cubicBezTo>
                  <a:cubicBezTo>
                    <a:pt x="401" y="1935"/>
                    <a:pt x="401" y="1869"/>
                    <a:pt x="401" y="1835"/>
                  </a:cubicBezTo>
                  <a:lnTo>
                    <a:pt x="1435" y="1235"/>
                  </a:lnTo>
                  <a:cubicBezTo>
                    <a:pt x="1468" y="1201"/>
                    <a:pt x="1502" y="1201"/>
                    <a:pt x="1502" y="1168"/>
                  </a:cubicBezTo>
                  <a:cubicBezTo>
                    <a:pt x="1502" y="1135"/>
                    <a:pt x="1535" y="1101"/>
                    <a:pt x="1535" y="1068"/>
                  </a:cubicBezTo>
                  <a:lnTo>
                    <a:pt x="1535" y="835"/>
                  </a:lnTo>
                  <a:cubicBezTo>
                    <a:pt x="1535" y="701"/>
                    <a:pt x="1502" y="568"/>
                    <a:pt x="1468" y="434"/>
                  </a:cubicBezTo>
                  <a:cubicBezTo>
                    <a:pt x="1435" y="301"/>
                    <a:pt x="1402" y="201"/>
                    <a:pt x="1302" y="134"/>
                  </a:cubicBezTo>
                  <a:cubicBezTo>
                    <a:pt x="1268" y="67"/>
                    <a:pt x="1168" y="1"/>
                    <a:pt x="10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174;p54">
              <a:extLst>
                <a:ext uri="{FF2B5EF4-FFF2-40B4-BE49-F238E27FC236}">
                  <a16:creationId xmlns:a16="http://schemas.microsoft.com/office/drawing/2014/main" id="{EDCA20A8-1230-4CB1-9FF6-A2420AA32DB2}"/>
                </a:ext>
              </a:extLst>
            </p:cNvPr>
            <p:cNvSpPr/>
            <p:nvPr/>
          </p:nvSpPr>
          <p:spPr>
            <a:xfrm>
              <a:off x="2552825" y="1199275"/>
              <a:ext cx="34225" cy="70775"/>
            </a:xfrm>
            <a:custGeom>
              <a:avLst/>
              <a:gdLst/>
              <a:ahLst/>
              <a:cxnLst/>
              <a:rect l="l" t="t" r="r" b="b"/>
              <a:pathLst>
                <a:path w="1369" h="2831" extrusionOk="0">
                  <a:moveTo>
                    <a:pt x="1035" y="0"/>
                  </a:moveTo>
                  <a:cubicBezTo>
                    <a:pt x="1012" y="0"/>
                    <a:pt x="990" y="4"/>
                    <a:pt x="968" y="15"/>
                  </a:cubicBezTo>
                  <a:cubicBezTo>
                    <a:pt x="868" y="15"/>
                    <a:pt x="768" y="48"/>
                    <a:pt x="668" y="115"/>
                  </a:cubicBezTo>
                  <a:cubicBezTo>
                    <a:pt x="568" y="182"/>
                    <a:pt x="501" y="248"/>
                    <a:pt x="401" y="348"/>
                  </a:cubicBezTo>
                  <a:cubicBezTo>
                    <a:pt x="334" y="415"/>
                    <a:pt x="267" y="515"/>
                    <a:pt x="201" y="615"/>
                  </a:cubicBezTo>
                  <a:cubicBezTo>
                    <a:pt x="167" y="715"/>
                    <a:pt x="101" y="849"/>
                    <a:pt x="67" y="949"/>
                  </a:cubicBezTo>
                  <a:cubicBezTo>
                    <a:pt x="34" y="1149"/>
                    <a:pt x="34" y="1316"/>
                    <a:pt x="67" y="1516"/>
                  </a:cubicBezTo>
                  <a:cubicBezTo>
                    <a:pt x="101" y="1583"/>
                    <a:pt x="101" y="1649"/>
                    <a:pt x="167" y="1683"/>
                  </a:cubicBezTo>
                  <a:cubicBezTo>
                    <a:pt x="201" y="1716"/>
                    <a:pt x="234" y="1749"/>
                    <a:pt x="301" y="1783"/>
                  </a:cubicBezTo>
                  <a:lnTo>
                    <a:pt x="534" y="1783"/>
                  </a:lnTo>
                  <a:lnTo>
                    <a:pt x="768" y="1716"/>
                  </a:lnTo>
                  <a:cubicBezTo>
                    <a:pt x="801" y="1716"/>
                    <a:pt x="868" y="1683"/>
                    <a:pt x="901" y="1683"/>
                  </a:cubicBezTo>
                  <a:lnTo>
                    <a:pt x="968" y="1683"/>
                  </a:lnTo>
                  <a:lnTo>
                    <a:pt x="968" y="1749"/>
                  </a:lnTo>
                  <a:cubicBezTo>
                    <a:pt x="968" y="1816"/>
                    <a:pt x="968" y="1850"/>
                    <a:pt x="935" y="1916"/>
                  </a:cubicBezTo>
                  <a:cubicBezTo>
                    <a:pt x="935" y="1950"/>
                    <a:pt x="901" y="1983"/>
                    <a:pt x="868" y="2016"/>
                  </a:cubicBezTo>
                  <a:cubicBezTo>
                    <a:pt x="835" y="2016"/>
                    <a:pt x="801" y="2050"/>
                    <a:pt x="768" y="2083"/>
                  </a:cubicBezTo>
                  <a:cubicBezTo>
                    <a:pt x="734" y="2116"/>
                    <a:pt x="701" y="2116"/>
                    <a:pt x="668" y="2150"/>
                  </a:cubicBezTo>
                  <a:cubicBezTo>
                    <a:pt x="634" y="2183"/>
                    <a:pt x="568" y="2216"/>
                    <a:pt x="501" y="2216"/>
                  </a:cubicBezTo>
                  <a:cubicBezTo>
                    <a:pt x="501" y="2216"/>
                    <a:pt x="468" y="2183"/>
                    <a:pt x="434" y="2183"/>
                  </a:cubicBezTo>
                  <a:lnTo>
                    <a:pt x="368" y="2150"/>
                  </a:lnTo>
                  <a:lnTo>
                    <a:pt x="301" y="2150"/>
                  </a:lnTo>
                  <a:lnTo>
                    <a:pt x="67" y="2283"/>
                  </a:lnTo>
                  <a:cubicBezTo>
                    <a:pt x="34" y="2283"/>
                    <a:pt x="34" y="2317"/>
                    <a:pt x="1" y="2350"/>
                  </a:cubicBezTo>
                  <a:cubicBezTo>
                    <a:pt x="1" y="2383"/>
                    <a:pt x="1" y="2417"/>
                    <a:pt x="1" y="2450"/>
                  </a:cubicBezTo>
                  <a:cubicBezTo>
                    <a:pt x="1" y="2517"/>
                    <a:pt x="1" y="2583"/>
                    <a:pt x="34" y="2650"/>
                  </a:cubicBezTo>
                  <a:cubicBezTo>
                    <a:pt x="67" y="2717"/>
                    <a:pt x="101" y="2750"/>
                    <a:pt x="167" y="2784"/>
                  </a:cubicBezTo>
                  <a:cubicBezTo>
                    <a:pt x="215" y="2807"/>
                    <a:pt x="262" y="2831"/>
                    <a:pt x="321" y="2831"/>
                  </a:cubicBezTo>
                  <a:cubicBezTo>
                    <a:pt x="345" y="2831"/>
                    <a:pt x="372" y="2827"/>
                    <a:pt x="401" y="2817"/>
                  </a:cubicBezTo>
                  <a:cubicBezTo>
                    <a:pt x="501" y="2817"/>
                    <a:pt x="601" y="2784"/>
                    <a:pt x="668" y="2717"/>
                  </a:cubicBezTo>
                  <a:cubicBezTo>
                    <a:pt x="801" y="2650"/>
                    <a:pt x="868" y="2583"/>
                    <a:pt x="968" y="2483"/>
                  </a:cubicBezTo>
                  <a:cubicBezTo>
                    <a:pt x="1068" y="2383"/>
                    <a:pt x="1135" y="2283"/>
                    <a:pt x="1201" y="2183"/>
                  </a:cubicBezTo>
                  <a:cubicBezTo>
                    <a:pt x="1235" y="2083"/>
                    <a:pt x="1302" y="1983"/>
                    <a:pt x="1335" y="1850"/>
                  </a:cubicBezTo>
                  <a:cubicBezTo>
                    <a:pt x="1368" y="1749"/>
                    <a:pt x="1368" y="1649"/>
                    <a:pt x="1368" y="1549"/>
                  </a:cubicBezTo>
                  <a:cubicBezTo>
                    <a:pt x="1368" y="1416"/>
                    <a:pt x="1335" y="1249"/>
                    <a:pt x="1268" y="1149"/>
                  </a:cubicBezTo>
                  <a:cubicBezTo>
                    <a:pt x="1205" y="1086"/>
                    <a:pt x="1128" y="1062"/>
                    <a:pt x="1038" y="1062"/>
                  </a:cubicBezTo>
                  <a:cubicBezTo>
                    <a:pt x="986" y="1062"/>
                    <a:pt x="929" y="1070"/>
                    <a:pt x="868" y="1082"/>
                  </a:cubicBezTo>
                  <a:lnTo>
                    <a:pt x="634" y="1149"/>
                  </a:lnTo>
                  <a:lnTo>
                    <a:pt x="501" y="1149"/>
                  </a:lnTo>
                  <a:cubicBezTo>
                    <a:pt x="468" y="1149"/>
                    <a:pt x="468" y="1116"/>
                    <a:pt x="434" y="1116"/>
                  </a:cubicBezTo>
                  <a:cubicBezTo>
                    <a:pt x="434" y="1082"/>
                    <a:pt x="434" y="1049"/>
                    <a:pt x="434" y="1016"/>
                  </a:cubicBezTo>
                  <a:cubicBezTo>
                    <a:pt x="434" y="949"/>
                    <a:pt x="468" y="882"/>
                    <a:pt x="501" y="849"/>
                  </a:cubicBezTo>
                  <a:cubicBezTo>
                    <a:pt x="568" y="782"/>
                    <a:pt x="601" y="715"/>
                    <a:pt x="668" y="682"/>
                  </a:cubicBezTo>
                  <a:cubicBezTo>
                    <a:pt x="734" y="682"/>
                    <a:pt x="768" y="649"/>
                    <a:pt x="835" y="649"/>
                  </a:cubicBezTo>
                  <a:lnTo>
                    <a:pt x="901" y="649"/>
                  </a:lnTo>
                  <a:lnTo>
                    <a:pt x="935" y="682"/>
                  </a:lnTo>
                  <a:lnTo>
                    <a:pt x="1035" y="682"/>
                  </a:lnTo>
                  <a:lnTo>
                    <a:pt x="1268" y="515"/>
                  </a:lnTo>
                  <a:cubicBezTo>
                    <a:pt x="1268" y="515"/>
                    <a:pt x="1302" y="482"/>
                    <a:pt x="1335" y="449"/>
                  </a:cubicBezTo>
                  <a:cubicBezTo>
                    <a:pt x="1335" y="415"/>
                    <a:pt x="1335" y="382"/>
                    <a:pt x="1335" y="348"/>
                  </a:cubicBezTo>
                  <a:cubicBezTo>
                    <a:pt x="1335" y="282"/>
                    <a:pt x="1335" y="215"/>
                    <a:pt x="1302" y="148"/>
                  </a:cubicBezTo>
                  <a:cubicBezTo>
                    <a:pt x="1268" y="115"/>
                    <a:pt x="1201" y="48"/>
                    <a:pt x="1168" y="15"/>
                  </a:cubicBezTo>
                  <a:cubicBezTo>
                    <a:pt x="1124" y="15"/>
                    <a:pt x="1079" y="0"/>
                    <a:pt x="10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175;p54">
              <a:extLst>
                <a:ext uri="{FF2B5EF4-FFF2-40B4-BE49-F238E27FC236}">
                  <a16:creationId xmlns:a16="http://schemas.microsoft.com/office/drawing/2014/main" id="{6FADA469-32FC-472F-AB5F-2BE5C1F21452}"/>
                </a:ext>
              </a:extLst>
            </p:cNvPr>
            <p:cNvSpPr/>
            <p:nvPr/>
          </p:nvSpPr>
          <p:spPr>
            <a:xfrm>
              <a:off x="1688875" y="1619650"/>
              <a:ext cx="76750" cy="163075"/>
            </a:xfrm>
            <a:custGeom>
              <a:avLst/>
              <a:gdLst/>
              <a:ahLst/>
              <a:cxnLst/>
              <a:rect l="l" t="t" r="r" b="b"/>
              <a:pathLst>
                <a:path w="3070" h="6523" extrusionOk="0">
                  <a:moveTo>
                    <a:pt x="2881" y="0"/>
                  </a:moveTo>
                  <a:cubicBezTo>
                    <a:pt x="2836" y="0"/>
                    <a:pt x="2786" y="15"/>
                    <a:pt x="2736" y="45"/>
                  </a:cubicBezTo>
                  <a:lnTo>
                    <a:pt x="334" y="1446"/>
                  </a:lnTo>
                  <a:cubicBezTo>
                    <a:pt x="134" y="1580"/>
                    <a:pt x="1" y="1780"/>
                    <a:pt x="1" y="1980"/>
                  </a:cubicBezTo>
                  <a:lnTo>
                    <a:pt x="1" y="6283"/>
                  </a:lnTo>
                  <a:cubicBezTo>
                    <a:pt x="1" y="6430"/>
                    <a:pt x="72" y="6522"/>
                    <a:pt x="189" y="6522"/>
                  </a:cubicBezTo>
                  <a:cubicBezTo>
                    <a:pt x="232" y="6522"/>
                    <a:pt x="281" y="6510"/>
                    <a:pt x="334" y="6483"/>
                  </a:cubicBezTo>
                  <a:lnTo>
                    <a:pt x="2736" y="5116"/>
                  </a:lnTo>
                  <a:cubicBezTo>
                    <a:pt x="2903" y="4982"/>
                    <a:pt x="3036" y="4749"/>
                    <a:pt x="3069" y="4515"/>
                  </a:cubicBezTo>
                  <a:lnTo>
                    <a:pt x="3069" y="245"/>
                  </a:lnTo>
                  <a:cubicBezTo>
                    <a:pt x="3069" y="82"/>
                    <a:pt x="2988" y="0"/>
                    <a:pt x="288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176;p54">
              <a:extLst>
                <a:ext uri="{FF2B5EF4-FFF2-40B4-BE49-F238E27FC236}">
                  <a16:creationId xmlns:a16="http://schemas.microsoft.com/office/drawing/2014/main" id="{E9E5B58F-26A2-4E14-8647-B38940215C88}"/>
                </a:ext>
              </a:extLst>
            </p:cNvPr>
            <p:cNvSpPr/>
            <p:nvPr/>
          </p:nvSpPr>
          <p:spPr>
            <a:xfrm>
              <a:off x="3442625" y="658650"/>
              <a:ext cx="55900" cy="71725"/>
            </a:xfrm>
            <a:custGeom>
              <a:avLst/>
              <a:gdLst/>
              <a:ahLst/>
              <a:cxnLst/>
              <a:rect l="l" t="t" r="r" b="b"/>
              <a:pathLst>
                <a:path w="2236" h="2869" extrusionOk="0">
                  <a:moveTo>
                    <a:pt x="1613" y="0"/>
                  </a:moveTo>
                  <a:cubicBezTo>
                    <a:pt x="1460" y="0"/>
                    <a:pt x="1287" y="51"/>
                    <a:pt x="1101" y="158"/>
                  </a:cubicBezTo>
                  <a:cubicBezTo>
                    <a:pt x="434" y="558"/>
                    <a:pt x="34" y="1292"/>
                    <a:pt x="1" y="2059"/>
                  </a:cubicBezTo>
                  <a:cubicBezTo>
                    <a:pt x="1" y="2582"/>
                    <a:pt x="255" y="2868"/>
                    <a:pt x="619" y="2868"/>
                  </a:cubicBezTo>
                  <a:cubicBezTo>
                    <a:pt x="765" y="2868"/>
                    <a:pt x="929" y="2822"/>
                    <a:pt x="1101" y="2726"/>
                  </a:cubicBezTo>
                  <a:cubicBezTo>
                    <a:pt x="1769" y="2293"/>
                    <a:pt x="2169" y="1559"/>
                    <a:pt x="2236" y="792"/>
                  </a:cubicBezTo>
                  <a:cubicBezTo>
                    <a:pt x="2236" y="296"/>
                    <a:pt x="1985" y="0"/>
                    <a:pt x="161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177;p54">
              <a:extLst>
                <a:ext uri="{FF2B5EF4-FFF2-40B4-BE49-F238E27FC236}">
                  <a16:creationId xmlns:a16="http://schemas.microsoft.com/office/drawing/2014/main" id="{A87BC4B8-960D-4BA5-A7DE-1953D4541692}"/>
                </a:ext>
              </a:extLst>
            </p:cNvPr>
            <p:cNvSpPr/>
            <p:nvPr/>
          </p:nvSpPr>
          <p:spPr>
            <a:xfrm>
              <a:off x="3554375" y="593975"/>
              <a:ext cx="55075" cy="72050"/>
            </a:xfrm>
            <a:custGeom>
              <a:avLst/>
              <a:gdLst/>
              <a:ahLst/>
              <a:cxnLst/>
              <a:rect l="l" t="t" r="r" b="b"/>
              <a:pathLst>
                <a:path w="2203" h="2882" extrusionOk="0">
                  <a:moveTo>
                    <a:pt x="1599" y="1"/>
                  </a:moveTo>
                  <a:cubicBezTo>
                    <a:pt x="1451" y="1"/>
                    <a:pt x="1283" y="47"/>
                    <a:pt x="1101" y="143"/>
                  </a:cubicBezTo>
                  <a:cubicBezTo>
                    <a:pt x="434" y="577"/>
                    <a:pt x="34" y="1310"/>
                    <a:pt x="1" y="2078"/>
                  </a:cubicBezTo>
                  <a:cubicBezTo>
                    <a:pt x="1" y="2584"/>
                    <a:pt x="262" y="2881"/>
                    <a:pt x="633" y="2881"/>
                  </a:cubicBezTo>
                  <a:cubicBezTo>
                    <a:pt x="776" y="2881"/>
                    <a:pt x="935" y="2837"/>
                    <a:pt x="1101" y="2745"/>
                  </a:cubicBezTo>
                  <a:cubicBezTo>
                    <a:pt x="1768" y="2311"/>
                    <a:pt x="2169" y="1577"/>
                    <a:pt x="2202" y="810"/>
                  </a:cubicBezTo>
                  <a:cubicBezTo>
                    <a:pt x="2202" y="287"/>
                    <a:pt x="1965" y="1"/>
                    <a:pt x="159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178;p54">
              <a:extLst>
                <a:ext uri="{FF2B5EF4-FFF2-40B4-BE49-F238E27FC236}">
                  <a16:creationId xmlns:a16="http://schemas.microsoft.com/office/drawing/2014/main" id="{E60EFF0B-364E-4ED7-BA14-09F63E57C339}"/>
                </a:ext>
              </a:extLst>
            </p:cNvPr>
            <p:cNvSpPr/>
            <p:nvPr/>
          </p:nvSpPr>
          <p:spPr>
            <a:xfrm>
              <a:off x="3665300" y="529400"/>
              <a:ext cx="55875" cy="72100"/>
            </a:xfrm>
            <a:custGeom>
              <a:avLst/>
              <a:gdLst/>
              <a:ahLst/>
              <a:cxnLst/>
              <a:rect l="l" t="t" r="r" b="b"/>
              <a:pathLst>
                <a:path w="2235" h="2884" extrusionOk="0">
                  <a:moveTo>
                    <a:pt x="1625" y="0"/>
                  </a:moveTo>
                  <a:cubicBezTo>
                    <a:pt x="1476" y="0"/>
                    <a:pt x="1310" y="50"/>
                    <a:pt x="1134" y="157"/>
                  </a:cubicBezTo>
                  <a:cubicBezTo>
                    <a:pt x="467" y="591"/>
                    <a:pt x="67" y="1292"/>
                    <a:pt x="0" y="2092"/>
                  </a:cubicBezTo>
                  <a:cubicBezTo>
                    <a:pt x="0" y="2588"/>
                    <a:pt x="251" y="2883"/>
                    <a:pt x="622" y="2883"/>
                  </a:cubicBezTo>
                  <a:cubicBezTo>
                    <a:pt x="775" y="2883"/>
                    <a:pt x="949" y="2833"/>
                    <a:pt x="1134" y="2726"/>
                  </a:cubicBezTo>
                  <a:cubicBezTo>
                    <a:pt x="1801" y="2292"/>
                    <a:pt x="2202" y="1592"/>
                    <a:pt x="2235" y="791"/>
                  </a:cubicBezTo>
                  <a:cubicBezTo>
                    <a:pt x="2235" y="295"/>
                    <a:pt x="1984" y="0"/>
                    <a:pt x="16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179;p54">
              <a:extLst>
                <a:ext uri="{FF2B5EF4-FFF2-40B4-BE49-F238E27FC236}">
                  <a16:creationId xmlns:a16="http://schemas.microsoft.com/office/drawing/2014/main" id="{452AEEA2-938F-43AF-8192-F349EE1D6D74}"/>
                </a:ext>
              </a:extLst>
            </p:cNvPr>
            <p:cNvSpPr/>
            <p:nvPr/>
          </p:nvSpPr>
          <p:spPr>
            <a:xfrm>
              <a:off x="1687200" y="2018550"/>
              <a:ext cx="32550" cy="49850"/>
            </a:xfrm>
            <a:custGeom>
              <a:avLst/>
              <a:gdLst/>
              <a:ahLst/>
              <a:cxnLst/>
              <a:rect l="l" t="t" r="r" b="b"/>
              <a:pathLst>
                <a:path w="1302" h="1994" extrusionOk="0">
                  <a:moveTo>
                    <a:pt x="1202" y="1"/>
                  </a:moveTo>
                  <a:cubicBezTo>
                    <a:pt x="1168" y="34"/>
                    <a:pt x="1135" y="67"/>
                    <a:pt x="1102" y="101"/>
                  </a:cubicBezTo>
                  <a:lnTo>
                    <a:pt x="1" y="1669"/>
                  </a:lnTo>
                  <a:lnTo>
                    <a:pt x="1102" y="1969"/>
                  </a:lnTo>
                  <a:cubicBezTo>
                    <a:pt x="1118" y="1985"/>
                    <a:pt x="1135" y="1994"/>
                    <a:pt x="1152" y="1994"/>
                  </a:cubicBezTo>
                  <a:cubicBezTo>
                    <a:pt x="1168" y="1994"/>
                    <a:pt x="1185" y="1985"/>
                    <a:pt x="1202" y="1969"/>
                  </a:cubicBezTo>
                  <a:cubicBezTo>
                    <a:pt x="1235" y="1969"/>
                    <a:pt x="1268" y="1902"/>
                    <a:pt x="1268" y="1869"/>
                  </a:cubicBezTo>
                  <a:cubicBezTo>
                    <a:pt x="1302" y="1835"/>
                    <a:pt x="1302" y="1769"/>
                    <a:pt x="1302" y="1735"/>
                  </a:cubicBezTo>
                  <a:cubicBezTo>
                    <a:pt x="1302" y="1702"/>
                    <a:pt x="1302" y="1669"/>
                    <a:pt x="1302" y="1635"/>
                  </a:cubicBezTo>
                  <a:cubicBezTo>
                    <a:pt x="1302" y="1635"/>
                    <a:pt x="1268" y="1602"/>
                    <a:pt x="1235" y="1602"/>
                  </a:cubicBezTo>
                  <a:lnTo>
                    <a:pt x="501" y="1402"/>
                  </a:lnTo>
                  <a:lnTo>
                    <a:pt x="1235" y="334"/>
                  </a:lnTo>
                  <a:cubicBezTo>
                    <a:pt x="1268" y="301"/>
                    <a:pt x="1302" y="268"/>
                    <a:pt x="1302" y="201"/>
                  </a:cubicBezTo>
                  <a:cubicBezTo>
                    <a:pt x="1302" y="167"/>
                    <a:pt x="1302" y="134"/>
                    <a:pt x="1302" y="101"/>
                  </a:cubicBezTo>
                  <a:cubicBezTo>
                    <a:pt x="1302" y="67"/>
                    <a:pt x="1302" y="34"/>
                    <a:pt x="12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180;p54">
              <a:extLst>
                <a:ext uri="{FF2B5EF4-FFF2-40B4-BE49-F238E27FC236}">
                  <a16:creationId xmlns:a16="http://schemas.microsoft.com/office/drawing/2014/main" id="{2D64B442-2F31-4600-B6ED-BCA5C15151B5}"/>
                </a:ext>
              </a:extLst>
            </p:cNvPr>
            <p:cNvSpPr/>
            <p:nvPr/>
          </p:nvSpPr>
          <p:spPr>
            <a:xfrm>
              <a:off x="1728075" y="2000825"/>
              <a:ext cx="24200" cy="56125"/>
            </a:xfrm>
            <a:custGeom>
              <a:avLst/>
              <a:gdLst/>
              <a:ahLst/>
              <a:cxnLst/>
              <a:rect l="l" t="t" r="r" b="b"/>
              <a:pathLst>
                <a:path w="968" h="2245" extrusionOk="0">
                  <a:moveTo>
                    <a:pt x="680" y="1"/>
                  </a:moveTo>
                  <a:cubicBezTo>
                    <a:pt x="626" y="1"/>
                    <a:pt x="567" y="26"/>
                    <a:pt x="501" y="76"/>
                  </a:cubicBezTo>
                  <a:cubicBezTo>
                    <a:pt x="434" y="109"/>
                    <a:pt x="367" y="176"/>
                    <a:pt x="301" y="209"/>
                  </a:cubicBezTo>
                  <a:cubicBezTo>
                    <a:pt x="201" y="309"/>
                    <a:pt x="100" y="443"/>
                    <a:pt x="34" y="543"/>
                  </a:cubicBezTo>
                  <a:lnTo>
                    <a:pt x="34" y="843"/>
                  </a:lnTo>
                  <a:cubicBezTo>
                    <a:pt x="0" y="876"/>
                    <a:pt x="34" y="943"/>
                    <a:pt x="67" y="977"/>
                  </a:cubicBezTo>
                  <a:lnTo>
                    <a:pt x="134" y="977"/>
                  </a:lnTo>
                  <a:cubicBezTo>
                    <a:pt x="167" y="943"/>
                    <a:pt x="201" y="910"/>
                    <a:pt x="234" y="876"/>
                  </a:cubicBezTo>
                  <a:cubicBezTo>
                    <a:pt x="234" y="810"/>
                    <a:pt x="267" y="743"/>
                    <a:pt x="267" y="676"/>
                  </a:cubicBezTo>
                  <a:lnTo>
                    <a:pt x="267" y="643"/>
                  </a:lnTo>
                  <a:cubicBezTo>
                    <a:pt x="301" y="543"/>
                    <a:pt x="401" y="476"/>
                    <a:pt x="501" y="409"/>
                  </a:cubicBezTo>
                  <a:cubicBezTo>
                    <a:pt x="534" y="393"/>
                    <a:pt x="567" y="384"/>
                    <a:pt x="597" y="384"/>
                  </a:cubicBezTo>
                  <a:cubicBezTo>
                    <a:pt x="626" y="384"/>
                    <a:pt x="651" y="393"/>
                    <a:pt x="668" y="409"/>
                  </a:cubicBezTo>
                  <a:cubicBezTo>
                    <a:pt x="734" y="443"/>
                    <a:pt x="734" y="510"/>
                    <a:pt x="734" y="576"/>
                  </a:cubicBezTo>
                  <a:cubicBezTo>
                    <a:pt x="734" y="643"/>
                    <a:pt x="701" y="743"/>
                    <a:pt x="668" y="810"/>
                  </a:cubicBezTo>
                  <a:cubicBezTo>
                    <a:pt x="601" y="943"/>
                    <a:pt x="467" y="1077"/>
                    <a:pt x="367" y="1210"/>
                  </a:cubicBezTo>
                  <a:lnTo>
                    <a:pt x="367" y="1377"/>
                  </a:lnTo>
                  <a:cubicBezTo>
                    <a:pt x="367" y="1444"/>
                    <a:pt x="367" y="1510"/>
                    <a:pt x="401" y="1544"/>
                  </a:cubicBezTo>
                  <a:cubicBezTo>
                    <a:pt x="401" y="1560"/>
                    <a:pt x="409" y="1569"/>
                    <a:pt x="422" y="1569"/>
                  </a:cubicBezTo>
                  <a:cubicBezTo>
                    <a:pt x="434" y="1569"/>
                    <a:pt x="451" y="1560"/>
                    <a:pt x="467" y="1544"/>
                  </a:cubicBezTo>
                  <a:cubicBezTo>
                    <a:pt x="501" y="1544"/>
                    <a:pt x="534" y="1510"/>
                    <a:pt x="534" y="1477"/>
                  </a:cubicBezTo>
                  <a:cubicBezTo>
                    <a:pt x="567" y="1410"/>
                    <a:pt x="567" y="1343"/>
                    <a:pt x="601" y="1310"/>
                  </a:cubicBezTo>
                  <a:cubicBezTo>
                    <a:pt x="701" y="1177"/>
                    <a:pt x="801" y="1043"/>
                    <a:pt x="901" y="876"/>
                  </a:cubicBezTo>
                  <a:cubicBezTo>
                    <a:pt x="934" y="743"/>
                    <a:pt x="968" y="610"/>
                    <a:pt x="968" y="476"/>
                  </a:cubicBezTo>
                  <a:cubicBezTo>
                    <a:pt x="968" y="343"/>
                    <a:pt x="934" y="176"/>
                    <a:pt x="834" y="76"/>
                  </a:cubicBezTo>
                  <a:cubicBezTo>
                    <a:pt x="784" y="26"/>
                    <a:pt x="734" y="1"/>
                    <a:pt x="680" y="1"/>
                  </a:cubicBezTo>
                  <a:close/>
                  <a:moveTo>
                    <a:pt x="547" y="1819"/>
                  </a:moveTo>
                  <a:cubicBezTo>
                    <a:pt x="526" y="1819"/>
                    <a:pt x="501" y="1827"/>
                    <a:pt x="467" y="1844"/>
                  </a:cubicBezTo>
                  <a:cubicBezTo>
                    <a:pt x="434" y="1877"/>
                    <a:pt x="367" y="1911"/>
                    <a:pt x="334" y="1977"/>
                  </a:cubicBezTo>
                  <a:cubicBezTo>
                    <a:pt x="334" y="2011"/>
                    <a:pt x="301" y="2077"/>
                    <a:pt x="301" y="2144"/>
                  </a:cubicBezTo>
                  <a:cubicBezTo>
                    <a:pt x="301" y="2177"/>
                    <a:pt x="334" y="2211"/>
                    <a:pt x="367" y="2244"/>
                  </a:cubicBezTo>
                  <a:cubicBezTo>
                    <a:pt x="367" y="2244"/>
                    <a:pt x="401" y="2244"/>
                    <a:pt x="467" y="2211"/>
                  </a:cubicBezTo>
                  <a:cubicBezTo>
                    <a:pt x="534" y="2177"/>
                    <a:pt x="567" y="2144"/>
                    <a:pt x="601" y="2111"/>
                  </a:cubicBezTo>
                  <a:cubicBezTo>
                    <a:pt x="634" y="2044"/>
                    <a:pt x="634" y="2011"/>
                    <a:pt x="634" y="1944"/>
                  </a:cubicBezTo>
                  <a:cubicBezTo>
                    <a:pt x="634" y="1911"/>
                    <a:pt x="634" y="1877"/>
                    <a:pt x="601" y="1844"/>
                  </a:cubicBezTo>
                  <a:cubicBezTo>
                    <a:pt x="584" y="1827"/>
                    <a:pt x="567" y="1819"/>
                    <a:pt x="547" y="1819"/>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181;p54">
              <a:extLst>
                <a:ext uri="{FF2B5EF4-FFF2-40B4-BE49-F238E27FC236}">
                  <a16:creationId xmlns:a16="http://schemas.microsoft.com/office/drawing/2014/main" id="{A6078257-4D57-44D3-8080-FBE59B23AF2B}"/>
                </a:ext>
              </a:extLst>
            </p:cNvPr>
            <p:cNvSpPr/>
            <p:nvPr/>
          </p:nvSpPr>
          <p:spPr>
            <a:xfrm>
              <a:off x="1758100" y="1989375"/>
              <a:ext cx="32550" cy="53175"/>
            </a:xfrm>
            <a:custGeom>
              <a:avLst/>
              <a:gdLst/>
              <a:ahLst/>
              <a:cxnLst/>
              <a:rect l="l" t="t" r="r" b="b"/>
              <a:pathLst>
                <a:path w="1302" h="2127" extrusionOk="0">
                  <a:moveTo>
                    <a:pt x="1201" y="0"/>
                  </a:moveTo>
                  <a:cubicBezTo>
                    <a:pt x="1168" y="0"/>
                    <a:pt x="1134" y="0"/>
                    <a:pt x="1068" y="34"/>
                  </a:cubicBezTo>
                  <a:lnTo>
                    <a:pt x="868" y="167"/>
                  </a:lnTo>
                  <a:cubicBezTo>
                    <a:pt x="834" y="167"/>
                    <a:pt x="767" y="234"/>
                    <a:pt x="734" y="267"/>
                  </a:cubicBezTo>
                  <a:cubicBezTo>
                    <a:pt x="734" y="334"/>
                    <a:pt x="701" y="367"/>
                    <a:pt x="701" y="434"/>
                  </a:cubicBezTo>
                  <a:cubicBezTo>
                    <a:pt x="701" y="467"/>
                    <a:pt x="734" y="501"/>
                    <a:pt x="767" y="534"/>
                  </a:cubicBezTo>
                  <a:lnTo>
                    <a:pt x="634" y="801"/>
                  </a:lnTo>
                  <a:lnTo>
                    <a:pt x="501" y="701"/>
                  </a:lnTo>
                  <a:cubicBezTo>
                    <a:pt x="534" y="634"/>
                    <a:pt x="567" y="567"/>
                    <a:pt x="567" y="501"/>
                  </a:cubicBezTo>
                  <a:cubicBezTo>
                    <a:pt x="567" y="467"/>
                    <a:pt x="567" y="434"/>
                    <a:pt x="534" y="400"/>
                  </a:cubicBezTo>
                  <a:cubicBezTo>
                    <a:pt x="517" y="384"/>
                    <a:pt x="501" y="375"/>
                    <a:pt x="480" y="375"/>
                  </a:cubicBezTo>
                  <a:cubicBezTo>
                    <a:pt x="459" y="375"/>
                    <a:pt x="434" y="384"/>
                    <a:pt x="401" y="400"/>
                  </a:cubicBezTo>
                  <a:lnTo>
                    <a:pt x="200" y="534"/>
                  </a:lnTo>
                  <a:cubicBezTo>
                    <a:pt x="167" y="534"/>
                    <a:pt x="100" y="601"/>
                    <a:pt x="100" y="634"/>
                  </a:cubicBezTo>
                  <a:cubicBezTo>
                    <a:pt x="67" y="667"/>
                    <a:pt x="67" y="734"/>
                    <a:pt x="67" y="767"/>
                  </a:cubicBezTo>
                  <a:cubicBezTo>
                    <a:pt x="34" y="801"/>
                    <a:pt x="67" y="867"/>
                    <a:pt x="67" y="867"/>
                  </a:cubicBezTo>
                  <a:lnTo>
                    <a:pt x="167" y="867"/>
                  </a:lnTo>
                  <a:lnTo>
                    <a:pt x="467" y="1101"/>
                  </a:lnTo>
                  <a:lnTo>
                    <a:pt x="134" y="1768"/>
                  </a:lnTo>
                  <a:cubicBezTo>
                    <a:pt x="100" y="1768"/>
                    <a:pt x="67" y="1801"/>
                    <a:pt x="34" y="1868"/>
                  </a:cubicBezTo>
                  <a:cubicBezTo>
                    <a:pt x="34" y="1902"/>
                    <a:pt x="0" y="1935"/>
                    <a:pt x="0" y="2002"/>
                  </a:cubicBezTo>
                  <a:cubicBezTo>
                    <a:pt x="0" y="2035"/>
                    <a:pt x="34" y="2068"/>
                    <a:pt x="34" y="2102"/>
                  </a:cubicBezTo>
                  <a:cubicBezTo>
                    <a:pt x="50" y="2118"/>
                    <a:pt x="67" y="2127"/>
                    <a:pt x="88" y="2127"/>
                  </a:cubicBezTo>
                  <a:cubicBezTo>
                    <a:pt x="109" y="2127"/>
                    <a:pt x="134" y="2118"/>
                    <a:pt x="167" y="2102"/>
                  </a:cubicBezTo>
                  <a:lnTo>
                    <a:pt x="434" y="1968"/>
                  </a:lnTo>
                  <a:cubicBezTo>
                    <a:pt x="467" y="1935"/>
                    <a:pt x="501" y="1902"/>
                    <a:pt x="534" y="1835"/>
                  </a:cubicBezTo>
                  <a:cubicBezTo>
                    <a:pt x="567" y="1801"/>
                    <a:pt x="567" y="1735"/>
                    <a:pt x="567" y="1701"/>
                  </a:cubicBezTo>
                  <a:cubicBezTo>
                    <a:pt x="567" y="1668"/>
                    <a:pt x="567" y="1635"/>
                    <a:pt x="567" y="1601"/>
                  </a:cubicBezTo>
                  <a:cubicBezTo>
                    <a:pt x="534" y="1568"/>
                    <a:pt x="534" y="1568"/>
                    <a:pt x="501" y="1568"/>
                  </a:cubicBezTo>
                  <a:lnTo>
                    <a:pt x="667" y="1268"/>
                  </a:lnTo>
                  <a:lnTo>
                    <a:pt x="834" y="1401"/>
                  </a:lnTo>
                  <a:cubicBezTo>
                    <a:pt x="801" y="1401"/>
                    <a:pt x="767" y="1435"/>
                    <a:pt x="767" y="1501"/>
                  </a:cubicBezTo>
                  <a:cubicBezTo>
                    <a:pt x="734" y="1535"/>
                    <a:pt x="734" y="1568"/>
                    <a:pt x="734" y="1601"/>
                  </a:cubicBezTo>
                  <a:cubicBezTo>
                    <a:pt x="734" y="1635"/>
                    <a:pt x="734" y="1701"/>
                    <a:pt x="767" y="1735"/>
                  </a:cubicBezTo>
                  <a:cubicBezTo>
                    <a:pt x="801" y="1735"/>
                    <a:pt x="834" y="1735"/>
                    <a:pt x="901" y="1701"/>
                  </a:cubicBezTo>
                  <a:lnTo>
                    <a:pt x="1134" y="1568"/>
                  </a:lnTo>
                  <a:cubicBezTo>
                    <a:pt x="1201" y="1535"/>
                    <a:pt x="1234" y="1501"/>
                    <a:pt x="1268" y="1435"/>
                  </a:cubicBezTo>
                  <a:cubicBezTo>
                    <a:pt x="1301" y="1401"/>
                    <a:pt x="1301" y="1334"/>
                    <a:pt x="1301" y="1301"/>
                  </a:cubicBezTo>
                  <a:cubicBezTo>
                    <a:pt x="1301" y="1234"/>
                    <a:pt x="1301" y="1201"/>
                    <a:pt x="1268" y="1201"/>
                  </a:cubicBezTo>
                  <a:cubicBezTo>
                    <a:pt x="1251" y="1184"/>
                    <a:pt x="1243" y="1176"/>
                    <a:pt x="1230" y="1176"/>
                  </a:cubicBezTo>
                  <a:cubicBezTo>
                    <a:pt x="1218" y="1176"/>
                    <a:pt x="1201" y="1184"/>
                    <a:pt x="1168" y="1201"/>
                  </a:cubicBezTo>
                  <a:lnTo>
                    <a:pt x="834" y="934"/>
                  </a:lnTo>
                  <a:lnTo>
                    <a:pt x="1101" y="367"/>
                  </a:lnTo>
                  <a:cubicBezTo>
                    <a:pt x="1134" y="334"/>
                    <a:pt x="1168" y="300"/>
                    <a:pt x="1201" y="267"/>
                  </a:cubicBezTo>
                  <a:cubicBezTo>
                    <a:pt x="1234" y="200"/>
                    <a:pt x="1234" y="167"/>
                    <a:pt x="1234" y="134"/>
                  </a:cubicBezTo>
                  <a:cubicBezTo>
                    <a:pt x="1234" y="67"/>
                    <a:pt x="1234" y="34"/>
                    <a:pt x="12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182;p54">
              <a:extLst>
                <a:ext uri="{FF2B5EF4-FFF2-40B4-BE49-F238E27FC236}">
                  <a16:creationId xmlns:a16="http://schemas.microsoft.com/office/drawing/2014/main" id="{05F0895E-3E92-4169-9EEA-1A419168CD7B}"/>
                </a:ext>
              </a:extLst>
            </p:cNvPr>
            <p:cNvSpPr/>
            <p:nvPr/>
          </p:nvSpPr>
          <p:spPr>
            <a:xfrm>
              <a:off x="1792275" y="1970400"/>
              <a:ext cx="35050" cy="54150"/>
            </a:xfrm>
            <a:custGeom>
              <a:avLst/>
              <a:gdLst/>
              <a:ahLst/>
              <a:cxnLst/>
              <a:rect l="l" t="t" r="r" b="b"/>
              <a:pathLst>
                <a:path w="1402" h="2166" extrusionOk="0">
                  <a:moveTo>
                    <a:pt x="1068" y="0"/>
                  </a:moveTo>
                  <a:cubicBezTo>
                    <a:pt x="1035" y="0"/>
                    <a:pt x="1002" y="9"/>
                    <a:pt x="968" y="25"/>
                  </a:cubicBezTo>
                  <a:cubicBezTo>
                    <a:pt x="902" y="59"/>
                    <a:pt x="868" y="92"/>
                    <a:pt x="835" y="159"/>
                  </a:cubicBezTo>
                  <a:cubicBezTo>
                    <a:pt x="801" y="192"/>
                    <a:pt x="768" y="259"/>
                    <a:pt x="735" y="326"/>
                  </a:cubicBezTo>
                  <a:cubicBezTo>
                    <a:pt x="701" y="292"/>
                    <a:pt x="668" y="259"/>
                    <a:pt x="635" y="259"/>
                  </a:cubicBezTo>
                  <a:cubicBezTo>
                    <a:pt x="601" y="259"/>
                    <a:pt x="568" y="259"/>
                    <a:pt x="535" y="292"/>
                  </a:cubicBezTo>
                  <a:cubicBezTo>
                    <a:pt x="501" y="292"/>
                    <a:pt x="468" y="326"/>
                    <a:pt x="435" y="392"/>
                  </a:cubicBezTo>
                  <a:cubicBezTo>
                    <a:pt x="401" y="426"/>
                    <a:pt x="368" y="492"/>
                    <a:pt x="334" y="559"/>
                  </a:cubicBezTo>
                  <a:lnTo>
                    <a:pt x="334" y="459"/>
                  </a:lnTo>
                  <a:lnTo>
                    <a:pt x="134" y="592"/>
                  </a:lnTo>
                  <a:cubicBezTo>
                    <a:pt x="101" y="592"/>
                    <a:pt x="68" y="659"/>
                    <a:pt x="34" y="692"/>
                  </a:cubicBezTo>
                  <a:cubicBezTo>
                    <a:pt x="1" y="726"/>
                    <a:pt x="1" y="793"/>
                    <a:pt x="1" y="859"/>
                  </a:cubicBezTo>
                  <a:cubicBezTo>
                    <a:pt x="1" y="893"/>
                    <a:pt x="1" y="926"/>
                    <a:pt x="34" y="959"/>
                  </a:cubicBezTo>
                  <a:cubicBezTo>
                    <a:pt x="51" y="976"/>
                    <a:pt x="68" y="984"/>
                    <a:pt x="84" y="984"/>
                  </a:cubicBezTo>
                  <a:cubicBezTo>
                    <a:pt x="101" y="984"/>
                    <a:pt x="118" y="976"/>
                    <a:pt x="134" y="959"/>
                  </a:cubicBezTo>
                  <a:lnTo>
                    <a:pt x="134" y="1793"/>
                  </a:lnTo>
                  <a:cubicBezTo>
                    <a:pt x="101" y="1793"/>
                    <a:pt x="68" y="1827"/>
                    <a:pt x="34" y="1893"/>
                  </a:cubicBezTo>
                  <a:cubicBezTo>
                    <a:pt x="1" y="1927"/>
                    <a:pt x="1" y="1993"/>
                    <a:pt x="1" y="2027"/>
                  </a:cubicBezTo>
                  <a:cubicBezTo>
                    <a:pt x="1" y="2060"/>
                    <a:pt x="1" y="2127"/>
                    <a:pt x="34" y="2127"/>
                  </a:cubicBezTo>
                  <a:cubicBezTo>
                    <a:pt x="48" y="2155"/>
                    <a:pt x="62" y="2165"/>
                    <a:pt x="77" y="2165"/>
                  </a:cubicBezTo>
                  <a:cubicBezTo>
                    <a:pt x="96" y="2165"/>
                    <a:pt x="115" y="2146"/>
                    <a:pt x="134" y="2127"/>
                  </a:cubicBezTo>
                  <a:lnTo>
                    <a:pt x="368" y="2027"/>
                  </a:lnTo>
                  <a:cubicBezTo>
                    <a:pt x="401" y="1993"/>
                    <a:pt x="435" y="1960"/>
                    <a:pt x="468" y="1893"/>
                  </a:cubicBezTo>
                  <a:cubicBezTo>
                    <a:pt x="501" y="1860"/>
                    <a:pt x="501" y="1827"/>
                    <a:pt x="501" y="1760"/>
                  </a:cubicBezTo>
                  <a:cubicBezTo>
                    <a:pt x="501" y="1727"/>
                    <a:pt x="501" y="1693"/>
                    <a:pt x="468" y="1660"/>
                  </a:cubicBezTo>
                  <a:cubicBezTo>
                    <a:pt x="451" y="1643"/>
                    <a:pt x="435" y="1635"/>
                    <a:pt x="418" y="1635"/>
                  </a:cubicBezTo>
                  <a:cubicBezTo>
                    <a:pt x="401" y="1635"/>
                    <a:pt x="384" y="1643"/>
                    <a:pt x="368" y="1660"/>
                  </a:cubicBezTo>
                  <a:lnTo>
                    <a:pt x="368" y="959"/>
                  </a:lnTo>
                  <a:cubicBezTo>
                    <a:pt x="401" y="893"/>
                    <a:pt x="435" y="826"/>
                    <a:pt x="468" y="759"/>
                  </a:cubicBezTo>
                  <a:cubicBezTo>
                    <a:pt x="468" y="726"/>
                    <a:pt x="501" y="692"/>
                    <a:pt x="535" y="659"/>
                  </a:cubicBezTo>
                  <a:lnTo>
                    <a:pt x="601" y="659"/>
                  </a:lnTo>
                  <a:cubicBezTo>
                    <a:pt x="601" y="692"/>
                    <a:pt x="601" y="726"/>
                    <a:pt x="601" y="759"/>
                  </a:cubicBezTo>
                  <a:lnTo>
                    <a:pt x="601" y="1893"/>
                  </a:lnTo>
                  <a:lnTo>
                    <a:pt x="801" y="1760"/>
                  </a:lnTo>
                  <a:cubicBezTo>
                    <a:pt x="868" y="1727"/>
                    <a:pt x="902" y="1693"/>
                    <a:pt x="935" y="1660"/>
                  </a:cubicBezTo>
                  <a:cubicBezTo>
                    <a:pt x="935" y="1593"/>
                    <a:pt x="968" y="1560"/>
                    <a:pt x="968" y="1493"/>
                  </a:cubicBezTo>
                  <a:cubicBezTo>
                    <a:pt x="968" y="1460"/>
                    <a:pt x="935" y="1426"/>
                    <a:pt x="935" y="1393"/>
                  </a:cubicBezTo>
                  <a:cubicBezTo>
                    <a:pt x="918" y="1376"/>
                    <a:pt x="902" y="1368"/>
                    <a:pt x="881" y="1368"/>
                  </a:cubicBezTo>
                  <a:cubicBezTo>
                    <a:pt x="860" y="1368"/>
                    <a:pt x="835" y="1376"/>
                    <a:pt x="801" y="1393"/>
                  </a:cubicBezTo>
                  <a:lnTo>
                    <a:pt x="801" y="692"/>
                  </a:lnTo>
                  <a:cubicBezTo>
                    <a:pt x="835" y="626"/>
                    <a:pt x="868" y="559"/>
                    <a:pt x="902" y="492"/>
                  </a:cubicBezTo>
                  <a:cubicBezTo>
                    <a:pt x="935" y="459"/>
                    <a:pt x="968" y="426"/>
                    <a:pt x="1002" y="392"/>
                  </a:cubicBezTo>
                  <a:lnTo>
                    <a:pt x="1035" y="392"/>
                  </a:lnTo>
                  <a:lnTo>
                    <a:pt x="1035" y="492"/>
                  </a:lnTo>
                  <a:lnTo>
                    <a:pt x="1035" y="1593"/>
                  </a:lnTo>
                  <a:lnTo>
                    <a:pt x="1268" y="1493"/>
                  </a:lnTo>
                  <a:cubicBezTo>
                    <a:pt x="1302" y="1460"/>
                    <a:pt x="1369" y="1426"/>
                    <a:pt x="1369" y="1360"/>
                  </a:cubicBezTo>
                  <a:cubicBezTo>
                    <a:pt x="1402" y="1326"/>
                    <a:pt x="1402" y="1260"/>
                    <a:pt x="1402" y="1226"/>
                  </a:cubicBezTo>
                  <a:cubicBezTo>
                    <a:pt x="1402" y="1193"/>
                    <a:pt x="1402" y="1159"/>
                    <a:pt x="1369" y="1126"/>
                  </a:cubicBezTo>
                  <a:cubicBezTo>
                    <a:pt x="1369" y="1109"/>
                    <a:pt x="1360" y="1101"/>
                    <a:pt x="1343" y="1101"/>
                  </a:cubicBezTo>
                  <a:cubicBezTo>
                    <a:pt x="1327" y="1101"/>
                    <a:pt x="1302" y="1109"/>
                    <a:pt x="1268" y="1126"/>
                  </a:cubicBezTo>
                  <a:lnTo>
                    <a:pt x="1268" y="326"/>
                  </a:lnTo>
                  <a:cubicBezTo>
                    <a:pt x="1302" y="225"/>
                    <a:pt x="1235" y="125"/>
                    <a:pt x="1168" y="25"/>
                  </a:cubicBezTo>
                  <a:cubicBezTo>
                    <a:pt x="1135" y="9"/>
                    <a:pt x="1102" y="0"/>
                    <a:pt x="10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183;p54">
              <a:extLst>
                <a:ext uri="{FF2B5EF4-FFF2-40B4-BE49-F238E27FC236}">
                  <a16:creationId xmlns:a16="http://schemas.microsoft.com/office/drawing/2014/main" id="{EB994DE3-88CF-4880-8C1F-53B4E1B52056}"/>
                </a:ext>
              </a:extLst>
            </p:cNvPr>
            <p:cNvSpPr/>
            <p:nvPr/>
          </p:nvSpPr>
          <p:spPr>
            <a:xfrm>
              <a:off x="1830650" y="1938500"/>
              <a:ext cx="26700" cy="63200"/>
            </a:xfrm>
            <a:custGeom>
              <a:avLst/>
              <a:gdLst/>
              <a:ahLst/>
              <a:cxnLst/>
              <a:rect l="l" t="t" r="r" b="b"/>
              <a:pathLst>
                <a:path w="1068" h="2528" extrusionOk="0">
                  <a:moveTo>
                    <a:pt x="667" y="0"/>
                  </a:moveTo>
                  <a:lnTo>
                    <a:pt x="234" y="234"/>
                  </a:lnTo>
                  <a:cubicBezTo>
                    <a:pt x="200" y="234"/>
                    <a:pt x="134" y="267"/>
                    <a:pt x="134" y="334"/>
                  </a:cubicBezTo>
                  <a:cubicBezTo>
                    <a:pt x="100" y="367"/>
                    <a:pt x="100" y="434"/>
                    <a:pt x="100" y="467"/>
                  </a:cubicBezTo>
                  <a:cubicBezTo>
                    <a:pt x="67" y="501"/>
                    <a:pt x="100" y="567"/>
                    <a:pt x="134" y="601"/>
                  </a:cubicBezTo>
                  <a:cubicBezTo>
                    <a:pt x="134" y="612"/>
                    <a:pt x="141" y="616"/>
                    <a:pt x="152" y="616"/>
                  </a:cubicBezTo>
                  <a:cubicBezTo>
                    <a:pt x="174" y="616"/>
                    <a:pt x="212" y="601"/>
                    <a:pt x="234" y="601"/>
                  </a:cubicBezTo>
                  <a:lnTo>
                    <a:pt x="434" y="467"/>
                  </a:lnTo>
                  <a:lnTo>
                    <a:pt x="434" y="2002"/>
                  </a:lnTo>
                  <a:lnTo>
                    <a:pt x="167" y="2135"/>
                  </a:lnTo>
                  <a:cubicBezTo>
                    <a:pt x="100" y="2169"/>
                    <a:pt x="67" y="2202"/>
                    <a:pt x="34" y="2269"/>
                  </a:cubicBezTo>
                  <a:cubicBezTo>
                    <a:pt x="0" y="2302"/>
                    <a:pt x="0" y="2369"/>
                    <a:pt x="0" y="2402"/>
                  </a:cubicBezTo>
                  <a:cubicBezTo>
                    <a:pt x="0" y="2435"/>
                    <a:pt x="0" y="2469"/>
                    <a:pt x="34" y="2502"/>
                  </a:cubicBezTo>
                  <a:cubicBezTo>
                    <a:pt x="50" y="2519"/>
                    <a:pt x="67" y="2527"/>
                    <a:pt x="88" y="2527"/>
                  </a:cubicBezTo>
                  <a:cubicBezTo>
                    <a:pt x="109" y="2527"/>
                    <a:pt x="134" y="2519"/>
                    <a:pt x="167" y="2502"/>
                  </a:cubicBezTo>
                  <a:lnTo>
                    <a:pt x="934" y="2069"/>
                  </a:lnTo>
                  <a:cubicBezTo>
                    <a:pt x="968" y="2035"/>
                    <a:pt x="1001" y="2002"/>
                    <a:pt x="1034" y="1935"/>
                  </a:cubicBezTo>
                  <a:cubicBezTo>
                    <a:pt x="1068" y="1902"/>
                    <a:pt x="1068" y="1868"/>
                    <a:pt x="1068" y="1802"/>
                  </a:cubicBezTo>
                  <a:cubicBezTo>
                    <a:pt x="1068" y="1768"/>
                    <a:pt x="1068" y="1735"/>
                    <a:pt x="1034" y="1702"/>
                  </a:cubicBezTo>
                  <a:cubicBezTo>
                    <a:pt x="1018" y="1685"/>
                    <a:pt x="1001" y="1677"/>
                    <a:pt x="984" y="1677"/>
                  </a:cubicBezTo>
                  <a:cubicBezTo>
                    <a:pt x="968" y="1677"/>
                    <a:pt x="951" y="1685"/>
                    <a:pt x="934" y="1702"/>
                  </a:cubicBezTo>
                  <a:lnTo>
                    <a:pt x="667" y="1868"/>
                  </a:lnTo>
                  <a:lnTo>
                    <a:pt x="66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184;p54">
              <a:extLst>
                <a:ext uri="{FF2B5EF4-FFF2-40B4-BE49-F238E27FC236}">
                  <a16:creationId xmlns:a16="http://schemas.microsoft.com/office/drawing/2014/main" id="{130DC27B-2217-4356-8A48-F4FD41EEC764}"/>
                </a:ext>
              </a:extLst>
            </p:cNvPr>
            <p:cNvSpPr/>
            <p:nvPr/>
          </p:nvSpPr>
          <p:spPr>
            <a:xfrm>
              <a:off x="1895700" y="1908350"/>
              <a:ext cx="34200" cy="49350"/>
            </a:xfrm>
            <a:custGeom>
              <a:avLst/>
              <a:gdLst/>
              <a:ahLst/>
              <a:cxnLst/>
              <a:rect l="l" t="t" r="r" b="b"/>
              <a:pathLst>
                <a:path w="1368" h="1974" extrusionOk="0">
                  <a:moveTo>
                    <a:pt x="1292" y="0"/>
                  </a:moveTo>
                  <a:cubicBezTo>
                    <a:pt x="1273" y="0"/>
                    <a:pt x="1254" y="20"/>
                    <a:pt x="1234" y="39"/>
                  </a:cubicBezTo>
                  <a:lnTo>
                    <a:pt x="901" y="206"/>
                  </a:lnTo>
                  <a:cubicBezTo>
                    <a:pt x="867" y="239"/>
                    <a:pt x="834" y="272"/>
                    <a:pt x="801" y="339"/>
                  </a:cubicBezTo>
                  <a:cubicBezTo>
                    <a:pt x="767" y="372"/>
                    <a:pt x="767" y="406"/>
                    <a:pt x="767" y="472"/>
                  </a:cubicBezTo>
                  <a:cubicBezTo>
                    <a:pt x="767" y="539"/>
                    <a:pt x="801" y="573"/>
                    <a:pt x="801" y="573"/>
                  </a:cubicBezTo>
                  <a:cubicBezTo>
                    <a:pt x="810" y="582"/>
                    <a:pt x="820" y="586"/>
                    <a:pt x="831" y="586"/>
                  </a:cubicBezTo>
                  <a:cubicBezTo>
                    <a:pt x="856" y="586"/>
                    <a:pt x="887" y="563"/>
                    <a:pt x="934" y="539"/>
                  </a:cubicBezTo>
                  <a:lnTo>
                    <a:pt x="934" y="539"/>
                  </a:lnTo>
                  <a:lnTo>
                    <a:pt x="701" y="1473"/>
                  </a:lnTo>
                  <a:lnTo>
                    <a:pt x="434" y="839"/>
                  </a:lnTo>
                  <a:cubicBezTo>
                    <a:pt x="467" y="806"/>
                    <a:pt x="501" y="773"/>
                    <a:pt x="567" y="739"/>
                  </a:cubicBezTo>
                  <a:cubicBezTo>
                    <a:pt x="601" y="673"/>
                    <a:pt x="601" y="606"/>
                    <a:pt x="601" y="539"/>
                  </a:cubicBezTo>
                  <a:cubicBezTo>
                    <a:pt x="601" y="506"/>
                    <a:pt x="601" y="472"/>
                    <a:pt x="567" y="439"/>
                  </a:cubicBezTo>
                  <a:cubicBezTo>
                    <a:pt x="567" y="422"/>
                    <a:pt x="551" y="414"/>
                    <a:pt x="530" y="414"/>
                  </a:cubicBezTo>
                  <a:cubicBezTo>
                    <a:pt x="509" y="414"/>
                    <a:pt x="484" y="422"/>
                    <a:pt x="467" y="439"/>
                  </a:cubicBezTo>
                  <a:lnTo>
                    <a:pt x="167" y="639"/>
                  </a:lnTo>
                  <a:cubicBezTo>
                    <a:pt x="100" y="639"/>
                    <a:pt x="67" y="673"/>
                    <a:pt x="34" y="739"/>
                  </a:cubicBezTo>
                  <a:cubicBezTo>
                    <a:pt x="34" y="773"/>
                    <a:pt x="0" y="839"/>
                    <a:pt x="0" y="873"/>
                  </a:cubicBezTo>
                  <a:cubicBezTo>
                    <a:pt x="0" y="939"/>
                    <a:pt x="0" y="973"/>
                    <a:pt x="34" y="1006"/>
                  </a:cubicBezTo>
                  <a:cubicBezTo>
                    <a:pt x="45" y="1017"/>
                    <a:pt x="56" y="1021"/>
                    <a:pt x="68" y="1021"/>
                  </a:cubicBezTo>
                  <a:cubicBezTo>
                    <a:pt x="93" y="1021"/>
                    <a:pt x="122" y="1006"/>
                    <a:pt x="167" y="1006"/>
                  </a:cubicBezTo>
                  <a:lnTo>
                    <a:pt x="200" y="1006"/>
                  </a:lnTo>
                  <a:lnTo>
                    <a:pt x="567" y="1974"/>
                  </a:lnTo>
                  <a:lnTo>
                    <a:pt x="801" y="1840"/>
                  </a:lnTo>
                  <a:lnTo>
                    <a:pt x="1201" y="406"/>
                  </a:lnTo>
                  <a:lnTo>
                    <a:pt x="1234" y="406"/>
                  </a:lnTo>
                  <a:cubicBezTo>
                    <a:pt x="1268" y="372"/>
                    <a:pt x="1301" y="339"/>
                    <a:pt x="1334" y="272"/>
                  </a:cubicBezTo>
                  <a:cubicBezTo>
                    <a:pt x="1368" y="239"/>
                    <a:pt x="1368" y="172"/>
                    <a:pt x="1368" y="139"/>
                  </a:cubicBezTo>
                  <a:cubicBezTo>
                    <a:pt x="1368" y="106"/>
                    <a:pt x="1368" y="72"/>
                    <a:pt x="1334" y="39"/>
                  </a:cubicBezTo>
                  <a:cubicBezTo>
                    <a:pt x="1320" y="11"/>
                    <a:pt x="1306" y="0"/>
                    <a:pt x="129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185;p54">
              <a:extLst>
                <a:ext uri="{FF2B5EF4-FFF2-40B4-BE49-F238E27FC236}">
                  <a16:creationId xmlns:a16="http://schemas.microsoft.com/office/drawing/2014/main" id="{B52504B9-5119-4AFC-885C-87C3FE493270}"/>
                </a:ext>
              </a:extLst>
            </p:cNvPr>
            <p:cNvSpPr/>
            <p:nvPr/>
          </p:nvSpPr>
          <p:spPr>
            <a:xfrm>
              <a:off x="1932375" y="1893475"/>
              <a:ext cx="30050" cy="45250"/>
            </a:xfrm>
            <a:custGeom>
              <a:avLst/>
              <a:gdLst/>
              <a:ahLst/>
              <a:cxnLst/>
              <a:rect l="l" t="t" r="r" b="b"/>
              <a:pathLst>
                <a:path w="1202" h="1810" extrusionOk="0">
                  <a:moveTo>
                    <a:pt x="768" y="400"/>
                  </a:moveTo>
                  <a:cubicBezTo>
                    <a:pt x="835" y="434"/>
                    <a:pt x="902" y="500"/>
                    <a:pt x="935" y="567"/>
                  </a:cubicBezTo>
                  <a:lnTo>
                    <a:pt x="234" y="934"/>
                  </a:lnTo>
                  <a:cubicBezTo>
                    <a:pt x="268" y="834"/>
                    <a:pt x="334" y="734"/>
                    <a:pt x="368" y="634"/>
                  </a:cubicBezTo>
                  <a:cubicBezTo>
                    <a:pt x="435" y="567"/>
                    <a:pt x="501" y="500"/>
                    <a:pt x="568" y="434"/>
                  </a:cubicBezTo>
                  <a:cubicBezTo>
                    <a:pt x="635" y="400"/>
                    <a:pt x="701" y="400"/>
                    <a:pt x="768" y="400"/>
                  </a:cubicBezTo>
                  <a:close/>
                  <a:moveTo>
                    <a:pt x="868" y="0"/>
                  </a:moveTo>
                  <a:cubicBezTo>
                    <a:pt x="768" y="0"/>
                    <a:pt x="668" y="33"/>
                    <a:pt x="601" y="67"/>
                  </a:cubicBezTo>
                  <a:cubicBezTo>
                    <a:pt x="435" y="200"/>
                    <a:pt x="268" y="367"/>
                    <a:pt x="168" y="534"/>
                  </a:cubicBezTo>
                  <a:cubicBezTo>
                    <a:pt x="68" y="767"/>
                    <a:pt x="1" y="1001"/>
                    <a:pt x="1" y="1234"/>
                  </a:cubicBezTo>
                  <a:cubicBezTo>
                    <a:pt x="1" y="1434"/>
                    <a:pt x="34" y="1601"/>
                    <a:pt x="168" y="1735"/>
                  </a:cubicBezTo>
                  <a:cubicBezTo>
                    <a:pt x="218" y="1785"/>
                    <a:pt x="276" y="1810"/>
                    <a:pt x="347" y="1810"/>
                  </a:cubicBezTo>
                  <a:cubicBezTo>
                    <a:pt x="418" y="1810"/>
                    <a:pt x="501" y="1785"/>
                    <a:pt x="601" y="1735"/>
                  </a:cubicBezTo>
                  <a:cubicBezTo>
                    <a:pt x="701" y="1668"/>
                    <a:pt x="835" y="1568"/>
                    <a:pt x="902" y="1501"/>
                  </a:cubicBezTo>
                  <a:cubicBezTo>
                    <a:pt x="1002" y="1434"/>
                    <a:pt x="1068" y="1334"/>
                    <a:pt x="1135" y="1234"/>
                  </a:cubicBezTo>
                  <a:cubicBezTo>
                    <a:pt x="1168" y="1201"/>
                    <a:pt x="1168" y="1168"/>
                    <a:pt x="1168" y="1101"/>
                  </a:cubicBezTo>
                  <a:cubicBezTo>
                    <a:pt x="1168" y="1067"/>
                    <a:pt x="1168" y="1034"/>
                    <a:pt x="1135" y="1001"/>
                  </a:cubicBezTo>
                  <a:lnTo>
                    <a:pt x="1068" y="1001"/>
                  </a:lnTo>
                  <a:cubicBezTo>
                    <a:pt x="1002" y="1034"/>
                    <a:pt x="968" y="1067"/>
                    <a:pt x="935" y="1101"/>
                  </a:cubicBezTo>
                  <a:cubicBezTo>
                    <a:pt x="835" y="1201"/>
                    <a:pt x="735" y="1301"/>
                    <a:pt x="601" y="1368"/>
                  </a:cubicBezTo>
                  <a:cubicBezTo>
                    <a:pt x="552" y="1417"/>
                    <a:pt x="486" y="1448"/>
                    <a:pt x="427" y="1448"/>
                  </a:cubicBezTo>
                  <a:cubicBezTo>
                    <a:pt x="406" y="1448"/>
                    <a:pt x="386" y="1443"/>
                    <a:pt x="368" y="1434"/>
                  </a:cubicBezTo>
                  <a:cubicBezTo>
                    <a:pt x="301" y="1401"/>
                    <a:pt x="268" y="1368"/>
                    <a:pt x="234" y="1301"/>
                  </a:cubicBezTo>
                  <a:lnTo>
                    <a:pt x="1168" y="767"/>
                  </a:lnTo>
                  <a:lnTo>
                    <a:pt x="1202" y="600"/>
                  </a:lnTo>
                  <a:cubicBezTo>
                    <a:pt x="1202" y="500"/>
                    <a:pt x="1168" y="400"/>
                    <a:pt x="1168" y="300"/>
                  </a:cubicBezTo>
                  <a:cubicBezTo>
                    <a:pt x="1135" y="234"/>
                    <a:pt x="1102" y="133"/>
                    <a:pt x="1035" y="67"/>
                  </a:cubicBezTo>
                  <a:cubicBezTo>
                    <a:pt x="968" y="33"/>
                    <a:pt x="935" y="0"/>
                    <a:pt x="8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186;p54">
              <a:extLst>
                <a:ext uri="{FF2B5EF4-FFF2-40B4-BE49-F238E27FC236}">
                  <a16:creationId xmlns:a16="http://schemas.microsoft.com/office/drawing/2014/main" id="{72AAF7B7-7354-48FD-A82E-B3D54C14580E}"/>
                </a:ext>
              </a:extLst>
            </p:cNvPr>
            <p:cNvSpPr/>
            <p:nvPr/>
          </p:nvSpPr>
          <p:spPr>
            <a:xfrm>
              <a:off x="1967400" y="1870325"/>
              <a:ext cx="30050" cy="52975"/>
            </a:xfrm>
            <a:custGeom>
              <a:avLst/>
              <a:gdLst/>
              <a:ahLst/>
              <a:cxnLst/>
              <a:rect l="l" t="t" r="r" b="b"/>
              <a:pathLst>
                <a:path w="1202" h="2119" extrusionOk="0">
                  <a:moveTo>
                    <a:pt x="1018" y="0"/>
                  </a:moveTo>
                  <a:cubicBezTo>
                    <a:pt x="977" y="0"/>
                    <a:pt x="935" y="9"/>
                    <a:pt x="902" y="25"/>
                  </a:cubicBezTo>
                  <a:cubicBezTo>
                    <a:pt x="835" y="59"/>
                    <a:pt x="801" y="125"/>
                    <a:pt x="768" y="159"/>
                  </a:cubicBezTo>
                  <a:cubicBezTo>
                    <a:pt x="668" y="259"/>
                    <a:pt x="601" y="392"/>
                    <a:pt x="535" y="492"/>
                  </a:cubicBezTo>
                  <a:lnTo>
                    <a:pt x="535" y="292"/>
                  </a:lnTo>
                  <a:lnTo>
                    <a:pt x="234" y="526"/>
                  </a:lnTo>
                  <a:cubicBezTo>
                    <a:pt x="168" y="526"/>
                    <a:pt x="134" y="592"/>
                    <a:pt x="101" y="626"/>
                  </a:cubicBezTo>
                  <a:cubicBezTo>
                    <a:pt x="68" y="659"/>
                    <a:pt x="68" y="726"/>
                    <a:pt x="68" y="759"/>
                  </a:cubicBezTo>
                  <a:cubicBezTo>
                    <a:pt x="68" y="826"/>
                    <a:pt x="68" y="859"/>
                    <a:pt x="101" y="893"/>
                  </a:cubicBezTo>
                  <a:cubicBezTo>
                    <a:pt x="134" y="893"/>
                    <a:pt x="168" y="893"/>
                    <a:pt x="234" y="859"/>
                  </a:cubicBezTo>
                  <a:lnTo>
                    <a:pt x="301" y="826"/>
                  </a:lnTo>
                  <a:lnTo>
                    <a:pt x="301" y="1660"/>
                  </a:lnTo>
                  <a:lnTo>
                    <a:pt x="168" y="1727"/>
                  </a:lnTo>
                  <a:cubicBezTo>
                    <a:pt x="134" y="1760"/>
                    <a:pt x="68" y="1793"/>
                    <a:pt x="68" y="1860"/>
                  </a:cubicBezTo>
                  <a:cubicBezTo>
                    <a:pt x="34" y="1893"/>
                    <a:pt x="1" y="1927"/>
                    <a:pt x="34" y="1993"/>
                  </a:cubicBezTo>
                  <a:cubicBezTo>
                    <a:pt x="1" y="2027"/>
                    <a:pt x="34" y="2060"/>
                    <a:pt x="68" y="2094"/>
                  </a:cubicBezTo>
                  <a:cubicBezTo>
                    <a:pt x="68" y="2110"/>
                    <a:pt x="84" y="2119"/>
                    <a:pt x="105" y="2119"/>
                  </a:cubicBezTo>
                  <a:cubicBezTo>
                    <a:pt x="126" y="2119"/>
                    <a:pt x="151" y="2110"/>
                    <a:pt x="168" y="2094"/>
                  </a:cubicBezTo>
                  <a:lnTo>
                    <a:pt x="868" y="1693"/>
                  </a:lnTo>
                  <a:cubicBezTo>
                    <a:pt x="902" y="1660"/>
                    <a:pt x="935" y="1627"/>
                    <a:pt x="968" y="1593"/>
                  </a:cubicBezTo>
                  <a:cubicBezTo>
                    <a:pt x="1002" y="1526"/>
                    <a:pt x="1002" y="1493"/>
                    <a:pt x="1002" y="1426"/>
                  </a:cubicBezTo>
                  <a:cubicBezTo>
                    <a:pt x="1002" y="1393"/>
                    <a:pt x="1002" y="1360"/>
                    <a:pt x="968" y="1326"/>
                  </a:cubicBezTo>
                  <a:cubicBezTo>
                    <a:pt x="952" y="1310"/>
                    <a:pt x="935" y="1301"/>
                    <a:pt x="918" y="1301"/>
                  </a:cubicBezTo>
                  <a:cubicBezTo>
                    <a:pt x="902" y="1301"/>
                    <a:pt x="885" y="1310"/>
                    <a:pt x="868" y="1326"/>
                  </a:cubicBezTo>
                  <a:lnTo>
                    <a:pt x="535" y="1526"/>
                  </a:lnTo>
                  <a:lnTo>
                    <a:pt x="535" y="993"/>
                  </a:lnTo>
                  <a:cubicBezTo>
                    <a:pt x="635" y="826"/>
                    <a:pt x="701" y="693"/>
                    <a:pt x="768" y="592"/>
                  </a:cubicBezTo>
                  <a:cubicBezTo>
                    <a:pt x="801" y="526"/>
                    <a:pt x="868" y="459"/>
                    <a:pt x="902" y="392"/>
                  </a:cubicBezTo>
                  <a:lnTo>
                    <a:pt x="1002" y="392"/>
                  </a:lnTo>
                  <a:cubicBezTo>
                    <a:pt x="1018" y="409"/>
                    <a:pt x="1035" y="417"/>
                    <a:pt x="1047" y="417"/>
                  </a:cubicBezTo>
                  <a:cubicBezTo>
                    <a:pt x="1060" y="417"/>
                    <a:pt x="1068" y="409"/>
                    <a:pt x="1068" y="392"/>
                  </a:cubicBezTo>
                  <a:cubicBezTo>
                    <a:pt x="1102" y="359"/>
                    <a:pt x="1135" y="326"/>
                    <a:pt x="1168" y="292"/>
                  </a:cubicBezTo>
                  <a:cubicBezTo>
                    <a:pt x="1202" y="259"/>
                    <a:pt x="1202" y="192"/>
                    <a:pt x="1202" y="159"/>
                  </a:cubicBezTo>
                  <a:cubicBezTo>
                    <a:pt x="1202" y="92"/>
                    <a:pt x="1168" y="59"/>
                    <a:pt x="1135" y="25"/>
                  </a:cubicBezTo>
                  <a:cubicBezTo>
                    <a:pt x="1102" y="9"/>
                    <a:pt x="1060" y="0"/>
                    <a:pt x="101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187;p54">
              <a:extLst>
                <a:ext uri="{FF2B5EF4-FFF2-40B4-BE49-F238E27FC236}">
                  <a16:creationId xmlns:a16="http://schemas.microsoft.com/office/drawing/2014/main" id="{31ECAB51-766A-4DD6-837A-6E67AB00432B}"/>
                </a:ext>
              </a:extLst>
            </p:cNvPr>
            <p:cNvSpPr/>
            <p:nvPr/>
          </p:nvSpPr>
          <p:spPr>
            <a:xfrm>
              <a:off x="2003275" y="1851975"/>
              <a:ext cx="25875" cy="49650"/>
            </a:xfrm>
            <a:custGeom>
              <a:avLst/>
              <a:gdLst/>
              <a:ahLst/>
              <a:cxnLst/>
              <a:rect l="l" t="t" r="r" b="b"/>
              <a:pathLst>
                <a:path w="1035" h="1986" extrusionOk="0">
                  <a:moveTo>
                    <a:pt x="913" y="1"/>
                  </a:moveTo>
                  <a:cubicBezTo>
                    <a:pt x="901" y="1"/>
                    <a:pt x="884" y="9"/>
                    <a:pt x="868" y="26"/>
                  </a:cubicBezTo>
                  <a:lnTo>
                    <a:pt x="834" y="59"/>
                  </a:lnTo>
                  <a:cubicBezTo>
                    <a:pt x="834" y="59"/>
                    <a:pt x="801" y="92"/>
                    <a:pt x="801" y="92"/>
                  </a:cubicBezTo>
                  <a:lnTo>
                    <a:pt x="667" y="92"/>
                  </a:lnTo>
                  <a:cubicBezTo>
                    <a:pt x="601" y="126"/>
                    <a:pt x="567" y="126"/>
                    <a:pt x="501" y="159"/>
                  </a:cubicBezTo>
                  <a:cubicBezTo>
                    <a:pt x="367" y="259"/>
                    <a:pt x="234" y="392"/>
                    <a:pt x="134" y="559"/>
                  </a:cubicBezTo>
                  <a:cubicBezTo>
                    <a:pt x="67" y="659"/>
                    <a:pt x="34" y="793"/>
                    <a:pt x="34" y="926"/>
                  </a:cubicBezTo>
                  <a:cubicBezTo>
                    <a:pt x="34" y="1026"/>
                    <a:pt x="67" y="1093"/>
                    <a:pt x="134" y="1160"/>
                  </a:cubicBezTo>
                  <a:cubicBezTo>
                    <a:pt x="159" y="1185"/>
                    <a:pt x="189" y="1196"/>
                    <a:pt x="228" y="1196"/>
                  </a:cubicBezTo>
                  <a:cubicBezTo>
                    <a:pt x="291" y="1196"/>
                    <a:pt x="377" y="1168"/>
                    <a:pt x="501" y="1126"/>
                  </a:cubicBezTo>
                  <a:cubicBezTo>
                    <a:pt x="567" y="1093"/>
                    <a:pt x="667" y="1060"/>
                    <a:pt x="734" y="1060"/>
                  </a:cubicBezTo>
                  <a:cubicBezTo>
                    <a:pt x="801" y="1060"/>
                    <a:pt x="801" y="1093"/>
                    <a:pt x="801" y="1160"/>
                  </a:cubicBezTo>
                  <a:cubicBezTo>
                    <a:pt x="801" y="1193"/>
                    <a:pt x="767" y="1226"/>
                    <a:pt x="767" y="1260"/>
                  </a:cubicBezTo>
                  <a:cubicBezTo>
                    <a:pt x="701" y="1326"/>
                    <a:pt x="601" y="1393"/>
                    <a:pt x="501" y="1460"/>
                  </a:cubicBezTo>
                  <a:cubicBezTo>
                    <a:pt x="467" y="1493"/>
                    <a:pt x="401" y="1527"/>
                    <a:pt x="334" y="1527"/>
                  </a:cubicBezTo>
                  <a:cubicBezTo>
                    <a:pt x="300" y="1527"/>
                    <a:pt x="267" y="1527"/>
                    <a:pt x="234" y="1493"/>
                  </a:cubicBezTo>
                  <a:cubicBezTo>
                    <a:pt x="234" y="1460"/>
                    <a:pt x="200" y="1427"/>
                    <a:pt x="167" y="1393"/>
                  </a:cubicBezTo>
                  <a:lnTo>
                    <a:pt x="100" y="1393"/>
                  </a:lnTo>
                  <a:cubicBezTo>
                    <a:pt x="67" y="1427"/>
                    <a:pt x="34" y="1460"/>
                    <a:pt x="34" y="1493"/>
                  </a:cubicBezTo>
                  <a:cubicBezTo>
                    <a:pt x="0" y="1560"/>
                    <a:pt x="0" y="1627"/>
                    <a:pt x="0" y="1693"/>
                  </a:cubicBezTo>
                  <a:lnTo>
                    <a:pt x="0" y="1827"/>
                  </a:lnTo>
                  <a:cubicBezTo>
                    <a:pt x="0" y="1860"/>
                    <a:pt x="0" y="1927"/>
                    <a:pt x="34" y="1960"/>
                  </a:cubicBezTo>
                  <a:cubicBezTo>
                    <a:pt x="34" y="1977"/>
                    <a:pt x="42" y="1985"/>
                    <a:pt x="54" y="1985"/>
                  </a:cubicBezTo>
                  <a:cubicBezTo>
                    <a:pt x="67" y="1985"/>
                    <a:pt x="84" y="1977"/>
                    <a:pt x="100" y="1960"/>
                  </a:cubicBezTo>
                  <a:cubicBezTo>
                    <a:pt x="134" y="1960"/>
                    <a:pt x="134" y="1960"/>
                    <a:pt x="134" y="1927"/>
                  </a:cubicBezTo>
                  <a:cubicBezTo>
                    <a:pt x="167" y="1927"/>
                    <a:pt x="167" y="1894"/>
                    <a:pt x="200" y="1894"/>
                  </a:cubicBezTo>
                  <a:lnTo>
                    <a:pt x="334" y="1894"/>
                  </a:lnTo>
                  <a:cubicBezTo>
                    <a:pt x="401" y="1860"/>
                    <a:pt x="467" y="1860"/>
                    <a:pt x="534" y="1827"/>
                  </a:cubicBezTo>
                  <a:cubicBezTo>
                    <a:pt x="701" y="1727"/>
                    <a:pt x="834" y="1560"/>
                    <a:pt x="934" y="1393"/>
                  </a:cubicBezTo>
                  <a:cubicBezTo>
                    <a:pt x="1001" y="1293"/>
                    <a:pt x="1034" y="1160"/>
                    <a:pt x="1034" y="1026"/>
                  </a:cubicBezTo>
                  <a:cubicBezTo>
                    <a:pt x="1034" y="926"/>
                    <a:pt x="1034" y="859"/>
                    <a:pt x="968" y="793"/>
                  </a:cubicBezTo>
                  <a:cubicBezTo>
                    <a:pt x="934" y="726"/>
                    <a:pt x="868" y="693"/>
                    <a:pt x="801" y="693"/>
                  </a:cubicBezTo>
                  <a:cubicBezTo>
                    <a:pt x="701" y="726"/>
                    <a:pt x="601" y="759"/>
                    <a:pt x="501" y="793"/>
                  </a:cubicBezTo>
                  <a:cubicBezTo>
                    <a:pt x="434" y="826"/>
                    <a:pt x="401" y="826"/>
                    <a:pt x="334" y="826"/>
                  </a:cubicBezTo>
                  <a:cubicBezTo>
                    <a:pt x="300" y="826"/>
                    <a:pt x="267" y="793"/>
                    <a:pt x="267" y="793"/>
                  </a:cubicBezTo>
                  <a:cubicBezTo>
                    <a:pt x="300" y="759"/>
                    <a:pt x="300" y="726"/>
                    <a:pt x="300" y="693"/>
                  </a:cubicBezTo>
                  <a:cubicBezTo>
                    <a:pt x="367" y="626"/>
                    <a:pt x="434" y="559"/>
                    <a:pt x="534" y="526"/>
                  </a:cubicBezTo>
                  <a:cubicBezTo>
                    <a:pt x="567" y="493"/>
                    <a:pt x="601" y="459"/>
                    <a:pt x="667" y="459"/>
                  </a:cubicBezTo>
                  <a:lnTo>
                    <a:pt x="767" y="459"/>
                  </a:lnTo>
                  <a:cubicBezTo>
                    <a:pt x="767" y="493"/>
                    <a:pt x="767" y="526"/>
                    <a:pt x="801" y="559"/>
                  </a:cubicBezTo>
                  <a:lnTo>
                    <a:pt x="868" y="559"/>
                  </a:lnTo>
                  <a:cubicBezTo>
                    <a:pt x="934" y="526"/>
                    <a:pt x="968" y="459"/>
                    <a:pt x="968" y="426"/>
                  </a:cubicBezTo>
                  <a:cubicBezTo>
                    <a:pt x="1001" y="359"/>
                    <a:pt x="1001" y="326"/>
                    <a:pt x="968" y="259"/>
                  </a:cubicBezTo>
                  <a:lnTo>
                    <a:pt x="968" y="159"/>
                  </a:lnTo>
                  <a:cubicBezTo>
                    <a:pt x="1001" y="126"/>
                    <a:pt x="968" y="59"/>
                    <a:pt x="934" y="26"/>
                  </a:cubicBezTo>
                  <a:cubicBezTo>
                    <a:pt x="934" y="9"/>
                    <a:pt x="926" y="1"/>
                    <a:pt x="91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188;p54">
              <a:extLst>
                <a:ext uri="{FF2B5EF4-FFF2-40B4-BE49-F238E27FC236}">
                  <a16:creationId xmlns:a16="http://schemas.microsoft.com/office/drawing/2014/main" id="{1424D06B-F124-435D-9411-FE99AEC0D4D6}"/>
                </a:ext>
              </a:extLst>
            </p:cNvPr>
            <p:cNvSpPr/>
            <p:nvPr/>
          </p:nvSpPr>
          <p:spPr>
            <a:xfrm>
              <a:off x="2037450" y="1819250"/>
              <a:ext cx="26725" cy="62350"/>
            </a:xfrm>
            <a:custGeom>
              <a:avLst/>
              <a:gdLst/>
              <a:ahLst/>
              <a:cxnLst/>
              <a:rect l="l" t="t" r="r" b="b"/>
              <a:pathLst>
                <a:path w="1069" h="2494" extrusionOk="0">
                  <a:moveTo>
                    <a:pt x="635" y="0"/>
                  </a:moveTo>
                  <a:lnTo>
                    <a:pt x="368" y="167"/>
                  </a:lnTo>
                  <a:lnTo>
                    <a:pt x="368" y="534"/>
                  </a:lnTo>
                  <a:lnTo>
                    <a:pt x="635" y="367"/>
                  </a:lnTo>
                  <a:lnTo>
                    <a:pt x="635" y="0"/>
                  </a:lnTo>
                  <a:close/>
                  <a:moveTo>
                    <a:pt x="668" y="634"/>
                  </a:moveTo>
                  <a:lnTo>
                    <a:pt x="234" y="868"/>
                  </a:lnTo>
                  <a:cubicBezTo>
                    <a:pt x="201" y="901"/>
                    <a:pt x="168" y="934"/>
                    <a:pt x="134" y="968"/>
                  </a:cubicBezTo>
                  <a:cubicBezTo>
                    <a:pt x="101" y="1034"/>
                    <a:pt x="101" y="1068"/>
                    <a:pt x="101" y="1134"/>
                  </a:cubicBezTo>
                  <a:cubicBezTo>
                    <a:pt x="101" y="1168"/>
                    <a:pt x="101" y="1201"/>
                    <a:pt x="134" y="1234"/>
                  </a:cubicBezTo>
                  <a:cubicBezTo>
                    <a:pt x="151" y="1251"/>
                    <a:pt x="168" y="1260"/>
                    <a:pt x="184" y="1260"/>
                  </a:cubicBezTo>
                  <a:cubicBezTo>
                    <a:pt x="201" y="1260"/>
                    <a:pt x="218" y="1251"/>
                    <a:pt x="234" y="1234"/>
                  </a:cubicBezTo>
                  <a:lnTo>
                    <a:pt x="435" y="1101"/>
                  </a:lnTo>
                  <a:lnTo>
                    <a:pt x="435" y="1935"/>
                  </a:lnTo>
                  <a:lnTo>
                    <a:pt x="168" y="2102"/>
                  </a:lnTo>
                  <a:cubicBezTo>
                    <a:pt x="101" y="2135"/>
                    <a:pt x="68" y="2168"/>
                    <a:pt x="34" y="2235"/>
                  </a:cubicBezTo>
                  <a:cubicBezTo>
                    <a:pt x="1" y="2269"/>
                    <a:pt x="1" y="2302"/>
                    <a:pt x="1" y="2369"/>
                  </a:cubicBezTo>
                  <a:cubicBezTo>
                    <a:pt x="1" y="2402"/>
                    <a:pt x="1" y="2435"/>
                    <a:pt x="34" y="2469"/>
                  </a:cubicBezTo>
                  <a:cubicBezTo>
                    <a:pt x="51" y="2485"/>
                    <a:pt x="68" y="2494"/>
                    <a:pt x="88" y="2494"/>
                  </a:cubicBezTo>
                  <a:cubicBezTo>
                    <a:pt x="109" y="2494"/>
                    <a:pt x="134" y="2485"/>
                    <a:pt x="168" y="2469"/>
                  </a:cubicBezTo>
                  <a:lnTo>
                    <a:pt x="935" y="2035"/>
                  </a:lnTo>
                  <a:cubicBezTo>
                    <a:pt x="968" y="2002"/>
                    <a:pt x="1002" y="1968"/>
                    <a:pt x="1035" y="1902"/>
                  </a:cubicBezTo>
                  <a:cubicBezTo>
                    <a:pt x="1068" y="1868"/>
                    <a:pt x="1068" y="1835"/>
                    <a:pt x="1068" y="1768"/>
                  </a:cubicBezTo>
                  <a:cubicBezTo>
                    <a:pt x="1068" y="1735"/>
                    <a:pt x="1068" y="1701"/>
                    <a:pt x="1035" y="1668"/>
                  </a:cubicBezTo>
                  <a:cubicBezTo>
                    <a:pt x="1035" y="1654"/>
                    <a:pt x="1023" y="1646"/>
                    <a:pt x="1008" y="1646"/>
                  </a:cubicBezTo>
                  <a:cubicBezTo>
                    <a:pt x="985" y="1646"/>
                    <a:pt x="954" y="1662"/>
                    <a:pt x="935" y="1701"/>
                  </a:cubicBezTo>
                  <a:lnTo>
                    <a:pt x="668" y="1835"/>
                  </a:lnTo>
                  <a:lnTo>
                    <a:pt x="668" y="634"/>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189;p54">
              <a:extLst>
                <a:ext uri="{FF2B5EF4-FFF2-40B4-BE49-F238E27FC236}">
                  <a16:creationId xmlns:a16="http://schemas.microsoft.com/office/drawing/2014/main" id="{5FFF399B-171C-4F49-999F-8BE8D6DF1F4C}"/>
                </a:ext>
              </a:extLst>
            </p:cNvPr>
            <p:cNvSpPr/>
            <p:nvPr/>
          </p:nvSpPr>
          <p:spPr>
            <a:xfrm>
              <a:off x="2070825" y="1813900"/>
              <a:ext cx="29200" cy="44075"/>
            </a:xfrm>
            <a:custGeom>
              <a:avLst/>
              <a:gdLst/>
              <a:ahLst/>
              <a:cxnLst/>
              <a:rect l="l" t="t" r="r" b="b"/>
              <a:pathLst>
                <a:path w="1168" h="1763" extrusionOk="0">
                  <a:moveTo>
                    <a:pt x="699" y="378"/>
                  </a:moveTo>
                  <a:cubicBezTo>
                    <a:pt x="759" y="378"/>
                    <a:pt x="826" y="407"/>
                    <a:pt x="867" y="448"/>
                  </a:cubicBezTo>
                  <a:cubicBezTo>
                    <a:pt x="934" y="548"/>
                    <a:pt x="968" y="615"/>
                    <a:pt x="934" y="715"/>
                  </a:cubicBezTo>
                  <a:cubicBezTo>
                    <a:pt x="934" y="848"/>
                    <a:pt x="901" y="981"/>
                    <a:pt x="834" y="1115"/>
                  </a:cubicBezTo>
                  <a:cubicBezTo>
                    <a:pt x="801" y="1215"/>
                    <a:pt x="701" y="1315"/>
                    <a:pt x="601" y="1382"/>
                  </a:cubicBezTo>
                  <a:cubicBezTo>
                    <a:pt x="551" y="1415"/>
                    <a:pt x="501" y="1432"/>
                    <a:pt x="455" y="1432"/>
                  </a:cubicBezTo>
                  <a:cubicBezTo>
                    <a:pt x="409" y="1432"/>
                    <a:pt x="367" y="1415"/>
                    <a:pt x="334" y="1382"/>
                  </a:cubicBezTo>
                  <a:cubicBezTo>
                    <a:pt x="267" y="1315"/>
                    <a:pt x="234" y="1248"/>
                    <a:pt x="234" y="1148"/>
                  </a:cubicBezTo>
                  <a:cubicBezTo>
                    <a:pt x="234" y="1015"/>
                    <a:pt x="267" y="848"/>
                    <a:pt x="334" y="715"/>
                  </a:cubicBezTo>
                  <a:cubicBezTo>
                    <a:pt x="400" y="615"/>
                    <a:pt x="467" y="514"/>
                    <a:pt x="601" y="414"/>
                  </a:cubicBezTo>
                  <a:cubicBezTo>
                    <a:pt x="626" y="389"/>
                    <a:pt x="661" y="378"/>
                    <a:pt x="699" y="378"/>
                  </a:cubicBezTo>
                  <a:close/>
                  <a:moveTo>
                    <a:pt x="807" y="0"/>
                  </a:moveTo>
                  <a:cubicBezTo>
                    <a:pt x="728" y="0"/>
                    <a:pt x="648" y="24"/>
                    <a:pt x="601" y="47"/>
                  </a:cubicBezTo>
                  <a:cubicBezTo>
                    <a:pt x="467" y="148"/>
                    <a:pt x="367" y="214"/>
                    <a:pt x="300" y="348"/>
                  </a:cubicBezTo>
                  <a:cubicBezTo>
                    <a:pt x="100" y="615"/>
                    <a:pt x="0" y="915"/>
                    <a:pt x="0" y="1248"/>
                  </a:cubicBezTo>
                  <a:cubicBezTo>
                    <a:pt x="0" y="1348"/>
                    <a:pt x="34" y="1482"/>
                    <a:pt x="67" y="1582"/>
                  </a:cubicBezTo>
                  <a:cubicBezTo>
                    <a:pt x="100" y="1682"/>
                    <a:pt x="200" y="1749"/>
                    <a:pt x="300" y="1749"/>
                  </a:cubicBezTo>
                  <a:cubicBezTo>
                    <a:pt x="330" y="1758"/>
                    <a:pt x="359" y="1763"/>
                    <a:pt x="388" y="1763"/>
                  </a:cubicBezTo>
                  <a:cubicBezTo>
                    <a:pt x="459" y="1763"/>
                    <a:pt x="530" y="1739"/>
                    <a:pt x="601" y="1715"/>
                  </a:cubicBezTo>
                  <a:cubicBezTo>
                    <a:pt x="701" y="1649"/>
                    <a:pt x="801" y="1549"/>
                    <a:pt x="901" y="1415"/>
                  </a:cubicBezTo>
                  <a:cubicBezTo>
                    <a:pt x="968" y="1282"/>
                    <a:pt x="1068" y="1148"/>
                    <a:pt x="1101" y="1015"/>
                  </a:cubicBezTo>
                  <a:cubicBezTo>
                    <a:pt x="1134" y="881"/>
                    <a:pt x="1168" y="715"/>
                    <a:pt x="1168" y="581"/>
                  </a:cubicBezTo>
                  <a:cubicBezTo>
                    <a:pt x="1168" y="448"/>
                    <a:pt x="1168" y="314"/>
                    <a:pt x="1101" y="181"/>
                  </a:cubicBezTo>
                  <a:cubicBezTo>
                    <a:pt x="1068" y="114"/>
                    <a:pt x="1001" y="47"/>
                    <a:pt x="901" y="14"/>
                  </a:cubicBezTo>
                  <a:cubicBezTo>
                    <a:pt x="871" y="4"/>
                    <a:pt x="839" y="0"/>
                    <a:pt x="80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190;p54">
              <a:extLst>
                <a:ext uri="{FF2B5EF4-FFF2-40B4-BE49-F238E27FC236}">
                  <a16:creationId xmlns:a16="http://schemas.microsoft.com/office/drawing/2014/main" id="{1797CF78-113A-4DA3-A204-5F34BC2CC3F2}"/>
                </a:ext>
              </a:extLst>
            </p:cNvPr>
            <p:cNvSpPr/>
            <p:nvPr/>
          </p:nvSpPr>
          <p:spPr>
            <a:xfrm>
              <a:off x="2104175" y="1793800"/>
              <a:ext cx="31725" cy="49175"/>
            </a:xfrm>
            <a:custGeom>
              <a:avLst/>
              <a:gdLst/>
              <a:ahLst/>
              <a:cxnLst/>
              <a:rect l="l" t="t" r="r" b="b"/>
              <a:pathLst>
                <a:path w="1269" h="1967" extrusionOk="0">
                  <a:moveTo>
                    <a:pt x="880" y="1"/>
                  </a:moveTo>
                  <a:cubicBezTo>
                    <a:pt x="826" y="1"/>
                    <a:pt x="768" y="18"/>
                    <a:pt x="701" y="51"/>
                  </a:cubicBezTo>
                  <a:cubicBezTo>
                    <a:pt x="634" y="84"/>
                    <a:pt x="601" y="118"/>
                    <a:pt x="534" y="184"/>
                  </a:cubicBezTo>
                  <a:cubicBezTo>
                    <a:pt x="501" y="251"/>
                    <a:pt x="434" y="318"/>
                    <a:pt x="401" y="384"/>
                  </a:cubicBezTo>
                  <a:lnTo>
                    <a:pt x="401" y="251"/>
                  </a:lnTo>
                  <a:lnTo>
                    <a:pt x="201" y="384"/>
                  </a:lnTo>
                  <a:cubicBezTo>
                    <a:pt x="134" y="418"/>
                    <a:pt x="101" y="451"/>
                    <a:pt x="67" y="485"/>
                  </a:cubicBezTo>
                  <a:cubicBezTo>
                    <a:pt x="34" y="551"/>
                    <a:pt x="34" y="585"/>
                    <a:pt x="34" y="651"/>
                  </a:cubicBezTo>
                  <a:cubicBezTo>
                    <a:pt x="34" y="685"/>
                    <a:pt x="34" y="718"/>
                    <a:pt x="67" y="751"/>
                  </a:cubicBezTo>
                  <a:cubicBezTo>
                    <a:pt x="84" y="768"/>
                    <a:pt x="101" y="776"/>
                    <a:pt x="117" y="776"/>
                  </a:cubicBezTo>
                  <a:cubicBezTo>
                    <a:pt x="134" y="776"/>
                    <a:pt x="151" y="768"/>
                    <a:pt x="167" y="751"/>
                  </a:cubicBezTo>
                  <a:lnTo>
                    <a:pt x="167" y="1585"/>
                  </a:lnTo>
                  <a:cubicBezTo>
                    <a:pt x="134" y="1585"/>
                    <a:pt x="101" y="1619"/>
                    <a:pt x="67" y="1652"/>
                  </a:cubicBezTo>
                  <a:cubicBezTo>
                    <a:pt x="34" y="1719"/>
                    <a:pt x="0" y="1785"/>
                    <a:pt x="0" y="1852"/>
                  </a:cubicBezTo>
                  <a:cubicBezTo>
                    <a:pt x="0" y="1886"/>
                    <a:pt x="34" y="1919"/>
                    <a:pt x="34" y="1952"/>
                  </a:cubicBezTo>
                  <a:cubicBezTo>
                    <a:pt x="44" y="1962"/>
                    <a:pt x="53" y="1966"/>
                    <a:pt x="64" y="1966"/>
                  </a:cubicBezTo>
                  <a:cubicBezTo>
                    <a:pt x="90" y="1966"/>
                    <a:pt x="120" y="1943"/>
                    <a:pt x="167" y="1919"/>
                  </a:cubicBezTo>
                  <a:lnTo>
                    <a:pt x="434" y="1785"/>
                  </a:lnTo>
                  <a:cubicBezTo>
                    <a:pt x="467" y="1752"/>
                    <a:pt x="501" y="1719"/>
                    <a:pt x="534" y="1685"/>
                  </a:cubicBezTo>
                  <a:cubicBezTo>
                    <a:pt x="568" y="1619"/>
                    <a:pt x="568" y="1585"/>
                    <a:pt x="568" y="1519"/>
                  </a:cubicBezTo>
                  <a:cubicBezTo>
                    <a:pt x="568" y="1452"/>
                    <a:pt x="568" y="1419"/>
                    <a:pt x="534" y="1419"/>
                  </a:cubicBezTo>
                  <a:cubicBezTo>
                    <a:pt x="524" y="1409"/>
                    <a:pt x="515" y="1405"/>
                    <a:pt x="504" y="1405"/>
                  </a:cubicBezTo>
                  <a:cubicBezTo>
                    <a:pt x="478" y="1405"/>
                    <a:pt x="448" y="1428"/>
                    <a:pt x="401" y="1452"/>
                  </a:cubicBezTo>
                  <a:lnTo>
                    <a:pt x="401" y="785"/>
                  </a:lnTo>
                  <a:cubicBezTo>
                    <a:pt x="434" y="685"/>
                    <a:pt x="501" y="585"/>
                    <a:pt x="568" y="518"/>
                  </a:cubicBezTo>
                  <a:cubicBezTo>
                    <a:pt x="601" y="451"/>
                    <a:pt x="634" y="418"/>
                    <a:pt x="701" y="384"/>
                  </a:cubicBezTo>
                  <a:cubicBezTo>
                    <a:pt x="723" y="373"/>
                    <a:pt x="742" y="370"/>
                    <a:pt x="758" y="370"/>
                  </a:cubicBezTo>
                  <a:cubicBezTo>
                    <a:pt x="790" y="370"/>
                    <a:pt x="812" y="384"/>
                    <a:pt x="834" y="384"/>
                  </a:cubicBezTo>
                  <a:cubicBezTo>
                    <a:pt x="901" y="418"/>
                    <a:pt x="901" y="451"/>
                    <a:pt x="901" y="518"/>
                  </a:cubicBezTo>
                  <a:lnTo>
                    <a:pt x="901" y="1185"/>
                  </a:lnTo>
                  <a:cubicBezTo>
                    <a:pt x="834" y="1218"/>
                    <a:pt x="801" y="1252"/>
                    <a:pt x="768" y="1285"/>
                  </a:cubicBezTo>
                  <a:cubicBezTo>
                    <a:pt x="768" y="1352"/>
                    <a:pt x="734" y="1385"/>
                    <a:pt x="734" y="1452"/>
                  </a:cubicBezTo>
                  <a:cubicBezTo>
                    <a:pt x="734" y="1485"/>
                    <a:pt x="768" y="1519"/>
                    <a:pt x="768" y="1552"/>
                  </a:cubicBezTo>
                  <a:cubicBezTo>
                    <a:pt x="801" y="1552"/>
                    <a:pt x="834" y="1552"/>
                    <a:pt x="901" y="1519"/>
                  </a:cubicBezTo>
                  <a:lnTo>
                    <a:pt x="1101" y="1419"/>
                  </a:lnTo>
                  <a:cubicBezTo>
                    <a:pt x="1168" y="1385"/>
                    <a:pt x="1201" y="1352"/>
                    <a:pt x="1235" y="1285"/>
                  </a:cubicBezTo>
                  <a:cubicBezTo>
                    <a:pt x="1235" y="1252"/>
                    <a:pt x="1268" y="1185"/>
                    <a:pt x="1268" y="1152"/>
                  </a:cubicBezTo>
                  <a:cubicBezTo>
                    <a:pt x="1268" y="1118"/>
                    <a:pt x="1235" y="1085"/>
                    <a:pt x="1235" y="1052"/>
                  </a:cubicBezTo>
                  <a:cubicBezTo>
                    <a:pt x="1218" y="1035"/>
                    <a:pt x="1201" y="1027"/>
                    <a:pt x="1180" y="1027"/>
                  </a:cubicBezTo>
                  <a:cubicBezTo>
                    <a:pt x="1160" y="1027"/>
                    <a:pt x="1135" y="1035"/>
                    <a:pt x="1101" y="1052"/>
                  </a:cubicBezTo>
                  <a:lnTo>
                    <a:pt x="1101" y="384"/>
                  </a:lnTo>
                  <a:cubicBezTo>
                    <a:pt x="1135" y="284"/>
                    <a:pt x="1101" y="151"/>
                    <a:pt x="1035" y="51"/>
                  </a:cubicBezTo>
                  <a:cubicBezTo>
                    <a:pt x="984" y="18"/>
                    <a:pt x="934" y="1"/>
                    <a:pt x="88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191;p54">
              <a:extLst>
                <a:ext uri="{FF2B5EF4-FFF2-40B4-BE49-F238E27FC236}">
                  <a16:creationId xmlns:a16="http://schemas.microsoft.com/office/drawing/2014/main" id="{87F7C195-D9FA-48E8-9861-C70FF4765DFA}"/>
                </a:ext>
              </a:extLst>
            </p:cNvPr>
            <p:cNvSpPr/>
            <p:nvPr/>
          </p:nvSpPr>
          <p:spPr>
            <a:xfrm>
              <a:off x="2138375" y="1770875"/>
              <a:ext cx="32550" cy="40675"/>
            </a:xfrm>
            <a:custGeom>
              <a:avLst/>
              <a:gdLst/>
              <a:ahLst/>
              <a:cxnLst/>
              <a:rect l="l" t="t" r="r" b="b"/>
              <a:pathLst>
                <a:path w="1302" h="1627" extrusionOk="0">
                  <a:moveTo>
                    <a:pt x="1268" y="1"/>
                  </a:moveTo>
                  <a:cubicBezTo>
                    <a:pt x="1234" y="1"/>
                    <a:pt x="1201" y="1"/>
                    <a:pt x="1134" y="34"/>
                  </a:cubicBezTo>
                  <a:lnTo>
                    <a:pt x="167" y="568"/>
                  </a:lnTo>
                  <a:cubicBezTo>
                    <a:pt x="100" y="601"/>
                    <a:pt x="67" y="634"/>
                    <a:pt x="67" y="701"/>
                  </a:cubicBezTo>
                  <a:cubicBezTo>
                    <a:pt x="33" y="734"/>
                    <a:pt x="0" y="801"/>
                    <a:pt x="0" y="834"/>
                  </a:cubicBezTo>
                  <a:cubicBezTo>
                    <a:pt x="0" y="868"/>
                    <a:pt x="33" y="935"/>
                    <a:pt x="67" y="935"/>
                  </a:cubicBezTo>
                  <a:cubicBezTo>
                    <a:pt x="67" y="951"/>
                    <a:pt x="75" y="960"/>
                    <a:pt x="92" y="960"/>
                  </a:cubicBezTo>
                  <a:cubicBezTo>
                    <a:pt x="108" y="960"/>
                    <a:pt x="134" y="951"/>
                    <a:pt x="167" y="935"/>
                  </a:cubicBezTo>
                  <a:lnTo>
                    <a:pt x="1134" y="367"/>
                  </a:lnTo>
                  <a:cubicBezTo>
                    <a:pt x="1168" y="334"/>
                    <a:pt x="1234" y="301"/>
                    <a:pt x="1268" y="267"/>
                  </a:cubicBezTo>
                  <a:cubicBezTo>
                    <a:pt x="1268" y="201"/>
                    <a:pt x="1268" y="167"/>
                    <a:pt x="1301" y="101"/>
                  </a:cubicBezTo>
                  <a:cubicBezTo>
                    <a:pt x="1301" y="67"/>
                    <a:pt x="1268" y="34"/>
                    <a:pt x="1268" y="1"/>
                  </a:cubicBezTo>
                  <a:close/>
                  <a:moveTo>
                    <a:pt x="1213" y="643"/>
                  </a:moveTo>
                  <a:cubicBezTo>
                    <a:pt x="1193" y="643"/>
                    <a:pt x="1168" y="651"/>
                    <a:pt x="1134" y="668"/>
                  </a:cubicBezTo>
                  <a:lnTo>
                    <a:pt x="167" y="1201"/>
                  </a:lnTo>
                  <a:cubicBezTo>
                    <a:pt x="100" y="1235"/>
                    <a:pt x="67" y="1268"/>
                    <a:pt x="67" y="1335"/>
                  </a:cubicBezTo>
                  <a:cubicBezTo>
                    <a:pt x="33" y="1368"/>
                    <a:pt x="0" y="1435"/>
                    <a:pt x="0" y="1468"/>
                  </a:cubicBezTo>
                  <a:cubicBezTo>
                    <a:pt x="0" y="1502"/>
                    <a:pt x="33" y="1568"/>
                    <a:pt x="67" y="1602"/>
                  </a:cubicBezTo>
                  <a:cubicBezTo>
                    <a:pt x="67" y="1618"/>
                    <a:pt x="75" y="1627"/>
                    <a:pt x="92" y="1627"/>
                  </a:cubicBezTo>
                  <a:cubicBezTo>
                    <a:pt x="108" y="1627"/>
                    <a:pt x="134" y="1618"/>
                    <a:pt x="167" y="1602"/>
                  </a:cubicBezTo>
                  <a:lnTo>
                    <a:pt x="1134" y="1035"/>
                  </a:lnTo>
                  <a:cubicBezTo>
                    <a:pt x="1168" y="1001"/>
                    <a:pt x="1234" y="968"/>
                    <a:pt x="1268" y="901"/>
                  </a:cubicBezTo>
                  <a:cubicBezTo>
                    <a:pt x="1268" y="868"/>
                    <a:pt x="1268" y="801"/>
                    <a:pt x="1301" y="768"/>
                  </a:cubicBezTo>
                  <a:cubicBezTo>
                    <a:pt x="1301" y="734"/>
                    <a:pt x="1268" y="668"/>
                    <a:pt x="1268" y="668"/>
                  </a:cubicBezTo>
                  <a:cubicBezTo>
                    <a:pt x="1251" y="651"/>
                    <a:pt x="1234" y="643"/>
                    <a:pt x="1213" y="643"/>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192;p54">
              <a:extLst>
                <a:ext uri="{FF2B5EF4-FFF2-40B4-BE49-F238E27FC236}">
                  <a16:creationId xmlns:a16="http://schemas.microsoft.com/office/drawing/2014/main" id="{80011F1D-3332-4ADF-AC5C-49BFECBD88C3}"/>
                </a:ext>
              </a:extLst>
            </p:cNvPr>
            <p:cNvSpPr/>
            <p:nvPr/>
          </p:nvSpPr>
          <p:spPr>
            <a:xfrm>
              <a:off x="2179225" y="1737525"/>
              <a:ext cx="19200" cy="33175"/>
            </a:xfrm>
            <a:custGeom>
              <a:avLst/>
              <a:gdLst/>
              <a:ahLst/>
              <a:cxnLst/>
              <a:rect l="l" t="t" r="r" b="b"/>
              <a:pathLst>
                <a:path w="768" h="1327" extrusionOk="0">
                  <a:moveTo>
                    <a:pt x="768" y="0"/>
                  </a:moveTo>
                  <a:lnTo>
                    <a:pt x="468" y="167"/>
                  </a:lnTo>
                  <a:lnTo>
                    <a:pt x="568" y="968"/>
                  </a:lnTo>
                  <a:cubicBezTo>
                    <a:pt x="568" y="1001"/>
                    <a:pt x="568" y="1034"/>
                    <a:pt x="568" y="1034"/>
                  </a:cubicBezTo>
                  <a:lnTo>
                    <a:pt x="634" y="1034"/>
                  </a:lnTo>
                  <a:cubicBezTo>
                    <a:pt x="634" y="1034"/>
                    <a:pt x="668" y="1001"/>
                    <a:pt x="668" y="1001"/>
                  </a:cubicBezTo>
                  <a:cubicBezTo>
                    <a:pt x="701" y="968"/>
                    <a:pt x="701" y="934"/>
                    <a:pt x="701" y="868"/>
                  </a:cubicBezTo>
                  <a:lnTo>
                    <a:pt x="768" y="0"/>
                  </a:lnTo>
                  <a:close/>
                  <a:moveTo>
                    <a:pt x="301" y="267"/>
                  </a:moveTo>
                  <a:lnTo>
                    <a:pt x="1" y="434"/>
                  </a:lnTo>
                  <a:lnTo>
                    <a:pt x="101" y="1234"/>
                  </a:lnTo>
                  <a:cubicBezTo>
                    <a:pt x="101" y="1268"/>
                    <a:pt x="101" y="1301"/>
                    <a:pt x="134" y="1301"/>
                  </a:cubicBezTo>
                  <a:cubicBezTo>
                    <a:pt x="134" y="1318"/>
                    <a:pt x="142" y="1326"/>
                    <a:pt x="151" y="1326"/>
                  </a:cubicBezTo>
                  <a:cubicBezTo>
                    <a:pt x="159" y="1326"/>
                    <a:pt x="167" y="1318"/>
                    <a:pt x="167" y="1301"/>
                  </a:cubicBezTo>
                  <a:cubicBezTo>
                    <a:pt x="201" y="1301"/>
                    <a:pt x="201" y="1301"/>
                    <a:pt x="234" y="1268"/>
                  </a:cubicBezTo>
                  <a:cubicBezTo>
                    <a:pt x="234" y="1234"/>
                    <a:pt x="234" y="1201"/>
                    <a:pt x="234" y="1168"/>
                  </a:cubicBezTo>
                  <a:lnTo>
                    <a:pt x="301" y="267"/>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193;p54">
              <a:extLst>
                <a:ext uri="{FF2B5EF4-FFF2-40B4-BE49-F238E27FC236}">
                  <a16:creationId xmlns:a16="http://schemas.microsoft.com/office/drawing/2014/main" id="{871EBEC4-A9BE-4320-B6C7-B55C4689FCEA}"/>
                </a:ext>
              </a:extLst>
            </p:cNvPr>
            <p:cNvSpPr/>
            <p:nvPr/>
          </p:nvSpPr>
          <p:spPr>
            <a:xfrm>
              <a:off x="2210925" y="1718350"/>
              <a:ext cx="25025" cy="64025"/>
            </a:xfrm>
            <a:custGeom>
              <a:avLst/>
              <a:gdLst/>
              <a:ahLst/>
              <a:cxnLst/>
              <a:rect l="l" t="t" r="r" b="b"/>
              <a:pathLst>
                <a:path w="1001" h="2561" extrusionOk="0">
                  <a:moveTo>
                    <a:pt x="634" y="0"/>
                  </a:moveTo>
                  <a:lnTo>
                    <a:pt x="134" y="467"/>
                  </a:lnTo>
                  <a:cubicBezTo>
                    <a:pt x="100" y="500"/>
                    <a:pt x="67" y="534"/>
                    <a:pt x="34" y="600"/>
                  </a:cubicBezTo>
                  <a:cubicBezTo>
                    <a:pt x="34" y="634"/>
                    <a:pt x="0" y="667"/>
                    <a:pt x="0" y="734"/>
                  </a:cubicBezTo>
                  <a:cubicBezTo>
                    <a:pt x="0" y="767"/>
                    <a:pt x="34" y="801"/>
                    <a:pt x="34" y="834"/>
                  </a:cubicBezTo>
                  <a:lnTo>
                    <a:pt x="134" y="834"/>
                  </a:lnTo>
                  <a:lnTo>
                    <a:pt x="200" y="767"/>
                  </a:lnTo>
                  <a:lnTo>
                    <a:pt x="400" y="567"/>
                  </a:lnTo>
                  <a:lnTo>
                    <a:pt x="400" y="2035"/>
                  </a:lnTo>
                  <a:lnTo>
                    <a:pt x="167" y="2168"/>
                  </a:lnTo>
                  <a:cubicBezTo>
                    <a:pt x="134" y="2168"/>
                    <a:pt x="67" y="2202"/>
                    <a:pt x="67" y="2268"/>
                  </a:cubicBezTo>
                  <a:cubicBezTo>
                    <a:pt x="34" y="2302"/>
                    <a:pt x="34" y="2368"/>
                    <a:pt x="34" y="2402"/>
                  </a:cubicBezTo>
                  <a:cubicBezTo>
                    <a:pt x="0" y="2435"/>
                    <a:pt x="34" y="2502"/>
                    <a:pt x="67" y="2535"/>
                  </a:cubicBezTo>
                  <a:cubicBezTo>
                    <a:pt x="67" y="2552"/>
                    <a:pt x="75" y="2560"/>
                    <a:pt x="92" y="2560"/>
                  </a:cubicBezTo>
                  <a:cubicBezTo>
                    <a:pt x="109" y="2560"/>
                    <a:pt x="134" y="2552"/>
                    <a:pt x="167" y="2535"/>
                  </a:cubicBezTo>
                  <a:lnTo>
                    <a:pt x="867" y="2135"/>
                  </a:lnTo>
                  <a:cubicBezTo>
                    <a:pt x="901" y="2102"/>
                    <a:pt x="934" y="2068"/>
                    <a:pt x="968" y="2001"/>
                  </a:cubicBezTo>
                  <a:cubicBezTo>
                    <a:pt x="1001" y="1968"/>
                    <a:pt x="1001" y="1901"/>
                    <a:pt x="1001" y="1868"/>
                  </a:cubicBezTo>
                  <a:cubicBezTo>
                    <a:pt x="1001" y="1835"/>
                    <a:pt x="1001" y="1768"/>
                    <a:pt x="968" y="1768"/>
                  </a:cubicBezTo>
                  <a:cubicBezTo>
                    <a:pt x="951" y="1751"/>
                    <a:pt x="934" y="1743"/>
                    <a:pt x="917" y="1743"/>
                  </a:cubicBezTo>
                  <a:cubicBezTo>
                    <a:pt x="901" y="1743"/>
                    <a:pt x="884" y="1751"/>
                    <a:pt x="867" y="1768"/>
                  </a:cubicBezTo>
                  <a:lnTo>
                    <a:pt x="634" y="1901"/>
                  </a:lnTo>
                  <a:lnTo>
                    <a:pt x="6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194;p54">
              <a:extLst>
                <a:ext uri="{FF2B5EF4-FFF2-40B4-BE49-F238E27FC236}">
                  <a16:creationId xmlns:a16="http://schemas.microsoft.com/office/drawing/2014/main" id="{437BB785-BFA8-4C8C-92CE-2753CF0B2C2C}"/>
                </a:ext>
              </a:extLst>
            </p:cNvPr>
            <p:cNvSpPr/>
            <p:nvPr/>
          </p:nvSpPr>
          <p:spPr>
            <a:xfrm>
              <a:off x="2253450" y="1745500"/>
              <a:ext cx="9200" cy="12675"/>
            </a:xfrm>
            <a:custGeom>
              <a:avLst/>
              <a:gdLst/>
              <a:ahLst/>
              <a:cxnLst/>
              <a:rect l="l" t="t" r="r" b="b"/>
              <a:pathLst>
                <a:path w="368" h="507" extrusionOk="0">
                  <a:moveTo>
                    <a:pt x="292" y="0"/>
                  </a:moveTo>
                  <a:cubicBezTo>
                    <a:pt x="260" y="0"/>
                    <a:pt x="223" y="15"/>
                    <a:pt x="201" y="15"/>
                  </a:cubicBezTo>
                  <a:cubicBezTo>
                    <a:pt x="134" y="48"/>
                    <a:pt x="100" y="115"/>
                    <a:pt x="67" y="182"/>
                  </a:cubicBezTo>
                  <a:cubicBezTo>
                    <a:pt x="34" y="215"/>
                    <a:pt x="34" y="282"/>
                    <a:pt x="34" y="348"/>
                  </a:cubicBezTo>
                  <a:cubicBezTo>
                    <a:pt x="0" y="415"/>
                    <a:pt x="34" y="448"/>
                    <a:pt x="67" y="482"/>
                  </a:cubicBezTo>
                  <a:cubicBezTo>
                    <a:pt x="84" y="499"/>
                    <a:pt x="100" y="507"/>
                    <a:pt x="121" y="507"/>
                  </a:cubicBezTo>
                  <a:cubicBezTo>
                    <a:pt x="142" y="507"/>
                    <a:pt x="167" y="499"/>
                    <a:pt x="201" y="482"/>
                  </a:cubicBezTo>
                  <a:cubicBezTo>
                    <a:pt x="234" y="448"/>
                    <a:pt x="301" y="415"/>
                    <a:pt x="334" y="348"/>
                  </a:cubicBezTo>
                  <a:cubicBezTo>
                    <a:pt x="334" y="282"/>
                    <a:pt x="367" y="215"/>
                    <a:pt x="367" y="182"/>
                  </a:cubicBezTo>
                  <a:cubicBezTo>
                    <a:pt x="367" y="115"/>
                    <a:pt x="367" y="48"/>
                    <a:pt x="334" y="15"/>
                  </a:cubicBezTo>
                  <a:cubicBezTo>
                    <a:pt x="323" y="4"/>
                    <a:pt x="308" y="0"/>
                    <a:pt x="29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195;p54">
              <a:extLst>
                <a:ext uri="{FF2B5EF4-FFF2-40B4-BE49-F238E27FC236}">
                  <a16:creationId xmlns:a16="http://schemas.microsoft.com/office/drawing/2014/main" id="{A5C0EEEF-AFCB-43E8-ABD6-C55A45AD0F5B}"/>
                </a:ext>
              </a:extLst>
            </p:cNvPr>
            <p:cNvSpPr/>
            <p:nvPr/>
          </p:nvSpPr>
          <p:spPr>
            <a:xfrm>
              <a:off x="2280975" y="1678300"/>
              <a:ext cx="25025" cy="60425"/>
            </a:xfrm>
            <a:custGeom>
              <a:avLst/>
              <a:gdLst/>
              <a:ahLst/>
              <a:cxnLst/>
              <a:rect l="l" t="t" r="r" b="b"/>
              <a:pathLst>
                <a:path w="1001" h="2417" extrusionOk="0">
                  <a:moveTo>
                    <a:pt x="571" y="385"/>
                  </a:moveTo>
                  <a:cubicBezTo>
                    <a:pt x="601" y="385"/>
                    <a:pt x="634" y="401"/>
                    <a:pt x="667" y="435"/>
                  </a:cubicBezTo>
                  <a:cubicBezTo>
                    <a:pt x="734" y="568"/>
                    <a:pt x="767" y="701"/>
                    <a:pt x="767" y="868"/>
                  </a:cubicBezTo>
                  <a:lnTo>
                    <a:pt x="767" y="1235"/>
                  </a:lnTo>
                  <a:cubicBezTo>
                    <a:pt x="767" y="1435"/>
                    <a:pt x="734" y="1602"/>
                    <a:pt x="667" y="1802"/>
                  </a:cubicBezTo>
                  <a:cubicBezTo>
                    <a:pt x="634" y="1869"/>
                    <a:pt x="567" y="1969"/>
                    <a:pt x="501" y="2002"/>
                  </a:cubicBezTo>
                  <a:cubicBezTo>
                    <a:pt x="467" y="2036"/>
                    <a:pt x="434" y="2052"/>
                    <a:pt x="405" y="2052"/>
                  </a:cubicBezTo>
                  <a:cubicBezTo>
                    <a:pt x="375" y="2052"/>
                    <a:pt x="350" y="2036"/>
                    <a:pt x="334" y="2002"/>
                  </a:cubicBezTo>
                  <a:cubicBezTo>
                    <a:pt x="234" y="1869"/>
                    <a:pt x="200" y="1735"/>
                    <a:pt x="234" y="1569"/>
                  </a:cubicBezTo>
                  <a:lnTo>
                    <a:pt x="234" y="1202"/>
                  </a:lnTo>
                  <a:cubicBezTo>
                    <a:pt x="234" y="1002"/>
                    <a:pt x="267" y="835"/>
                    <a:pt x="334" y="635"/>
                  </a:cubicBezTo>
                  <a:cubicBezTo>
                    <a:pt x="334" y="568"/>
                    <a:pt x="400" y="468"/>
                    <a:pt x="501" y="435"/>
                  </a:cubicBezTo>
                  <a:cubicBezTo>
                    <a:pt x="517" y="401"/>
                    <a:pt x="542" y="385"/>
                    <a:pt x="571" y="385"/>
                  </a:cubicBezTo>
                  <a:close/>
                  <a:moveTo>
                    <a:pt x="734" y="1"/>
                  </a:moveTo>
                  <a:cubicBezTo>
                    <a:pt x="634" y="1"/>
                    <a:pt x="567" y="1"/>
                    <a:pt x="501" y="68"/>
                  </a:cubicBezTo>
                  <a:cubicBezTo>
                    <a:pt x="300" y="168"/>
                    <a:pt x="167" y="368"/>
                    <a:pt x="134" y="568"/>
                  </a:cubicBezTo>
                  <a:cubicBezTo>
                    <a:pt x="34" y="801"/>
                    <a:pt x="0" y="1068"/>
                    <a:pt x="0" y="1302"/>
                  </a:cubicBezTo>
                  <a:lnTo>
                    <a:pt x="0" y="1669"/>
                  </a:lnTo>
                  <a:cubicBezTo>
                    <a:pt x="0" y="1836"/>
                    <a:pt x="34" y="2002"/>
                    <a:pt x="67" y="2169"/>
                  </a:cubicBezTo>
                  <a:cubicBezTo>
                    <a:pt x="100" y="2269"/>
                    <a:pt x="167" y="2336"/>
                    <a:pt x="267" y="2403"/>
                  </a:cubicBezTo>
                  <a:cubicBezTo>
                    <a:pt x="287" y="2412"/>
                    <a:pt x="309" y="2416"/>
                    <a:pt x="333" y="2416"/>
                  </a:cubicBezTo>
                  <a:cubicBezTo>
                    <a:pt x="389" y="2416"/>
                    <a:pt x="453" y="2393"/>
                    <a:pt x="501" y="2369"/>
                  </a:cubicBezTo>
                  <a:cubicBezTo>
                    <a:pt x="667" y="2236"/>
                    <a:pt x="801" y="2036"/>
                    <a:pt x="867" y="1836"/>
                  </a:cubicBezTo>
                  <a:cubicBezTo>
                    <a:pt x="934" y="1602"/>
                    <a:pt x="968" y="1369"/>
                    <a:pt x="1001" y="1102"/>
                  </a:cubicBezTo>
                  <a:lnTo>
                    <a:pt x="1001" y="735"/>
                  </a:lnTo>
                  <a:cubicBezTo>
                    <a:pt x="1001" y="568"/>
                    <a:pt x="968" y="401"/>
                    <a:pt x="901" y="234"/>
                  </a:cubicBezTo>
                  <a:cubicBezTo>
                    <a:pt x="867" y="134"/>
                    <a:pt x="801" y="68"/>
                    <a:pt x="73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196;p54">
              <a:extLst>
                <a:ext uri="{FF2B5EF4-FFF2-40B4-BE49-F238E27FC236}">
                  <a16:creationId xmlns:a16="http://schemas.microsoft.com/office/drawing/2014/main" id="{52F753A4-6463-4F41-BE14-CBD9D069AF19}"/>
                </a:ext>
              </a:extLst>
            </p:cNvPr>
            <p:cNvSpPr/>
            <p:nvPr/>
          </p:nvSpPr>
          <p:spPr>
            <a:xfrm>
              <a:off x="2317650" y="1658300"/>
              <a:ext cx="19225" cy="32550"/>
            </a:xfrm>
            <a:custGeom>
              <a:avLst/>
              <a:gdLst/>
              <a:ahLst/>
              <a:cxnLst/>
              <a:rect l="l" t="t" r="r" b="b"/>
              <a:pathLst>
                <a:path w="769" h="1302" extrusionOk="0">
                  <a:moveTo>
                    <a:pt x="768" y="0"/>
                  </a:moveTo>
                  <a:lnTo>
                    <a:pt x="468" y="167"/>
                  </a:lnTo>
                  <a:lnTo>
                    <a:pt x="535" y="934"/>
                  </a:lnTo>
                  <a:cubicBezTo>
                    <a:pt x="568" y="1001"/>
                    <a:pt x="568" y="1034"/>
                    <a:pt x="568" y="1034"/>
                  </a:cubicBezTo>
                  <a:lnTo>
                    <a:pt x="635" y="1034"/>
                  </a:lnTo>
                  <a:cubicBezTo>
                    <a:pt x="635" y="1001"/>
                    <a:pt x="668" y="1001"/>
                    <a:pt x="668" y="968"/>
                  </a:cubicBezTo>
                  <a:cubicBezTo>
                    <a:pt x="668" y="934"/>
                    <a:pt x="701" y="901"/>
                    <a:pt x="701" y="868"/>
                  </a:cubicBezTo>
                  <a:lnTo>
                    <a:pt x="768" y="0"/>
                  </a:lnTo>
                  <a:close/>
                  <a:moveTo>
                    <a:pt x="301" y="267"/>
                  </a:moveTo>
                  <a:lnTo>
                    <a:pt x="1" y="434"/>
                  </a:lnTo>
                  <a:lnTo>
                    <a:pt x="101" y="1235"/>
                  </a:lnTo>
                  <a:cubicBezTo>
                    <a:pt x="101" y="1235"/>
                    <a:pt x="101" y="1268"/>
                    <a:pt x="101" y="1301"/>
                  </a:cubicBezTo>
                  <a:lnTo>
                    <a:pt x="134" y="1301"/>
                  </a:lnTo>
                  <a:cubicBezTo>
                    <a:pt x="168" y="1268"/>
                    <a:pt x="168" y="1268"/>
                    <a:pt x="201" y="1235"/>
                  </a:cubicBezTo>
                  <a:cubicBezTo>
                    <a:pt x="201" y="1201"/>
                    <a:pt x="201" y="1168"/>
                    <a:pt x="234" y="1134"/>
                  </a:cubicBezTo>
                  <a:lnTo>
                    <a:pt x="301" y="267"/>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197;p54">
              <a:extLst>
                <a:ext uri="{FF2B5EF4-FFF2-40B4-BE49-F238E27FC236}">
                  <a16:creationId xmlns:a16="http://schemas.microsoft.com/office/drawing/2014/main" id="{214FBFC6-A16C-41B6-8A1A-DD547F8D0AC8}"/>
                </a:ext>
              </a:extLst>
            </p:cNvPr>
            <p:cNvSpPr/>
            <p:nvPr/>
          </p:nvSpPr>
          <p:spPr>
            <a:xfrm>
              <a:off x="2381050" y="1634100"/>
              <a:ext cx="30025" cy="45275"/>
            </a:xfrm>
            <a:custGeom>
              <a:avLst/>
              <a:gdLst/>
              <a:ahLst/>
              <a:cxnLst/>
              <a:rect l="l" t="t" r="r" b="b"/>
              <a:pathLst>
                <a:path w="1201" h="1811" extrusionOk="0">
                  <a:moveTo>
                    <a:pt x="801" y="401"/>
                  </a:moveTo>
                  <a:cubicBezTo>
                    <a:pt x="867" y="435"/>
                    <a:pt x="901" y="501"/>
                    <a:pt x="934" y="568"/>
                  </a:cubicBezTo>
                  <a:lnTo>
                    <a:pt x="267" y="935"/>
                  </a:lnTo>
                  <a:cubicBezTo>
                    <a:pt x="300" y="835"/>
                    <a:pt x="334" y="735"/>
                    <a:pt x="400" y="635"/>
                  </a:cubicBezTo>
                  <a:cubicBezTo>
                    <a:pt x="434" y="568"/>
                    <a:pt x="500" y="501"/>
                    <a:pt x="600" y="468"/>
                  </a:cubicBezTo>
                  <a:cubicBezTo>
                    <a:pt x="667" y="401"/>
                    <a:pt x="734" y="401"/>
                    <a:pt x="801" y="401"/>
                  </a:cubicBezTo>
                  <a:close/>
                  <a:moveTo>
                    <a:pt x="867" y="1"/>
                  </a:moveTo>
                  <a:cubicBezTo>
                    <a:pt x="767" y="1"/>
                    <a:pt x="701" y="34"/>
                    <a:pt x="600" y="68"/>
                  </a:cubicBezTo>
                  <a:cubicBezTo>
                    <a:pt x="434" y="168"/>
                    <a:pt x="300" y="335"/>
                    <a:pt x="200" y="535"/>
                  </a:cubicBezTo>
                  <a:cubicBezTo>
                    <a:pt x="67" y="735"/>
                    <a:pt x="33" y="1002"/>
                    <a:pt x="33" y="1235"/>
                  </a:cubicBezTo>
                  <a:cubicBezTo>
                    <a:pt x="0" y="1402"/>
                    <a:pt x="67" y="1602"/>
                    <a:pt x="200" y="1736"/>
                  </a:cubicBezTo>
                  <a:cubicBezTo>
                    <a:pt x="234" y="1786"/>
                    <a:pt x="292" y="1811"/>
                    <a:pt x="363" y="1811"/>
                  </a:cubicBezTo>
                  <a:cubicBezTo>
                    <a:pt x="434" y="1811"/>
                    <a:pt x="517" y="1786"/>
                    <a:pt x="600" y="1736"/>
                  </a:cubicBezTo>
                  <a:cubicBezTo>
                    <a:pt x="734" y="1669"/>
                    <a:pt x="834" y="1569"/>
                    <a:pt x="934" y="1469"/>
                  </a:cubicBezTo>
                  <a:cubicBezTo>
                    <a:pt x="1001" y="1402"/>
                    <a:pt x="1101" y="1335"/>
                    <a:pt x="1134" y="1235"/>
                  </a:cubicBezTo>
                  <a:cubicBezTo>
                    <a:pt x="1168" y="1202"/>
                    <a:pt x="1168" y="1135"/>
                    <a:pt x="1168" y="1102"/>
                  </a:cubicBezTo>
                  <a:cubicBezTo>
                    <a:pt x="1201" y="1068"/>
                    <a:pt x="1168" y="1035"/>
                    <a:pt x="1168" y="1002"/>
                  </a:cubicBezTo>
                  <a:cubicBezTo>
                    <a:pt x="1151" y="985"/>
                    <a:pt x="1134" y="977"/>
                    <a:pt x="1117" y="977"/>
                  </a:cubicBezTo>
                  <a:cubicBezTo>
                    <a:pt x="1101" y="977"/>
                    <a:pt x="1084" y="985"/>
                    <a:pt x="1067" y="1002"/>
                  </a:cubicBezTo>
                  <a:cubicBezTo>
                    <a:pt x="1034" y="1035"/>
                    <a:pt x="1001" y="1068"/>
                    <a:pt x="967" y="1102"/>
                  </a:cubicBezTo>
                  <a:cubicBezTo>
                    <a:pt x="867" y="1202"/>
                    <a:pt x="734" y="1302"/>
                    <a:pt x="634" y="1369"/>
                  </a:cubicBezTo>
                  <a:cubicBezTo>
                    <a:pt x="534" y="1435"/>
                    <a:pt x="467" y="1435"/>
                    <a:pt x="367" y="1435"/>
                  </a:cubicBezTo>
                  <a:cubicBezTo>
                    <a:pt x="300" y="1402"/>
                    <a:pt x="267" y="1335"/>
                    <a:pt x="267" y="1302"/>
                  </a:cubicBezTo>
                  <a:lnTo>
                    <a:pt x="1168" y="768"/>
                  </a:lnTo>
                  <a:lnTo>
                    <a:pt x="1201" y="568"/>
                  </a:lnTo>
                  <a:cubicBezTo>
                    <a:pt x="1201" y="468"/>
                    <a:pt x="1201" y="401"/>
                    <a:pt x="1168" y="301"/>
                  </a:cubicBezTo>
                  <a:cubicBezTo>
                    <a:pt x="1134" y="201"/>
                    <a:pt x="1101" y="134"/>
                    <a:pt x="1034" y="68"/>
                  </a:cubicBezTo>
                  <a:cubicBezTo>
                    <a:pt x="1001" y="34"/>
                    <a:pt x="934" y="1"/>
                    <a:pt x="86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198;p54">
              <a:extLst>
                <a:ext uri="{FF2B5EF4-FFF2-40B4-BE49-F238E27FC236}">
                  <a16:creationId xmlns:a16="http://schemas.microsoft.com/office/drawing/2014/main" id="{1C8B4AC3-E292-4D77-A7E1-1571E7140B4B}"/>
                </a:ext>
              </a:extLst>
            </p:cNvPr>
            <p:cNvSpPr/>
            <p:nvPr/>
          </p:nvSpPr>
          <p:spPr>
            <a:xfrm>
              <a:off x="2415225" y="1613900"/>
              <a:ext cx="31725" cy="49225"/>
            </a:xfrm>
            <a:custGeom>
              <a:avLst/>
              <a:gdLst/>
              <a:ahLst/>
              <a:cxnLst/>
              <a:rect l="l" t="t" r="r" b="b"/>
              <a:pathLst>
                <a:path w="1269" h="1969" extrusionOk="0">
                  <a:moveTo>
                    <a:pt x="876" y="0"/>
                  </a:moveTo>
                  <a:cubicBezTo>
                    <a:pt x="826" y="0"/>
                    <a:pt x="768" y="25"/>
                    <a:pt x="701" y="75"/>
                  </a:cubicBezTo>
                  <a:cubicBezTo>
                    <a:pt x="634" y="108"/>
                    <a:pt x="568" y="142"/>
                    <a:pt x="534" y="209"/>
                  </a:cubicBezTo>
                  <a:cubicBezTo>
                    <a:pt x="468" y="275"/>
                    <a:pt x="434" y="342"/>
                    <a:pt x="401" y="409"/>
                  </a:cubicBezTo>
                  <a:lnTo>
                    <a:pt x="401" y="275"/>
                  </a:lnTo>
                  <a:lnTo>
                    <a:pt x="201" y="442"/>
                  </a:lnTo>
                  <a:cubicBezTo>
                    <a:pt x="167" y="442"/>
                    <a:pt x="101" y="442"/>
                    <a:pt x="67" y="475"/>
                  </a:cubicBezTo>
                  <a:cubicBezTo>
                    <a:pt x="34" y="509"/>
                    <a:pt x="34" y="575"/>
                    <a:pt x="34" y="609"/>
                  </a:cubicBezTo>
                  <a:cubicBezTo>
                    <a:pt x="34" y="642"/>
                    <a:pt x="34" y="709"/>
                    <a:pt x="67" y="742"/>
                  </a:cubicBezTo>
                  <a:lnTo>
                    <a:pt x="167" y="742"/>
                  </a:lnTo>
                  <a:lnTo>
                    <a:pt x="167" y="1576"/>
                  </a:lnTo>
                  <a:cubicBezTo>
                    <a:pt x="134" y="1576"/>
                    <a:pt x="101" y="1610"/>
                    <a:pt x="67" y="1643"/>
                  </a:cubicBezTo>
                  <a:cubicBezTo>
                    <a:pt x="34" y="1710"/>
                    <a:pt x="1" y="1776"/>
                    <a:pt x="1" y="1843"/>
                  </a:cubicBezTo>
                  <a:cubicBezTo>
                    <a:pt x="1" y="1876"/>
                    <a:pt x="1" y="1910"/>
                    <a:pt x="34" y="1943"/>
                  </a:cubicBezTo>
                  <a:cubicBezTo>
                    <a:pt x="51" y="1960"/>
                    <a:pt x="67" y="1968"/>
                    <a:pt x="88" y="1968"/>
                  </a:cubicBezTo>
                  <a:cubicBezTo>
                    <a:pt x="109" y="1968"/>
                    <a:pt x="134" y="1960"/>
                    <a:pt x="167" y="1943"/>
                  </a:cubicBezTo>
                  <a:lnTo>
                    <a:pt x="401" y="1776"/>
                  </a:lnTo>
                  <a:cubicBezTo>
                    <a:pt x="468" y="1743"/>
                    <a:pt x="501" y="1710"/>
                    <a:pt x="534" y="1676"/>
                  </a:cubicBezTo>
                  <a:cubicBezTo>
                    <a:pt x="534" y="1610"/>
                    <a:pt x="568" y="1576"/>
                    <a:pt x="568" y="1543"/>
                  </a:cubicBezTo>
                  <a:cubicBezTo>
                    <a:pt x="568" y="1476"/>
                    <a:pt x="534" y="1409"/>
                    <a:pt x="501" y="1409"/>
                  </a:cubicBezTo>
                  <a:cubicBezTo>
                    <a:pt x="501" y="1409"/>
                    <a:pt x="468" y="1409"/>
                    <a:pt x="401" y="1443"/>
                  </a:cubicBezTo>
                  <a:lnTo>
                    <a:pt x="401" y="809"/>
                  </a:lnTo>
                  <a:cubicBezTo>
                    <a:pt x="434" y="709"/>
                    <a:pt x="501" y="609"/>
                    <a:pt x="534" y="509"/>
                  </a:cubicBezTo>
                  <a:cubicBezTo>
                    <a:pt x="568" y="475"/>
                    <a:pt x="634" y="409"/>
                    <a:pt x="701" y="375"/>
                  </a:cubicBezTo>
                  <a:lnTo>
                    <a:pt x="835" y="375"/>
                  </a:lnTo>
                  <a:cubicBezTo>
                    <a:pt x="868" y="409"/>
                    <a:pt x="901" y="475"/>
                    <a:pt x="868" y="542"/>
                  </a:cubicBezTo>
                  <a:lnTo>
                    <a:pt x="868" y="1176"/>
                  </a:lnTo>
                  <a:cubicBezTo>
                    <a:pt x="835" y="1209"/>
                    <a:pt x="801" y="1243"/>
                    <a:pt x="768" y="1309"/>
                  </a:cubicBezTo>
                  <a:cubicBezTo>
                    <a:pt x="735" y="1343"/>
                    <a:pt x="735" y="1376"/>
                    <a:pt x="735" y="1443"/>
                  </a:cubicBezTo>
                  <a:cubicBezTo>
                    <a:pt x="735" y="1476"/>
                    <a:pt x="735" y="1509"/>
                    <a:pt x="768" y="1543"/>
                  </a:cubicBezTo>
                  <a:cubicBezTo>
                    <a:pt x="785" y="1560"/>
                    <a:pt x="801" y="1568"/>
                    <a:pt x="822" y="1568"/>
                  </a:cubicBezTo>
                  <a:cubicBezTo>
                    <a:pt x="843" y="1568"/>
                    <a:pt x="868" y="1560"/>
                    <a:pt x="901" y="1543"/>
                  </a:cubicBezTo>
                  <a:lnTo>
                    <a:pt x="1101" y="1443"/>
                  </a:lnTo>
                  <a:cubicBezTo>
                    <a:pt x="1135" y="1409"/>
                    <a:pt x="1168" y="1376"/>
                    <a:pt x="1202" y="1309"/>
                  </a:cubicBezTo>
                  <a:cubicBezTo>
                    <a:pt x="1235" y="1276"/>
                    <a:pt x="1235" y="1209"/>
                    <a:pt x="1235" y="1176"/>
                  </a:cubicBezTo>
                  <a:cubicBezTo>
                    <a:pt x="1268" y="1143"/>
                    <a:pt x="1235" y="1076"/>
                    <a:pt x="1202" y="1076"/>
                  </a:cubicBezTo>
                  <a:cubicBezTo>
                    <a:pt x="1202" y="1059"/>
                    <a:pt x="1185" y="1051"/>
                    <a:pt x="1164" y="1051"/>
                  </a:cubicBezTo>
                  <a:cubicBezTo>
                    <a:pt x="1143" y="1051"/>
                    <a:pt x="1118" y="1059"/>
                    <a:pt x="1101" y="1076"/>
                  </a:cubicBezTo>
                  <a:lnTo>
                    <a:pt x="1101" y="409"/>
                  </a:lnTo>
                  <a:cubicBezTo>
                    <a:pt x="1101" y="275"/>
                    <a:pt x="1068" y="175"/>
                    <a:pt x="1001" y="75"/>
                  </a:cubicBezTo>
                  <a:cubicBezTo>
                    <a:pt x="968" y="25"/>
                    <a:pt x="926" y="0"/>
                    <a:pt x="87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199;p54">
              <a:extLst>
                <a:ext uri="{FF2B5EF4-FFF2-40B4-BE49-F238E27FC236}">
                  <a16:creationId xmlns:a16="http://schemas.microsoft.com/office/drawing/2014/main" id="{36A5DA02-9259-49BA-AD5B-F7E72035E89D}"/>
                </a:ext>
              </a:extLst>
            </p:cNvPr>
            <p:cNvSpPr/>
            <p:nvPr/>
          </p:nvSpPr>
          <p:spPr>
            <a:xfrm>
              <a:off x="2451100" y="1590950"/>
              <a:ext cx="29200" cy="48225"/>
            </a:xfrm>
            <a:custGeom>
              <a:avLst/>
              <a:gdLst/>
              <a:ahLst/>
              <a:cxnLst/>
              <a:rect l="l" t="t" r="r" b="b"/>
              <a:pathLst>
                <a:path w="1168" h="1929" extrusionOk="0">
                  <a:moveTo>
                    <a:pt x="1051" y="1"/>
                  </a:moveTo>
                  <a:cubicBezTo>
                    <a:pt x="1034" y="1"/>
                    <a:pt x="1017" y="9"/>
                    <a:pt x="1001" y="26"/>
                  </a:cubicBezTo>
                  <a:cubicBezTo>
                    <a:pt x="967" y="59"/>
                    <a:pt x="934" y="92"/>
                    <a:pt x="934" y="126"/>
                  </a:cubicBezTo>
                  <a:cubicBezTo>
                    <a:pt x="890" y="126"/>
                    <a:pt x="860" y="111"/>
                    <a:pt x="825" y="111"/>
                  </a:cubicBezTo>
                  <a:cubicBezTo>
                    <a:pt x="808" y="111"/>
                    <a:pt x="789" y="115"/>
                    <a:pt x="767" y="126"/>
                  </a:cubicBezTo>
                  <a:cubicBezTo>
                    <a:pt x="701" y="126"/>
                    <a:pt x="634" y="159"/>
                    <a:pt x="600" y="193"/>
                  </a:cubicBezTo>
                  <a:cubicBezTo>
                    <a:pt x="400" y="293"/>
                    <a:pt x="267" y="459"/>
                    <a:pt x="167" y="660"/>
                  </a:cubicBezTo>
                  <a:cubicBezTo>
                    <a:pt x="67" y="893"/>
                    <a:pt x="0" y="1127"/>
                    <a:pt x="0" y="1393"/>
                  </a:cubicBezTo>
                  <a:cubicBezTo>
                    <a:pt x="0" y="1660"/>
                    <a:pt x="100" y="1827"/>
                    <a:pt x="200" y="1894"/>
                  </a:cubicBezTo>
                  <a:cubicBezTo>
                    <a:pt x="236" y="1917"/>
                    <a:pt x="275" y="1928"/>
                    <a:pt x="321" y="1928"/>
                  </a:cubicBezTo>
                  <a:cubicBezTo>
                    <a:pt x="403" y="1928"/>
                    <a:pt x="505" y="1892"/>
                    <a:pt x="634" y="1827"/>
                  </a:cubicBezTo>
                  <a:cubicBezTo>
                    <a:pt x="801" y="1727"/>
                    <a:pt x="967" y="1594"/>
                    <a:pt x="1067" y="1393"/>
                  </a:cubicBezTo>
                  <a:cubicBezTo>
                    <a:pt x="1134" y="1327"/>
                    <a:pt x="1168" y="1227"/>
                    <a:pt x="1168" y="1127"/>
                  </a:cubicBezTo>
                  <a:cubicBezTo>
                    <a:pt x="1168" y="1093"/>
                    <a:pt x="1168" y="1060"/>
                    <a:pt x="1134" y="1026"/>
                  </a:cubicBezTo>
                  <a:cubicBezTo>
                    <a:pt x="1134" y="1010"/>
                    <a:pt x="1126" y="1001"/>
                    <a:pt x="1113" y="1001"/>
                  </a:cubicBezTo>
                  <a:cubicBezTo>
                    <a:pt x="1101" y="1001"/>
                    <a:pt x="1084" y="1010"/>
                    <a:pt x="1067" y="1026"/>
                  </a:cubicBezTo>
                  <a:cubicBezTo>
                    <a:pt x="1034" y="1060"/>
                    <a:pt x="1001" y="1093"/>
                    <a:pt x="967" y="1127"/>
                  </a:cubicBezTo>
                  <a:cubicBezTo>
                    <a:pt x="967" y="1193"/>
                    <a:pt x="934" y="1227"/>
                    <a:pt x="867" y="1293"/>
                  </a:cubicBezTo>
                  <a:cubicBezTo>
                    <a:pt x="801" y="1360"/>
                    <a:pt x="734" y="1427"/>
                    <a:pt x="634" y="1460"/>
                  </a:cubicBezTo>
                  <a:cubicBezTo>
                    <a:pt x="549" y="1524"/>
                    <a:pt x="478" y="1547"/>
                    <a:pt x="420" y="1547"/>
                  </a:cubicBezTo>
                  <a:cubicBezTo>
                    <a:pt x="387" y="1547"/>
                    <a:pt x="358" y="1539"/>
                    <a:pt x="334" y="1527"/>
                  </a:cubicBezTo>
                  <a:cubicBezTo>
                    <a:pt x="267" y="1460"/>
                    <a:pt x="234" y="1360"/>
                    <a:pt x="234" y="1260"/>
                  </a:cubicBezTo>
                  <a:cubicBezTo>
                    <a:pt x="234" y="1127"/>
                    <a:pt x="267" y="960"/>
                    <a:pt x="334" y="826"/>
                  </a:cubicBezTo>
                  <a:cubicBezTo>
                    <a:pt x="400" y="726"/>
                    <a:pt x="500" y="626"/>
                    <a:pt x="600" y="559"/>
                  </a:cubicBezTo>
                  <a:cubicBezTo>
                    <a:pt x="667" y="493"/>
                    <a:pt x="734" y="493"/>
                    <a:pt x="834" y="493"/>
                  </a:cubicBezTo>
                  <a:cubicBezTo>
                    <a:pt x="867" y="493"/>
                    <a:pt x="867" y="526"/>
                    <a:pt x="901" y="593"/>
                  </a:cubicBezTo>
                  <a:cubicBezTo>
                    <a:pt x="901" y="660"/>
                    <a:pt x="901" y="693"/>
                    <a:pt x="934" y="693"/>
                  </a:cubicBezTo>
                  <a:cubicBezTo>
                    <a:pt x="945" y="704"/>
                    <a:pt x="953" y="708"/>
                    <a:pt x="959" y="708"/>
                  </a:cubicBezTo>
                  <a:cubicBezTo>
                    <a:pt x="971" y="708"/>
                    <a:pt x="978" y="693"/>
                    <a:pt x="1001" y="693"/>
                  </a:cubicBezTo>
                  <a:cubicBezTo>
                    <a:pt x="1034" y="693"/>
                    <a:pt x="1067" y="626"/>
                    <a:pt x="1101" y="593"/>
                  </a:cubicBezTo>
                  <a:cubicBezTo>
                    <a:pt x="1101" y="526"/>
                    <a:pt x="1134" y="459"/>
                    <a:pt x="1134" y="393"/>
                  </a:cubicBezTo>
                  <a:lnTo>
                    <a:pt x="1134" y="193"/>
                  </a:lnTo>
                  <a:cubicBezTo>
                    <a:pt x="1134" y="126"/>
                    <a:pt x="1101" y="59"/>
                    <a:pt x="1101" y="26"/>
                  </a:cubicBezTo>
                  <a:cubicBezTo>
                    <a:pt x="1084" y="9"/>
                    <a:pt x="1067" y="1"/>
                    <a:pt x="105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200;p54">
              <a:extLst>
                <a:ext uri="{FF2B5EF4-FFF2-40B4-BE49-F238E27FC236}">
                  <a16:creationId xmlns:a16="http://schemas.microsoft.com/office/drawing/2014/main" id="{AD12B21E-BE9C-4319-AE99-F9EC39688B94}"/>
                </a:ext>
              </a:extLst>
            </p:cNvPr>
            <p:cNvSpPr/>
            <p:nvPr/>
          </p:nvSpPr>
          <p:spPr>
            <a:xfrm>
              <a:off x="2485275" y="1574550"/>
              <a:ext cx="29225" cy="44575"/>
            </a:xfrm>
            <a:custGeom>
              <a:avLst/>
              <a:gdLst/>
              <a:ahLst/>
              <a:cxnLst/>
              <a:rect l="l" t="t" r="r" b="b"/>
              <a:pathLst>
                <a:path w="1169" h="1783" extrusionOk="0">
                  <a:moveTo>
                    <a:pt x="720" y="385"/>
                  </a:moveTo>
                  <a:cubicBezTo>
                    <a:pt x="775" y="385"/>
                    <a:pt x="831" y="412"/>
                    <a:pt x="868" y="448"/>
                  </a:cubicBezTo>
                  <a:cubicBezTo>
                    <a:pt x="935" y="548"/>
                    <a:pt x="968" y="615"/>
                    <a:pt x="935" y="715"/>
                  </a:cubicBezTo>
                  <a:cubicBezTo>
                    <a:pt x="935" y="849"/>
                    <a:pt x="901" y="982"/>
                    <a:pt x="835" y="1115"/>
                  </a:cubicBezTo>
                  <a:cubicBezTo>
                    <a:pt x="801" y="1215"/>
                    <a:pt x="701" y="1316"/>
                    <a:pt x="601" y="1382"/>
                  </a:cubicBezTo>
                  <a:cubicBezTo>
                    <a:pt x="551" y="1416"/>
                    <a:pt x="501" y="1432"/>
                    <a:pt x="455" y="1432"/>
                  </a:cubicBezTo>
                  <a:cubicBezTo>
                    <a:pt x="409" y="1432"/>
                    <a:pt x="368" y="1416"/>
                    <a:pt x="334" y="1382"/>
                  </a:cubicBezTo>
                  <a:cubicBezTo>
                    <a:pt x="268" y="1349"/>
                    <a:pt x="234" y="1249"/>
                    <a:pt x="234" y="1149"/>
                  </a:cubicBezTo>
                  <a:cubicBezTo>
                    <a:pt x="234" y="1015"/>
                    <a:pt x="268" y="849"/>
                    <a:pt x="334" y="748"/>
                  </a:cubicBezTo>
                  <a:cubicBezTo>
                    <a:pt x="368" y="615"/>
                    <a:pt x="468" y="515"/>
                    <a:pt x="601" y="448"/>
                  </a:cubicBezTo>
                  <a:cubicBezTo>
                    <a:pt x="631" y="403"/>
                    <a:pt x="675" y="385"/>
                    <a:pt x="720" y="385"/>
                  </a:cubicBezTo>
                  <a:close/>
                  <a:moveTo>
                    <a:pt x="793" y="1"/>
                  </a:moveTo>
                  <a:cubicBezTo>
                    <a:pt x="712" y="1"/>
                    <a:pt x="648" y="24"/>
                    <a:pt x="601" y="48"/>
                  </a:cubicBezTo>
                  <a:cubicBezTo>
                    <a:pt x="468" y="148"/>
                    <a:pt x="368" y="248"/>
                    <a:pt x="301" y="348"/>
                  </a:cubicBezTo>
                  <a:cubicBezTo>
                    <a:pt x="201" y="482"/>
                    <a:pt x="134" y="615"/>
                    <a:pt x="67" y="782"/>
                  </a:cubicBezTo>
                  <a:cubicBezTo>
                    <a:pt x="34" y="949"/>
                    <a:pt x="1" y="1082"/>
                    <a:pt x="1" y="1249"/>
                  </a:cubicBezTo>
                  <a:cubicBezTo>
                    <a:pt x="1" y="1382"/>
                    <a:pt x="34" y="1482"/>
                    <a:pt x="67" y="1582"/>
                  </a:cubicBezTo>
                  <a:cubicBezTo>
                    <a:pt x="101" y="1682"/>
                    <a:pt x="201" y="1749"/>
                    <a:pt x="301" y="1783"/>
                  </a:cubicBezTo>
                  <a:cubicBezTo>
                    <a:pt x="401" y="1783"/>
                    <a:pt x="501" y="1749"/>
                    <a:pt x="601" y="1716"/>
                  </a:cubicBezTo>
                  <a:cubicBezTo>
                    <a:pt x="701" y="1649"/>
                    <a:pt x="801" y="1549"/>
                    <a:pt x="901" y="1416"/>
                  </a:cubicBezTo>
                  <a:cubicBezTo>
                    <a:pt x="1068" y="1182"/>
                    <a:pt x="1168" y="882"/>
                    <a:pt x="1168" y="582"/>
                  </a:cubicBezTo>
                  <a:cubicBezTo>
                    <a:pt x="1168" y="448"/>
                    <a:pt x="1168" y="315"/>
                    <a:pt x="1101" y="215"/>
                  </a:cubicBezTo>
                  <a:cubicBezTo>
                    <a:pt x="1068" y="115"/>
                    <a:pt x="968" y="48"/>
                    <a:pt x="901" y="15"/>
                  </a:cubicBezTo>
                  <a:cubicBezTo>
                    <a:pt x="862" y="5"/>
                    <a:pt x="826" y="1"/>
                    <a:pt x="79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201;p54">
              <a:extLst>
                <a:ext uri="{FF2B5EF4-FFF2-40B4-BE49-F238E27FC236}">
                  <a16:creationId xmlns:a16="http://schemas.microsoft.com/office/drawing/2014/main" id="{B3253D50-2DA9-4A71-A0DA-5D394F82B6B9}"/>
                </a:ext>
              </a:extLst>
            </p:cNvPr>
            <p:cNvSpPr/>
            <p:nvPr/>
          </p:nvSpPr>
          <p:spPr>
            <a:xfrm>
              <a:off x="2518625" y="1534050"/>
              <a:ext cx="33400" cy="66950"/>
            </a:xfrm>
            <a:custGeom>
              <a:avLst/>
              <a:gdLst/>
              <a:ahLst/>
              <a:cxnLst/>
              <a:rect l="l" t="t" r="r" b="b"/>
              <a:pathLst>
                <a:path w="1336" h="2678" extrusionOk="0">
                  <a:moveTo>
                    <a:pt x="718" y="1251"/>
                  </a:moveTo>
                  <a:cubicBezTo>
                    <a:pt x="760" y="1251"/>
                    <a:pt x="802" y="1268"/>
                    <a:pt x="835" y="1301"/>
                  </a:cubicBezTo>
                  <a:cubicBezTo>
                    <a:pt x="902" y="1368"/>
                    <a:pt x="935" y="1501"/>
                    <a:pt x="935" y="1601"/>
                  </a:cubicBezTo>
                  <a:cubicBezTo>
                    <a:pt x="935" y="1735"/>
                    <a:pt x="902" y="1868"/>
                    <a:pt x="835" y="1968"/>
                  </a:cubicBezTo>
                  <a:cubicBezTo>
                    <a:pt x="768" y="2102"/>
                    <a:pt x="701" y="2168"/>
                    <a:pt x="601" y="2235"/>
                  </a:cubicBezTo>
                  <a:cubicBezTo>
                    <a:pt x="523" y="2274"/>
                    <a:pt x="468" y="2290"/>
                    <a:pt x="422" y="2290"/>
                  </a:cubicBezTo>
                  <a:cubicBezTo>
                    <a:pt x="390" y="2290"/>
                    <a:pt x="362" y="2282"/>
                    <a:pt x="335" y="2268"/>
                  </a:cubicBezTo>
                  <a:cubicBezTo>
                    <a:pt x="268" y="2202"/>
                    <a:pt x="234" y="2102"/>
                    <a:pt x="268" y="2002"/>
                  </a:cubicBezTo>
                  <a:cubicBezTo>
                    <a:pt x="234" y="1868"/>
                    <a:pt x="268" y="1701"/>
                    <a:pt x="335" y="1568"/>
                  </a:cubicBezTo>
                  <a:cubicBezTo>
                    <a:pt x="401" y="1468"/>
                    <a:pt x="468" y="1368"/>
                    <a:pt x="601" y="1301"/>
                  </a:cubicBezTo>
                  <a:cubicBezTo>
                    <a:pt x="635" y="1268"/>
                    <a:pt x="676" y="1251"/>
                    <a:pt x="718" y="1251"/>
                  </a:cubicBezTo>
                  <a:close/>
                  <a:moveTo>
                    <a:pt x="1135" y="0"/>
                  </a:moveTo>
                  <a:lnTo>
                    <a:pt x="902" y="167"/>
                  </a:lnTo>
                  <a:cubicBezTo>
                    <a:pt x="835" y="167"/>
                    <a:pt x="802" y="200"/>
                    <a:pt x="802" y="267"/>
                  </a:cubicBezTo>
                  <a:cubicBezTo>
                    <a:pt x="768" y="300"/>
                    <a:pt x="735" y="367"/>
                    <a:pt x="735" y="400"/>
                  </a:cubicBezTo>
                  <a:cubicBezTo>
                    <a:pt x="735" y="467"/>
                    <a:pt x="768" y="500"/>
                    <a:pt x="802" y="534"/>
                  </a:cubicBezTo>
                  <a:cubicBezTo>
                    <a:pt x="802" y="545"/>
                    <a:pt x="805" y="549"/>
                    <a:pt x="813" y="549"/>
                  </a:cubicBezTo>
                  <a:cubicBezTo>
                    <a:pt x="827" y="549"/>
                    <a:pt x="857" y="534"/>
                    <a:pt x="902" y="534"/>
                  </a:cubicBezTo>
                  <a:lnTo>
                    <a:pt x="935" y="500"/>
                  </a:lnTo>
                  <a:lnTo>
                    <a:pt x="935" y="901"/>
                  </a:lnTo>
                  <a:cubicBezTo>
                    <a:pt x="913" y="901"/>
                    <a:pt x="876" y="886"/>
                    <a:pt x="834" y="886"/>
                  </a:cubicBezTo>
                  <a:cubicBezTo>
                    <a:pt x="813" y="886"/>
                    <a:pt x="790" y="890"/>
                    <a:pt x="768" y="901"/>
                  </a:cubicBezTo>
                  <a:cubicBezTo>
                    <a:pt x="701" y="901"/>
                    <a:pt x="635" y="901"/>
                    <a:pt x="601" y="934"/>
                  </a:cubicBezTo>
                  <a:cubicBezTo>
                    <a:pt x="401" y="1068"/>
                    <a:pt x="268" y="1234"/>
                    <a:pt x="168" y="1434"/>
                  </a:cubicBezTo>
                  <a:cubicBezTo>
                    <a:pt x="68" y="1635"/>
                    <a:pt x="34" y="1868"/>
                    <a:pt x="34" y="2135"/>
                  </a:cubicBezTo>
                  <a:cubicBezTo>
                    <a:pt x="1" y="2302"/>
                    <a:pt x="68" y="2469"/>
                    <a:pt x="168" y="2602"/>
                  </a:cubicBezTo>
                  <a:cubicBezTo>
                    <a:pt x="218" y="2652"/>
                    <a:pt x="284" y="2677"/>
                    <a:pt x="360" y="2677"/>
                  </a:cubicBezTo>
                  <a:cubicBezTo>
                    <a:pt x="435" y="2677"/>
                    <a:pt x="518" y="2652"/>
                    <a:pt x="601" y="2602"/>
                  </a:cubicBezTo>
                  <a:cubicBezTo>
                    <a:pt x="668" y="2569"/>
                    <a:pt x="701" y="2502"/>
                    <a:pt x="768" y="2469"/>
                  </a:cubicBezTo>
                  <a:cubicBezTo>
                    <a:pt x="835" y="2402"/>
                    <a:pt x="868" y="2335"/>
                    <a:pt x="935" y="2268"/>
                  </a:cubicBezTo>
                  <a:lnTo>
                    <a:pt x="935" y="2335"/>
                  </a:lnTo>
                  <a:lnTo>
                    <a:pt x="1202" y="2202"/>
                  </a:lnTo>
                  <a:cubicBezTo>
                    <a:pt x="1235" y="2168"/>
                    <a:pt x="1269" y="2135"/>
                    <a:pt x="1302" y="2068"/>
                  </a:cubicBezTo>
                  <a:cubicBezTo>
                    <a:pt x="1335" y="2035"/>
                    <a:pt x="1335" y="2002"/>
                    <a:pt x="1335" y="1935"/>
                  </a:cubicBezTo>
                  <a:cubicBezTo>
                    <a:pt x="1335" y="1901"/>
                    <a:pt x="1335" y="1868"/>
                    <a:pt x="1302" y="1835"/>
                  </a:cubicBezTo>
                  <a:cubicBezTo>
                    <a:pt x="1285" y="1818"/>
                    <a:pt x="1269" y="1810"/>
                    <a:pt x="1252" y="1810"/>
                  </a:cubicBezTo>
                  <a:cubicBezTo>
                    <a:pt x="1235" y="1810"/>
                    <a:pt x="1218" y="1818"/>
                    <a:pt x="1202" y="1835"/>
                  </a:cubicBezTo>
                  <a:lnTo>
                    <a:pt x="1135" y="1835"/>
                  </a:lnTo>
                  <a:lnTo>
                    <a:pt x="11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202;p54">
              <a:extLst>
                <a:ext uri="{FF2B5EF4-FFF2-40B4-BE49-F238E27FC236}">
                  <a16:creationId xmlns:a16="http://schemas.microsoft.com/office/drawing/2014/main" id="{D36F41FE-0A26-4AEB-A73D-775A1EE2B1A5}"/>
                </a:ext>
              </a:extLst>
            </p:cNvPr>
            <p:cNvSpPr/>
            <p:nvPr/>
          </p:nvSpPr>
          <p:spPr>
            <a:xfrm>
              <a:off x="2555325" y="1519875"/>
              <a:ext cx="27550" cy="63175"/>
            </a:xfrm>
            <a:custGeom>
              <a:avLst/>
              <a:gdLst/>
              <a:ahLst/>
              <a:cxnLst/>
              <a:rect l="l" t="t" r="r" b="b"/>
              <a:pathLst>
                <a:path w="1102" h="2527" extrusionOk="0">
                  <a:moveTo>
                    <a:pt x="634" y="0"/>
                  </a:moveTo>
                  <a:lnTo>
                    <a:pt x="368" y="167"/>
                  </a:lnTo>
                  <a:lnTo>
                    <a:pt x="368" y="534"/>
                  </a:lnTo>
                  <a:lnTo>
                    <a:pt x="634" y="367"/>
                  </a:lnTo>
                  <a:lnTo>
                    <a:pt x="634" y="0"/>
                  </a:lnTo>
                  <a:close/>
                  <a:moveTo>
                    <a:pt x="668" y="667"/>
                  </a:moveTo>
                  <a:lnTo>
                    <a:pt x="268" y="901"/>
                  </a:lnTo>
                  <a:cubicBezTo>
                    <a:pt x="201" y="934"/>
                    <a:pt x="167" y="967"/>
                    <a:pt x="134" y="1001"/>
                  </a:cubicBezTo>
                  <a:cubicBezTo>
                    <a:pt x="101" y="1067"/>
                    <a:pt x="101" y="1101"/>
                    <a:pt x="101" y="1168"/>
                  </a:cubicBezTo>
                  <a:cubicBezTo>
                    <a:pt x="101" y="1201"/>
                    <a:pt x="101" y="1234"/>
                    <a:pt x="134" y="1268"/>
                  </a:cubicBezTo>
                  <a:cubicBezTo>
                    <a:pt x="151" y="1284"/>
                    <a:pt x="167" y="1293"/>
                    <a:pt x="188" y="1293"/>
                  </a:cubicBezTo>
                  <a:cubicBezTo>
                    <a:pt x="209" y="1293"/>
                    <a:pt x="234" y="1284"/>
                    <a:pt x="268" y="1268"/>
                  </a:cubicBezTo>
                  <a:lnTo>
                    <a:pt x="434" y="1168"/>
                  </a:lnTo>
                  <a:lnTo>
                    <a:pt x="434" y="2001"/>
                  </a:lnTo>
                  <a:lnTo>
                    <a:pt x="167" y="2135"/>
                  </a:lnTo>
                  <a:cubicBezTo>
                    <a:pt x="101" y="2168"/>
                    <a:pt x="67" y="2202"/>
                    <a:pt x="34" y="2268"/>
                  </a:cubicBezTo>
                  <a:cubicBezTo>
                    <a:pt x="34" y="2302"/>
                    <a:pt x="1" y="2335"/>
                    <a:pt x="1" y="2402"/>
                  </a:cubicBezTo>
                  <a:cubicBezTo>
                    <a:pt x="1" y="2435"/>
                    <a:pt x="1" y="2468"/>
                    <a:pt x="34" y="2502"/>
                  </a:cubicBezTo>
                  <a:cubicBezTo>
                    <a:pt x="51" y="2519"/>
                    <a:pt x="67" y="2527"/>
                    <a:pt x="88" y="2527"/>
                  </a:cubicBezTo>
                  <a:cubicBezTo>
                    <a:pt x="109" y="2527"/>
                    <a:pt x="134" y="2519"/>
                    <a:pt x="167" y="2502"/>
                  </a:cubicBezTo>
                  <a:lnTo>
                    <a:pt x="935" y="2068"/>
                  </a:lnTo>
                  <a:cubicBezTo>
                    <a:pt x="1035" y="2001"/>
                    <a:pt x="1068" y="1901"/>
                    <a:pt x="1068" y="1801"/>
                  </a:cubicBezTo>
                  <a:cubicBezTo>
                    <a:pt x="1101" y="1768"/>
                    <a:pt x="1068" y="1735"/>
                    <a:pt x="1035" y="1701"/>
                  </a:cubicBezTo>
                  <a:cubicBezTo>
                    <a:pt x="1035" y="1685"/>
                    <a:pt x="1026" y="1676"/>
                    <a:pt x="1010" y="1676"/>
                  </a:cubicBezTo>
                  <a:cubicBezTo>
                    <a:pt x="993" y="1676"/>
                    <a:pt x="968" y="1685"/>
                    <a:pt x="935" y="1701"/>
                  </a:cubicBezTo>
                  <a:lnTo>
                    <a:pt x="668" y="1868"/>
                  </a:lnTo>
                  <a:lnTo>
                    <a:pt x="668" y="667"/>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203;p54">
              <a:extLst>
                <a:ext uri="{FF2B5EF4-FFF2-40B4-BE49-F238E27FC236}">
                  <a16:creationId xmlns:a16="http://schemas.microsoft.com/office/drawing/2014/main" id="{13D97A64-4B32-469C-A16F-4AC26B7AF819}"/>
                </a:ext>
              </a:extLst>
            </p:cNvPr>
            <p:cNvSpPr/>
            <p:nvPr/>
          </p:nvSpPr>
          <p:spPr>
            <a:xfrm>
              <a:off x="2587850" y="1514450"/>
              <a:ext cx="30875" cy="50250"/>
            </a:xfrm>
            <a:custGeom>
              <a:avLst/>
              <a:gdLst/>
              <a:ahLst/>
              <a:cxnLst/>
              <a:rect l="l" t="t" r="r" b="b"/>
              <a:pathLst>
                <a:path w="1235" h="2010" extrusionOk="0">
                  <a:moveTo>
                    <a:pt x="876" y="0"/>
                  </a:moveTo>
                  <a:cubicBezTo>
                    <a:pt x="826" y="0"/>
                    <a:pt x="768" y="17"/>
                    <a:pt x="701" y="50"/>
                  </a:cubicBezTo>
                  <a:cubicBezTo>
                    <a:pt x="634" y="84"/>
                    <a:pt x="568" y="150"/>
                    <a:pt x="534" y="184"/>
                  </a:cubicBezTo>
                  <a:cubicBezTo>
                    <a:pt x="468" y="250"/>
                    <a:pt x="434" y="317"/>
                    <a:pt x="401" y="384"/>
                  </a:cubicBezTo>
                  <a:lnTo>
                    <a:pt x="401" y="284"/>
                  </a:lnTo>
                  <a:lnTo>
                    <a:pt x="167" y="417"/>
                  </a:lnTo>
                  <a:cubicBezTo>
                    <a:pt x="134" y="451"/>
                    <a:pt x="67" y="484"/>
                    <a:pt x="67" y="517"/>
                  </a:cubicBezTo>
                  <a:cubicBezTo>
                    <a:pt x="34" y="584"/>
                    <a:pt x="1" y="617"/>
                    <a:pt x="1" y="684"/>
                  </a:cubicBezTo>
                  <a:cubicBezTo>
                    <a:pt x="1" y="717"/>
                    <a:pt x="34" y="751"/>
                    <a:pt x="34" y="784"/>
                  </a:cubicBezTo>
                  <a:cubicBezTo>
                    <a:pt x="51" y="801"/>
                    <a:pt x="67" y="809"/>
                    <a:pt x="88" y="809"/>
                  </a:cubicBezTo>
                  <a:cubicBezTo>
                    <a:pt x="109" y="809"/>
                    <a:pt x="134" y="801"/>
                    <a:pt x="167" y="784"/>
                  </a:cubicBezTo>
                  <a:lnTo>
                    <a:pt x="167" y="1618"/>
                  </a:lnTo>
                  <a:cubicBezTo>
                    <a:pt x="101" y="1651"/>
                    <a:pt x="67" y="1685"/>
                    <a:pt x="34" y="1718"/>
                  </a:cubicBezTo>
                  <a:cubicBezTo>
                    <a:pt x="1" y="1751"/>
                    <a:pt x="1" y="1818"/>
                    <a:pt x="1" y="1885"/>
                  </a:cubicBezTo>
                  <a:cubicBezTo>
                    <a:pt x="1" y="1918"/>
                    <a:pt x="1" y="1952"/>
                    <a:pt x="34" y="1985"/>
                  </a:cubicBezTo>
                  <a:cubicBezTo>
                    <a:pt x="34" y="2002"/>
                    <a:pt x="51" y="2010"/>
                    <a:pt x="71" y="2010"/>
                  </a:cubicBezTo>
                  <a:cubicBezTo>
                    <a:pt x="92" y="2010"/>
                    <a:pt x="117" y="2002"/>
                    <a:pt x="134" y="1985"/>
                  </a:cubicBezTo>
                  <a:lnTo>
                    <a:pt x="401" y="1818"/>
                  </a:lnTo>
                  <a:cubicBezTo>
                    <a:pt x="434" y="1785"/>
                    <a:pt x="501" y="1751"/>
                    <a:pt x="501" y="1718"/>
                  </a:cubicBezTo>
                  <a:cubicBezTo>
                    <a:pt x="534" y="1651"/>
                    <a:pt x="568" y="1618"/>
                    <a:pt x="534" y="1551"/>
                  </a:cubicBezTo>
                  <a:cubicBezTo>
                    <a:pt x="534" y="1485"/>
                    <a:pt x="534" y="1451"/>
                    <a:pt x="501" y="1451"/>
                  </a:cubicBezTo>
                  <a:cubicBezTo>
                    <a:pt x="468" y="1451"/>
                    <a:pt x="434" y="1451"/>
                    <a:pt x="368" y="1485"/>
                  </a:cubicBezTo>
                  <a:lnTo>
                    <a:pt x="368" y="817"/>
                  </a:lnTo>
                  <a:cubicBezTo>
                    <a:pt x="434" y="717"/>
                    <a:pt x="468" y="617"/>
                    <a:pt x="534" y="517"/>
                  </a:cubicBezTo>
                  <a:cubicBezTo>
                    <a:pt x="568" y="451"/>
                    <a:pt x="634" y="417"/>
                    <a:pt x="668" y="384"/>
                  </a:cubicBezTo>
                  <a:lnTo>
                    <a:pt x="835" y="384"/>
                  </a:lnTo>
                  <a:cubicBezTo>
                    <a:pt x="868" y="417"/>
                    <a:pt x="868" y="451"/>
                    <a:pt x="868" y="517"/>
                  </a:cubicBezTo>
                  <a:lnTo>
                    <a:pt x="868" y="1184"/>
                  </a:lnTo>
                  <a:cubicBezTo>
                    <a:pt x="835" y="1218"/>
                    <a:pt x="801" y="1251"/>
                    <a:pt x="768" y="1318"/>
                  </a:cubicBezTo>
                  <a:cubicBezTo>
                    <a:pt x="734" y="1351"/>
                    <a:pt x="734" y="1385"/>
                    <a:pt x="734" y="1451"/>
                  </a:cubicBezTo>
                  <a:cubicBezTo>
                    <a:pt x="734" y="1485"/>
                    <a:pt x="734" y="1518"/>
                    <a:pt x="768" y="1551"/>
                  </a:cubicBezTo>
                  <a:cubicBezTo>
                    <a:pt x="768" y="1568"/>
                    <a:pt x="784" y="1576"/>
                    <a:pt x="805" y="1576"/>
                  </a:cubicBezTo>
                  <a:cubicBezTo>
                    <a:pt x="826" y="1576"/>
                    <a:pt x="851" y="1568"/>
                    <a:pt x="868" y="1551"/>
                  </a:cubicBezTo>
                  <a:lnTo>
                    <a:pt x="1068" y="1451"/>
                  </a:lnTo>
                  <a:cubicBezTo>
                    <a:pt x="1135" y="1418"/>
                    <a:pt x="1168" y="1351"/>
                    <a:pt x="1201" y="1318"/>
                  </a:cubicBezTo>
                  <a:cubicBezTo>
                    <a:pt x="1235" y="1284"/>
                    <a:pt x="1235" y="1218"/>
                    <a:pt x="1235" y="1184"/>
                  </a:cubicBezTo>
                  <a:cubicBezTo>
                    <a:pt x="1235" y="1151"/>
                    <a:pt x="1235" y="1084"/>
                    <a:pt x="1201" y="1084"/>
                  </a:cubicBezTo>
                  <a:cubicBezTo>
                    <a:pt x="1185" y="1068"/>
                    <a:pt x="1168" y="1059"/>
                    <a:pt x="1151" y="1059"/>
                  </a:cubicBezTo>
                  <a:cubicBezTo>
                    <a:pt x="1135" y="1059"/>
                    <a:pt x="1118" y="1068"/>
                    <a:pt x="1101" y="1084"/>
                  </a:cubicBezTo>
                  <a:lnTo>
                    <a:pt x="1101" y="417"/>
                  </a:lnTo>
                  <a:cubicBezTo>
                    <a:pt x="1101" y="284"/>
                    <a:pt x="1068" y="150"/>
                    <a:pt x="1001" y="50"/>
                  </a:cubicBezTo>
                  <a:cubicBezTo>
                    <a:pt x="968" y="17"/>
                    <a:pt x="926" y="0"/>
                    <a:pt x="87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204;p54">
              <a:extLst>
                <a:ext uri="{FF2B5EF4-FFF2-40B4-BE49-F238E27FC236}">
                  <a16:creationId xmlns:a16="http://schemas.microsoft.com/office/drawing/2014/main" id="{0350D10D-6BE8-4F1B-B855-14AB50C18DBC}"/>
                </a:ext>
              </a:extLst>
            </p:cNvPr>
            <p:cNvSpPr/>
            <p:nvPr/>
          </p:nvSpPr>
          <p:spPr>
            <a:xfrm>
              <a:off x="2622050" y="1489850"/>
              <a:ext cx="32550" cy="68200"/>
            </a:xfrm>
            <a:custGeom>
              <a:avLst/>
              <a:gdLst/>
              <a:ahLst/>
              <a:cxnLst/>
              <a:rect l="l" t="t" r="r" b="b"/>
              <a:pathLst>
                <a:path w="1302" h="2728" extrusionOk="0">
                  <a:moveTo>
                    <a:pt x="684" y="642"/>
                  </a:moveTo>
                  <a:cubicBezTo>
                    <a:pt x="726" y="642"/>
                    <a:pt x="767" y="651"/>
                    <a:pt x="801" y="667"/>
                  </a:cubicBezTo>
                  <a:cubicBezTo>
                    <a:pt x="868" y="767"/>
                    <a:pt x="901" y="867"/>
                    <a:pt x="901" y="968"/>
                  </a:cubicBezTo>
                  <a:cubicBezTo>
                    <a:pt x="901" y="1101"/>
                    <a:pt x="868" y="1234"/>
                    <a:pt x="801" y="1334"/>
                  </a:cubicBezTo>
                  <a:cubicBezTo>
                    <a:pt x="767" y="1468"/>
                    <a:pt x="667" y="1535"/>
                    <a:pt x="567" y="1601"/>
                  </a:cubicBezTo>
                  <a:cubicBezTo>
                    <a:pt x="534" y="1635"/>
                    <a:pt x="501" y="1651"/>
                    <a:pt x="467" y="1651"/>
                  </a:cubicBezTo>
                  <a:cubicBezTo>
                    <a:pt x="434" y="1651"/>
                    <a:pt x="401" y="1635"/>
                    <a:pt x="367" y="1601"/>
                  </a:cubicBezTo>
                  <a:cubicBezTo>
                    <a:pt x="300" y="1535"/>
                    <a:pt x="267" y="1435"/>
                    <a:pt x="267" y="1334"/>
                  </a:cubicBezTo>
                  <a:cubicBezTo>
                    <a:pt x="267" y="1201"/>
                    <a:pt x="300" y="1068"/>
                    <a:pt x="367" y="934"/>
                  </a:cubicBezTo>
                  <a:cubicBezTo>
                    <a:pt x="401" y="834"/>
                    <a:pt x="467" y="734"/>
                    <a:pt x="567" y="667"/>
                  </a:cubicBezTo>
                  <a:cubicBezTo>
                    <a:pt x="601" y="651"/>
                    <a:pt x="642" y="642"/>
                    <a:pt x="684" y="642"/>
                  </a:cubicBezTo>
                  <a:close/>
                  <a:moveTo>
                    <a:pt x="1268" y="0"/>
                  </a:moveTo>
                  <a:cubicBezTo>
                    <a:pt x="1234" y="0"/>
                    <a:pt x="1201" y="0"/>
                    <a:pt x="1168" y="34"/>
                  </a:cubicBezTo>
                  <a:lnTo>
                    <a:pt x="901" y="200"/>
                  </a:lnTo>
                  <a:lnTo>
                    <a:pt x="901" y="300"/>
                  </a:lnTo>
                  <a:cubicBezTo>
                    <a:pt x="834" y="267"/>
                    <a:pt x="767" y="267"/>
                    <a:pt x="734" y="267"/>
                  </a:cubicBezTo>
                  <a:cubicBezTo>
                    <a:pt x="667" y="267"/>
                    <a:pt x="601" y="300"/>
                    <a:pt x="567" y="334"/>
                  </a:cubicBezTo>
                  <a:cubicBezTo>
                    <a:pt x="401" y="434"/>
                    <a:pt x="267" y="601"/>
                    <a:pt x="167" y="801"/>
                  </a:cubicBezTo>
                  <a:cubicBezTo>
                    <a:pt x="67" y="1001"/>
                    <a:pt x="34" y="1234"/>
                    <a:pt x="0" y="1468"/>
                  </a:cubicBezTo>
                  <a:cubicBezTo>
                    <a:pt x="0" y="1635"/>
                    <a:pt x="67" y="1835"/>
                    <a:pt x="167" y="1968"/>
                  </a:cubicBezTo>
                  <a:cubicBezTo>
                    <a:pt x="234" y="2018"/>
                    <a:pt x="300" y="2043"/>
                    <a:pt x="367" y="2043"/>
                  </a:cubicBezTo>
                  <a:cubicBezTo>
                    <a:pt x="434" y="2043"/>
                    <a:pt x="501" y="2018"/>
                    <a:pt x="567" y="1968"/>
                  </a:cubicBezTo>
                  <a:cubicBezTo>
                    <a:pt x="634" y="1935"/>
                    <a:pt x="667" y="1902"/>
                    <a:pt x="734" y="1835"/>
                  </a:cubicBezTo>
                  <a:cubicBezTo>
                    <a:pt x="767" y="1768"/>
                    <a:pt x="834" y="1701"/>
                    <a:pt x="868" y="1635"/>
                  </a:cubicBezTo>
                  <a:lnTo>
                    <a:pt x="868" y="1735"/>
                  </a:lnTo>
                  <a:cubicBezTo>
                    <a:pt x="868" y="1835"/>
                    <a:pt x="868" y="1902"/>
                    <a:pt x="801" y="2002"/>
                  </a:cubicBezTo>
                  <a:cubicBezTo>
                    <a:pt x="767" y="2068"/>
                    <a:pt x="734" y="2135"/>
                    <a:pt x="667" y="2168"/>
                  </a:cubicBezTo>
                  <a:lnTo>
                    <a:pt x="401" y="2335"/>
                  </a:lnTo>
                  <a:cubicBezTo>
                    <a:pt x="367" y="2335"/>
                    <a:pt x="300" y="2402"/>
                    <a:pt x="300" y="2435"/>
                  </a:cubicBezTo>
                  <a:cubicBezTo>
                    <a:pt x="267" y="2469"/>
                    <a:pt x="267" y="2535"/>
                    <a:pt x="267" y="2569"/>
                  </a:cubicBezTo>
                  <a:cubicBezTo>
                    <a:pt x="234" y="2635"/>
                    <a:pt x="267" y="2669"/>
                    <a:pt x="300" y="2702"/>
                  </a:cubicBezTo>
                  <a:cubicBezTo>
                    <a:pt x="300" y="2719"/>
                    <a:pt x="309" y="2727"/>
                    <a:pt x="325" y="2727"/>
                  </a:cubicBezTo>
                  <a:cubicBezTo>
                    <a:pt x="342" y="2727"/>
                    <a:pt x="367" y="2719"/>
                    <a:pt x="401" y="2702"/>
                  </a:cubicBezTo>
                  <a:lnTo>
                    <a:pt x="667" y="2535"/>
                  </a:lnTo>
                  <a:cubicBezTo>
                    <a:pt x="767" y="2469"/>
                    <a:pt x="834" y="2402"/>
                    <a:pt x="901" y="2302"/>
                  </a:cubicBezTo>
                  <a:cubicBezTo>
                    <a:pt x="968" y="2202"/>
                    <a:pt x="1001" y="2102"/>
                    <a:pt x="1068" y="1968"/>
                  </a:cubicBezTo>
                  <a:cubicBezTo>
                    <a:pt x="1101" y="1868"/>
                    <a:pt x="1101" y="1768"/>
                    <a:pt x="1101" y="1635"/>
                  </a:cubicBezTo>
                  <a:lnTo>
                    <a:pt x="1101" y="400"/>
                  </a:lnTo>
                  <a:lnTo>
                    <a:pt x="1168" y="367"/>
                  </a:lnTo>
                  <a:cubicBezTo>
                    <a:pt x="1201" y="367"/>
                    <a:pt x="1234" y="300"/>
                    <a:pt x="1268" y="267"/>
                  </a:cubicBezTo>
                  <a:cubicBezTo>
                    <a:pt x="1301" y="234"/>
                    <a:pt x="1301" y="167"/>
                    <a:pt x="1301" y="134"/>
                  </a:cubicBezTo>
                  <a:cubicBezTo>
                    <a:pt x="1301" y="67"/>
                    <a:pt x="1301" y="34"/>
                    <a:pt x="12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205;p54">
              <a:extLst>
                <a:ext uri="{FF2B5EF4-FFF2-40B4-BE49-F238E27FC236}">
                  <a16:creationId xmlns:a16="http://schemas.microsoft.com/office/drawing/2014/main" id="{366A2924-9557-483C-A651-8BF5254859CC}"/>
                </a:ext>
              </a:extLst>
            </p:cNvPr>
            <p:cNvSpPr/>
            <p:nvPr/>
          </p:nvSpPr>
          <p:spPr>
            <a:xfrm>
              <a:off x="2657075" y="1471700"/>
              <a:ext cx="31700" cy="40475"/>
            </a:xfrm>
            <a:custGeom>
              <a:avLst/>
              <a:gdLst/>
              <a:ahLst/>
              <a:cxnLst/>
              <a:rect l="l" t="t" r="r" b="b"/>
              <a:pathLst>
                <a:path w="1268" h="1619" extrusionOk="0">
                  <a:moveTo>
                    <a:pt x="1180" y="1"/>
                  </a:moveTo>
                  <a:cubicBezTo>
                    <a:pt x="1159" y="1"/>
                    <a:pt x="1134" y="9"/>
                    <a:pt x="1101" y="26"/>
                  </a:cubicBezTo>
                  <a:lnTo>
                    <a:pt x="134" y="593"/>
                  </a:lnTo>
                  <a:cubicBezTo>
                    <a:pt x="100" y="626"/>
                    <a:pt x="34" y="659"/>
                    <a:pt x="34" y="693"/>
                  </a:cubicBezTo>
                  <a:cubicBezTo>
                    <a:pt x="0" y="726"/>
                    <a:pt x="0" y="793"/>
                    <a:pt x="0" y="860"/>
                  </a:cubicBezTo>
                  <a:cubicBezTo>
                    <a:pt x="0" y="893"/>
                    <a:pt x="0" y="926"/>
                    <a:pt x="34" y="960"/>
                  </a:cubicBezTo>
                  <a:cubicBezTo>
                    <a:pt x="34" y="960"/>
                    <a:pt x="100" y="960"/>
                    <a:pt x="134" y="926"/>
                  </a:cubicBezTo>
                  <a:lnTo>
                    <a:pt x="1101" y="359"/>
                  </a:lnTo>
                  <a:cubicBezTo>
                    <a:pt x="1168" y="359"/>
                    <a:pt x="1201" y="326"/>
                    <a:pt x="1234" y="259"/>
                  </a:cubicBezTo>
                  <a:cubicBezTo>
                    <a:pt x="1234" y="226"/>
                    <a:pt x="1268" y="192"/>
                    <a:pt x="1268" y="126"/>
                  </a:cubicBezTo>
                  <a:cubicBezTo>
                    <a:pt x="1268" y="92"/>
                    <a:pt x="1234" y="59"/>
                    <a:pt x="1234" y="26"/>
                  </a:cubicBezTo>
                  <a:cubicBezTo>
                    <a:pt x="1218" y="9"/>
                    <a:pt x="1201" y="1"/>
                    <a:pt x="1180" y="1"/>
                  </a:cubicBezTo>
                  <a:close/>
                  <a:moveTo>
                    <a:pt x="1180" y="634"/>
                  </a:moveTo>
                  <a:cubicBezTo>
                    <a:pt x="1159" y="634"/>
                    <a:pt x="1134" y="643"/>
                    <a:pt x="1101" y="659"/>
                  </a:cubicBezTo>
                  <a:lnTo>
                    <a:pt x="134" y="1227"/>
                  </a:lnTo>
                  <a:cubicBezTo>
                    <a:pt x="100" y="1260"/>
                    <a:pt x="34" y="1293"/>
                    <a:pt x="34" y="1327"/>
                  </a:cubicBezTo>
                  <a:cubicBezTo>
                    <a:pt x="0" y="1393"/>
                    <a:pt x="0" y="1427"/>
                    <a:pt x="0" y="1493"/>
                  </a:cubicBezTo>
                  <a:cubicBezTo>
                    <a:pt x="0" y="1527"/>
                    <a:pt x="0" y="1560"/>
                    <a:pt x="34" y="1593"/>
                  </a:cubicBezTo>
                  <a:cubicBezTo>
                    <a:pt x="34" y="1610"/>
                    <a:pt x="50" y="1618"/>
                    <a:pt x="71" y="1618"/>
                  </a:cubicBezTo>
                  <a:cubicBezTo>
                    <a:pt x="92" y="1618"/>
                    <a:pt x="117" y="1610"/>
                    <a:pt x="134" y="1593"/>
                  </a:cubicBezTo>
                  <a:lnTo>
                    <a:pt x="1101" y="1026"/>
                  </a:lnTo>
                  <a:cubicBezTo>
                    <a:pt x="1168" y="993"/>
                    <a:pt x="1201" y="960"/>
                    <a:pt x="1234" y="926"/>
                  </a:cubicBezTo>
                  <a:cubicBezTo>
                    <a:pt x="1234" y="860"/>
                    <a:pt x="1268" y="826"/>
                    <a:pt x="1268" y="760"/>
                  </a:cubicBezTo>
                  <a:cubicBezTo>
                    <a:pt x="1268" y="726"/>
                    <a:pt x="1234" y="693"/>
                    <a:pt x="1234" y="659"/>
                  </a:cubicBezTo>
                  <a:cubicBezTo>
                    <a:pt x="1218" y="643"/>
                    <a:pt x="1201" y="634"/>
                    <a:pt x="1180" y="634"/>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206;p54">
              <a:extLst>
                <a:ext uri="{FF2B5EF4-FFF2-40B4-BE49-F238E27FC236}">
                  <a16:creationId xmlns:a16="http://schemas.microsoft.com/office/drawing/2014/main" id="{8690DFC5-B5AC-464E-9561-1F924DA13BF8}"/>
                </a:ext>
              </a:extLst>
            </p:cNvPr>
            <p:cNvSpPr/>
            <p:nvPr/>
          </p:nvSpPr>
          <p:spPr>
            <a:xfrm>
              <a:off x="2697100" y="1438975"/>
              <a:ext cx="19200" cy="32550"/>
            </a:xfrm>
            <a:custGeom>
              <a:avLst/>
              <a:gdLst/>
              <a:ahLst/>
              <a:cxnLst/>
              <a:rect l="l" t="t" r="r" b="b"/>
              <a:pathLst>
                <a:path w="768" h="1302" extrusionOk="0">
                  <a:moveTo>
                    <a:pt x="768" y="0"/>
                  </a:moveTo>
                  <a:lnTo>
                    <a:pt x="501" y="167"/>
                  </a:lnTo>
                  <a:lnTo>
                    <a:pt x="567" y="934"/>
                  </a:lnTo>
                  <a:cubicBezTo>
                    <a:pt x="567" y="1001"/>
                    <a:pt x="567" y="1034"/>
                    <a:pt x="601" y="1034"/>
                  </a:cubicBezTo>
                  <a:lnTo>
                    <a:pt x="634" y="1034"/>
                  </a:lnTo>
                  <a:cubicBezTo>
                    <a:pt x="668" y="1001"/>
                    <a:pt x="668" y="1001"/>
                    <a:pt x="668" y="968"/>
                  </a:cubicBezTo>
                  <a:cubicBezTo>
                    <a:pt x="701" y="934"/>
                    <a:pt x="701" y="901"/>
                    <a:pt x="701" y="868"/>
                  </a:cubicBezTo>
                  <a:lnTo>
                    <a:pt x="768" y="0"/>
                  </a:lnTo>
                  <a:close/>
                  <a:moveTo>
                    <a:pt x="301" y="267"/>
                  </a:moveTo>
                  <a:lnTo>
                    <a:pt x="0" y="434"/>
                  </a:lnTo>
                  <a:lnTo>
                    <a:pt x="100" y="1201"/>
                  </a:lnTo>
                  <a:cubicBezTo>
                    <a:pt x="100" y="1235"/>
                    <a:pt x="100" y="1268"/>
                    <a:pt x="100" y="1301"/>
                  </a:cubicBezTo>
                  <a:lnTo>
                    <a:pt x="167" y="1301"/>
                  </a:lnTo>
                  <a:cubicBezTo>
                    <a:pt x="167" y="1268"/>
                    <a:pt x="201" y="1268"/>
                    <a:pt x="201" y="1235"/>
                  </a:cubicBezTo>
                  <a:cubicBezTo>
                    <a:pt x="234" y="1201"/>
                    <a:pt x="234" y="1168"/>
                    <a:pt x="234" y="1135"/>
                  </a:cubicBezTo>
                  <a:lnTo>
                    <a:pt x="301" y="267"/>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207;p54">
              <a:extLst>
                <a:ext uri="{FF2B5EF4-FFF2-40B4-BE49-F238E27FC236}">
                  <a16:creationId xmlns:a16="http://schemas.microsoft.com/office/drawing/2014/main" id="{160DDF59-19A6-4323-B3CC-93B886B33D79}"/>
                </a:ext>
              </a:extLst>
            </p:cNvPr>
            <p:cNvSpPr/>
            <p:nvPr/>
          </p:nvSpPr>
          <p:spPr>
            <a:xfrm>
              <a:off x="2725450" y="1416450"/>
              <a:ext cx="32550" cy="62575"/>
            </a:xfrm>
            <a:custGeom>
              <a:avLst/>
              <a:gdLst/>
              <a:ahLst/>
              <a:cxnLst/>
              <a:rect l="l" t="t" r="r" b="b"/>
              <a:pathLst>
                <a:path w="1302" h="2503" extrusionOk="0">
                  <a:moveTo>
                    <a:pt x="1268" y="1"/>
                  </a:moveTo>
                  <a:cubicBezTo>
                    <a:pt x="1235" y="1"/>
                    <a:pt x="1201" y="1"/>
                    <a:pt x="1168" y="34"/>
                  </a:cubicBezTo>
                  <a:lnTo>
                    <a:pt x="868" y="201"/>
                  </a:lnTo>
                  <a:cubicBezTo>
                    <a:pt x="801" y="234"/>
                    <a:pt x="768" y="268"/>
                    <a:pt x="734" y="301"/>
                  </a:cubicBezTo>
                  <a:cubicBezTo>
                    <a:pt x="701" y="368"/>
                    <a:pt x="701" y="401"/>
                    <a:pt x="701" y="468"/>
                  </a:cubicBezTo>
                  <a:cubicBezTo>
                    <a:pt x="701" y="501"/>
                    <a:pt x="701" y="534"/>
                    <a:pt x="734" y="568"/>
                  </a:cubicBezTo>
                  <a:cubicBezTo>
                    <a:pt x="751" y="584"/>
                    <a:pt x="768" y="593"/>
                    <a:pt x="789" y="593"/>
                  </a:cubicBezTo>
                  <a:cubicBezTo>
                    <a:pt x="809" y="593"/>
                    <a:pt x="834" y="584"/>
                    <a:pt x="868" y="568"/>
                  </a:cubicBezTo>
                  <a:lnTo>
                    <a:pt x="935" y="501"/>
                  </a:lnTo>
                  <a:lnTo>
                    <a:pt x="935" y="1535"/>
                  </a:lnTo>
                  <a:cubicBezTo>
                    <a:pt x="935" y="1602"/>
                    <a:pt x="935" y="1669"/>
                    <a:pt x="901" y="1735"/>
                  </a:cubicBezTo>
                  <a:cubicBezTo>
                    <a:pt x="901" y="1802"/>
                    <a:pt x="834" y="1902"/>
                    <a:pt x="801" y="1969"/>
                  </a:cubicBezTo>
                  <a:cubicBezTo>
                    <a:pt x="768" y="2002"/>
                    <a:pt x="701" y="2069"/>
                    <a:pt x="668" y="2102"/>
                  </a:cubicBezTo>
                  <a:cubicBezTo>
                    <a:pt x="634" y="2119"/>
                    <a:pt x="593" y="2127"/>
                    <a:pt x="551" y="2127"/>
                  </a:cubicBezTo>
                  <a:cubicBezTo>
                    <a:pt x="509" y="2127"/>
                    <a:pt x="468" y="2119"/>
                    <a:pt x="434" y="2102"/>
                  </a:cubicBezTo>
                  <a:cubicBezTo>
                    <a:pt x="367" y="2036"/>
                    <a:pt x="367" y="1969"/>
                    <a:pt x="367" y="1869"/>
                  </a:cubicBezTo>
                  <a:lnTo>
                    <a:pt x="367" y="868"/>
                  </a:lnTo>
                  <a:lnTo>
                    <a:pt x="434" y="801"/>
                  </a:lnTo>
                  <a:cubicBezTo>
                    <a:pt x="501" y="768"/>
                    <a:pt x="534" y="735"/>
                    <a:pt x="568" y="701"/>
                  </a:cubicBezTo>
                  <a:cubicBezTo>
                    <a:pt x="568" y="635"/>
                    <a:pt x="601" y="601"/>
                    <a:pt x="601" y="534"/>
                  </a:cubicBezTo>
                  <a:cubicBezTo>
                    <a:pt x="601" y="501"/>
                    <a:pt x="601" y="468"/>
                    <a:pt x="568" y="434"/>
                  </a:cubicBezTo>
                  <a:cubicBezTo>
                    <a:pt x="551" y="418"/>
                    <a:pt x="534" y="409"/>
                    <a:pt x="513" y="409"/>
                  </a:cubicBezTo>
                  <a:cubicBezTo>
                    <a:pt x="493" y="409"/>
                    <a:pt x="468" y="418"/>
                    <a:pt x="434" y="434"/>
                  </a:cubicBezTo>
                  <a:lnTo>
                    <a:pt x="134" y="601"/>
                  </a:lnTo>
                  <a:cubicBezTo>
                    <a:pt x="101" y="635"/>
                    <a:pt x="67" y="668"/>
                    <a:pt x="34" y="735"/>
                  </a:cubicBezTo>
                  <a:cubicBezTo>
                    <a:pt x="1" y="768"/>
                    <a:pt x="1" y="835"/>
                    <a:pt x="1" y="868"/>
                  </a:cubicBezTo>
                  <a:cubicBezTo>
                    <a:pt x="1" y="901"/>
                    <a:pt x="1" y="935"/>
                    <a:pt x="34" y="968"/>
                  </a:cubicBezTo>
                  <a:cubicBezTo>
                    <a:pt x="51" y="985"/>
                    <a:pt x="67" y="993"/>
                    <a:pt x="84" y="993"/>
                  </a:cubicBezTo>
                  <a:cubicBezTo>
                    <a:pt x="101" y="993"/>
                    <a:pt x="117" y="985"/>
                    <a:pt x="134" y="968"/>
                  </a:cubicBezTo>
                  <a:lnTo>
                    <a:pt x="134" y="1969"/>
                  </a:lnTo>
                  <a:cubicBezTo>
                    <a:pt x="134" y="2069"/>
                    <a:pt x="134" y="2169"/>
                    <a:pt x="167" y="2269"/>
                  </a:cubicBezTo>
                  <a:cubicBezTo>
                    <a:pt x="201" y="2336"/>
                    <a:pt x="234" y="2369"/>
                    <a:pt x="301" y="2436"/>
                  </a:cubicBezTo>
                  <a:cubicBezTo>
                    <a:pt x="334" y="2469"/>
                    <a:pt x="401" y="2503"/>
                    <a:pt x="468" y="2503"/>
                  </a:cubicBezTo>
                  <a:cubicBezTo>
                    <a:pt x="534" y="2503"/>
                    <a:pt x="601" y="2469"/>
                    <a:pt x="668" y="2436"/>
                  </a:cubicBezTo>
                  <a:cubicBezTo>
                    <a:pt x="801" y="2336"/>
                    <a:pt x="935" y="2202"/>
                    <a:pt x="1035" y="2036"/>
                  </a:cubicBezTo>
                  <a:cubicBezTo>
                    <a:pt x="1101" y="1835"/>
                    <a:pt x="1168" y="1602"/>
                    <a:pt x="1168" y="1402"/>
                  </a:cubicBezTo>
                  <a:lnTo>
                    <a:pt x="1168" y="401"/>
                  </a:lnTo>
                  <a:cubicBezTo>
                    <a:pt x="1235" y="368"/>
                    <a:pt x="1268" y="334"/>
                    <a:pt x="1268" y="268"/>
                  </a:cubicBezTo>
                  <a:cubicBezTo>
                    <a:pt x="1301" y="201"/>
                    <a:pt x="1301" y="168"/>
                    <a:pt x="1301" y="101"/>
                  </a:cubicBezTo>
                  <a:cubicBezTo>
                    <a:pt x="1301" y="67"/>
                    <a:pt x="1301" y="34"/>
                    <a:pt x="12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208;p54">
              <a:extLst>
                <a:ext uri="{FF2B5EF4-FFF2-40B4-BE49-F238E27FC236}">
                  <a16:creationId xmlns:a16="http://schemas.microsoft.com/office/drawing/2014/main" id="{35B6BEB3-FDBB-44AE-BDB5-A345C74FBF5D}"/>
                </a:ext>
              </a:extLst>
            </p:cNvPr>
            <p:cNvSpPr/>
            <p:nvPr/>
          </p:nvSpPr>
          <p:spPr>
            <a:xfrm>
              <a:off x="2761300" y="1397275"/>
              <a:ext cx="29225" cy="64875"/>
            </a:xfrm>
            <a:custGeom>
              <a:avLst/>
              <a:gdLst/>
              <a:ahLst/>
              <a:cxnLst/>
              <a:rect l="l" t="t" r="r" b="b"/>
              <a:pathLst>
                <a:path w="1169" h="2595" extrusionOk="0">
                  <a:moveTo>
                    <a:pt x="1168" y="1"/>
                  </a:moveTo>
                  <a:lnTo>
                    <a:pt x="1" y="668"/>
                  </a:lnTo>
                  <a:lnTo>
                    <a:pt x="1" y="1368"/>
                  </a:lnTo>
                  <a:cubicBezTo>
                    <a:pt x="1" y="1402"/>
                    <a:pt x="1" y="1468"/>
                    <a:pt x="34" y="1535"/>
                  </a:cubicBezTo>
                  <a:lnTo>
                    <a:pt x="134" y="1535"/>
                  </a:lnTo>
                  <a:cubicBezTo>
                    <a:pt x="168" y="1502"/>
                    <a:pt x="201" y="1468"/>
                    <a:pt x="201" y="1435"/>
                  </a:cubicBezTo>
                  <a:cubicBezTo>
                    <a:pt x="234" y="1368"/>
                    <a:pt x="234" y="1301"/>
                    <a:pt x="234" y="1235"/>
                  </a:cubicBezTo>
                  <a:lnTo>
                    <a:pt x="234" y="901"/>
                  </a:lnTo>
                  <a:lnTo>
                    <a:pt x="468" y="768"/>
                  </a:lnTo>
                  <a:lnTo>
                    <a:pt x="468" y="2102"/>
                  </a:lnTo>
                  <a:lnTo>
                    <a:pt x="334" y="2202"/>
                  </a:lnTo>
                  <a:cubicBezTo>
                    <a:pt x="268" y="2235"/>
                    <a:pt x="234" y="2269"/>
                    <a:pt x="201" y="2302"/>
                  </a:cubicBezTo>
                  <a:cubicBezTo>
                    <a:pt x="201" y="2369"/>
                    <a:pt x="168" y="2402"/>
                    <a:pt x="168" y="2469"/>
                  </a:cubicBezTo>
                  <a:cubicBezTo>
                    <a:pt x="168" y="2502"/>
                    <a:pt x="201" y="2536"/>
                    <a:pt x="201" y="2569"/>
                  </a:cubicBezTo>
                  <a:cubicBezTo>
                    <a:pt x="218" y="2586"/>
                    <a:pt x="234" y="2594"/>
                    <a:pt x="255" y="2594"/>
                  </a:cubicBezTo>
                  <a:cubicBezTo>
                    <a:pt x="276" y="2594"/>
                    <a:pt x="301" y="2586"/>
                    <a:pt x="334" y="2569"/>
                  </a:cubicBezTo>
                  <a:lnTo>
                    <a:pt x="868" y="2269"/>
                  </a:lnTo>
                  <a:cubicBezTo>
                    <a:pt x="902" y="2235"/>
                    <a:pt x="935" y="2202"/>
                    <a:pt x="968" y="2135"/>
                  </a:cubicBezTo>
                  <a:cubicBezTo>
                    <a:pt x="1002" y="2102"/>
                    <a:pt x="1002" y="2035"/>
                    <a:pt x="1002" y="2002"/>
                  </a:cubicBezTo>
                  <a:cubicBezTo>
                    <a:pt x="1002" y="1969"/>
                    <a:pt x="1002" y="1902"/>
                    <a:pt x="968" y="1902"/>
                  </a:cubicBezTo>
                  <a:cubicBezTo>
                    <a:pt x="968" y="1874"/>
                    <a:pt x="956" y="1863"/>
                    <a:pt x="940" y="1863"/>
                  </a:cubicBezTo>
                  <a:cubicBezTo>
                    <a:pt x="918" y="1863"/>
                    <a:pt x="887" y="1883"/>
                    <a:pt x="868" y="1902"/>
                  </a:cubicBezTo>
                  <a:lnTo>
                    <a:pt x="701" y="1969"/>
                  </a:lnTo>
                  <a:lnTo>
                    <a:pt x="701" y="601"/>
                  </a:lnTo>
                  <a:lnTo>
                    <a:pt x="968" y="501"/>
                  </a:lnTo>
                  <a:lnTo>
                    <a:pt x="968" y="834"/>
                  </a:lnTo>
                  <a:cubicBezTo>
                    <a:pt x="935" y="868"/>
                    <a:pt x="968" y="935"/>
                    <a:pt x="1002" y="1001"/>
                  </a:cubicBezTo>
                  <a:lnTo>
                    <a:pt x="1068" y="1001"/>
                  </a:lnTo>
                  <a:cubicBezTo>
                    <a:pt x="1102" y="968"/>
                    <a:pt x="1135" y="935"/>
                    <a:pt x="1168" y="868"/>
                  </a:cubicBezTo>
                  <a:cubicBezTo>
                    <a:pt x="1168" y="801"/>
                    <a:pt x="1168" y="734"/>
                    <a:pt x="1168" y="701"/>
                  </a:cubicBezTo>
                  <a:lnTo>
                    <a:pt x="11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209;p54">
              <a:extLst>
                <a:ext uri="{FF2B5EF4-FFF2-40B4-BE49-F238E27FC236}">
                  <a16:creationId xmlns:a16="http://schemas.microsoft.com/office/drawing/2014/main" id="{BCB0432E-8A1E-41FE-8A5B-3B0013FEE63F}"/>
                </a:ext>
              </a:extLst>
            </p:cNvPr>
            <p:cNvSpPr/>
            <p:nvPr/>
          </p:nvSpPr>
          <p:spPr>
            <a:xfrm>
              <a:off x="2796325" y="1375600"/>
              <a:ext cx="30900" cy="68200"/>
            </a:xfrm>
            <a:custGeom>
              <a:avLst/>
              <a:gdLst/>
              <a:ahLst/>
              <a:cxnLst/>
              <a:rect l="l" t="t" r="r" b="b"/>
              <a:pathLst>
                <a:path w="1236" h="2728" extrusionOk="0">
                  <a:moveTo>
                    <a:pt x="1235" y="0"/>
                  </a:moveTo>
                  <a:lnTo>
                    <a:pt x="168" y="601"/>
                  </a:lnTo>
                  <a:cubicBezTo>
                    <a:pt x="101" y="634"/>
                    <a:pt x="68" y="667"/>
                    <a:pt x="34" y="734"/>
                  </a:cubicBezTo>
                  <a:cubicBezTo>
                    <a:pt x="34" y="767"/>
                    <a:pt x="1" y="801"/>
                    <a:pt x="1" y="868"/>
                  </a:cubicBezTo>
                  <a:cubicBezTo>
                    <a:pt x="1" y="901"/>
                    <a:pt x="1" y="934"/>
                    <a:pt x="34" y="968"/>
                  </a:cubicBezTo>
                  <a:cubicBezTo>
                    <a:pt x="51" y="984"/>
                    <a:pt x="68" y="993"/>
                    <a:pt x="88" y="993"/>
                  </a:cubicBezTo>
                  <a:cubicBezTo>
                    <a:pt x="109" y="993"/>
                    <a:pt x="134" y="984"/>
                    <a:pt x="168" y="968"/>
                  </a:cubicBezTo>
                  <a:lnTo>
                    <a:pt x="201" y="968"/>
                  </a:lnTo>
                  <a:lnTo>
                    <a:pt x="201" y="2335"/>
                  </a:lnTo>
                  <a:lnTo>
                    <a:pt x="168" y="2335"/>
                  </a:lnTo>
                  <a:cubicBezTo>
                    <a:pt x="101" y="2369"/>
                    <a:pt x="68" y="2402"/>
                    <a:pt x="34" y="2469"/>
                  </a:cubicBezTo>
                  <a:cubicBezTo>
                    <a:pt x="34" y="2502"/>
                    <a:pt x="1" y="2535"/>
                    <a:pt x="1" y="2602"/>
                  </a:cubicBezTo>
                  <a:cubicBezTo>
                    <a:pt x="1" y="2635"/>
                    <a:pt x="1" y="2669"/>
                    <a:pt x="34" y="2702"/>
                  </a:cubicBezTo>
                  <a:cubicBezTo>
                    <a:pt x="51" y="2719"/>
                    <a:pt x="68" y="2727"/>
                    <a:pt x="88" y="2727"/>
                  </a:cubicBezTo>
                  <a:cubicBezTo>
                    <a:pt x="109" y="2727"/>
                    <a:pt x="134" y="2719"/>
                    <a:pt x="168" y="2702"/>
                  </a:cubicBezTo>
                  <a:lnTo>
                    <a:pt x="668" y="2435"/>
                  </a:lnTo>
                  <a:cubicBezTo>
                    <a:pt x="701" y="2402"/>
                    <a:pt x="735" y="2369"/>
                    <a:pt x="768" y="2302"/>
                  </a:cubicBezTo>
                  <a:cubicBezTo>
                    <a:pt x="801" y="2269"/>
                    <a:pt x="801" y="2202"/>
                    <a:pt x="801" y="2168"/>
                  </a:cubicBezTo>
                  <a:cubicBezTo>
                    <a:pt x="801" y="2135"/>
                    <a:pt x="801" y="2102"/>
                    <a:pt x="768" y="2068"/>
                  </a:cubicBezTo>
                  <a:cubicBezTo>
                    <a:pt x="751" y="2052"/>
                    <a:pt x="735" y="2043"/>
                    <a:pt x="718" y="2043"/>
                  </a:cubicBezTo>
                  <a:cubicBezTo>
                    <a:pt x="701" y="2043"/>
                    <a:pt x="685" y="2052"/>
                    <a:pt x="668" y="2068"/>
                  </a:cubicBezTo>
                  <a:lnTo>
                    <a:pt x="435" y="2202"/>
                  </a:lnTo>
                  <a:lnTo>
                    <a:pt x="435" y="1701"/>
                  </a:lnTo>
                  <a:lnTo>
                    <a:pt x="635" y="1568"/>
                  </a:lnTo>
                  <a:lnTo>
                    <a:pt x="635" y="1568"/>
                  </a:lnTo>
                  <a:cubicBezTo>
                    <a:pt x="601" y="1635"/>
                    <a:pt x="601" y="1668"/>
                    <a:pt x="635" y="1735"/>
                  </a:cubicBezTo>
                  <a:cubicBezTo>
                    <a:pt x="635" y="1758"/>
                    <a:pt x="668" y="1782"/>
                    <a:pt x="699" y="1782"/>
                  </a:cubicBezTo>
                  <a:cubicBezTo>
                    <a:pt x="712" y="1782"/>
                    <a:pt x="725" y="1778"/>
                    <a:pt x="735" y="1768"/>
                  </a:cubicBezTo>
                  <a:cubicBezTo>
                    <a:pt x="768" y="1735"/>
                    <a:pt x="768" y="1701"/>
                    <a:pt x="801" y="1668"/>
                  </a:cubicBezTo>
                  <a:cubicBezTo>
                    <a:pt x="835" y="1601"/>
                    <a:pt x="835" y="1535"/>
                    <a:pt x="835" y="1468"/>
                  </a:cubicBezTo>
                  <a:lnTo>
                    <a:pt x="835" y="1034"/>
                  </a:lnTo>
                  <a:cubicBezTo>
                    <a:pt x="835" y="1001"/>
                    <a:pt x="835" y="934"/>
                    <a:pt x="801" y="868"/>
                  </a:cubicBezTo>
                  <a:lnTo>
                    <a:pt x="735" y="868"/>
                  </a:lnTo>
                  <a:cubicBezTo>
                    <a:pt x="668" y="901"/>
                    <a:pt x="635" y="968"/>
                    <a:pt x="635" y="1034"/>
                  </a:cubicBezTo>
                  <a:cubicBezTo>
                    <a:pt x="601" y="1068"/>
                    <a:pt x="601" y="1134"/>
                    <a:pt x="635" y="1201"/>
                  </a:cubicBezTo>
                  <a:lnTo>
                    <a:pt x="435" y="1335"/>
                  </a:lnTo>
                  <a:lnTo>
                    <a:pt x="435" y="801"/>
                  </a:lnTo>
                  <a:lnTo>
                    <a:pt x="1002" y="467"/>
                  </a:lnTo>
                  <a:lnTo>
                    <a:pt x="1002" y="667"/>
                  </a:lnTo>
                  <a:cubicBezTo>
                    <a:pt x="1002" y="734"/>
                    <a:pt x="1002" y="767"/>
                    <a:pt x="1035" y="834"/>
                  </a:cubicBezTo>
                  <a:lnTo>
                    <a:pt x="1102" y="834"/>
                  </a:lnTo>
                  <a:cubicBezTo>
                    <a:pt x="1135" y="801"/>
                    <a:pt x="1168" y="767"/>
                    <a:pt x="1202" y="734"/>
                  </a:cubicBezTo>
                  <a:cubicBezTo>
                    <a:pt x="1202" y="667"/>
                    <a:pt x="1235" y="601"/>
                    <a:pt x="1235" y="534"/>
                  </a:cubicBezTo>
                  <a:lnTo>
                    <a:pt x="12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210;p54">
              <a:extLst>
                <a:ext uri="{FF2B5EF4-FFF2-40B4-BE49-F238E27FC236}">
                  <a16:creationId xmlns:a16="http://schemas.microsoft.com/office/drawing/2014/main" id="{0E6AB1BF-80E2-4A3A-9F5C-D9A7D3D4B0F1}"/>
                </a:ext>
              </a:extLst>
            </p:cNvPr>
            <p:cNvSpPr/>
            <p:nvPr/>
          </p:nvSpPr>
          <p:spPr>
            <a:xfrm>
              <a:off x="2833025" y="1381425"/>
              <a:ext cx="24200" cy="21725"/>
            </a:xfrm>
            <a:custGeom>
              <a:avLst/>
              <a:gdLst/>
              <a:ahLst/>
              <a:cxnLst/>
              <a:rect l="l" t="t" r="r" b="b"/>
              <a:pathLst>
                <a:path w="968" h="869" extrusionOk="0">
                  <a:moveTo>
                    <a:pt x="968" y="1"/>
                  </a:moveTo>
                  <a:lnTo>
                    <a:pt x="1" y="568"/>
                  </a:lnTo>
                  <a:lnTo>
                    <a:pt x="1" y="868"/>
                  </a:lnTo>
                  <a:lnTo>
                    <a:pt x="968" y="334"/>
                  </a:lnTo>
                  <a:lnTo>
                    <a:pt x="9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211;p54">
              <a:extLst>
                <a:ext uri="{FF2B5EF4-FFF2-40B4-BE49-F238E27FC236}">
                  <a16:creationId xmlns:a16="http://schemas.microsoft.com/office/drawing/2014/main" id="{DDAA215F-4B44-4719-AAE2-6C55D8A8D6FE}"/>
                </a:ext>
              </a:extLst>
            </p:cNvPr>
            <p:cNvSpPr/>
            <p:nvPr/>
          </p:nvSpPr>
          <p:spPr>
            <a:xfrm>
              <a:off x="2867225" y="1339325"/>
              <a:ext cx="25025" cy="60475"/>
            </a:xfrm>
            <a:custGeom>
              <a:avLst/>
              <a:gdLst/>
              <a:ahLst/>
              <a:cxnLst/>
              <a:rect l="l" t="t" r="r" b="b"/>
              <a:pathLst>
                <a:path w="1001" h="2419" extrusionOk="0">
                  <a:moveTo>
                    <a:pt x="597" y="359"/>
                  </a:moveTo>
                  <a:cubicBezTo>
                    <a:pt x="626" y="359"/>
                    <a:pt x="651" y="367"/>
                    <a:pt x="667" y="384"/>
                  </a:cubicBezTo>
                  <a:cubicBezTo>
                    <a:pt x="734" y="451"/>
                    <a:pt x="767" y="517"/>
                    <a:pt x="734" y="584"/>
                  </a:cubicBezTo>
                  <a:cubicBezTo>
                    <a:pt x="734" y="651"/>
                    <a:pt x="734" y="751"/>
                    <a:pt x="667" y="817"/>
                  </a:cubicBezTo>
                  <a:cubicBezTo>
                    <a:pt x="634" y="918"/>
                    <a:pt x="567" y="984"/>
                    <a:pt x="501" y="1018"/>
                  </a:cubicBezTo>
                  <a:cubicBezTo>
                    <a:pt x="467" y="1034"/>
                    <a:pt x="434" y="1043"/>
                    <a:pt x="405" y="1043"/>
                  </a:cubicBezTo>
                  <a:cubicBezTo>
                    <a:pt x="376" y="1043"/>
                    <a:pt x="350" y="1034"/>
                    <a:pt x="334" y="1018"/>
                  </a:cubicBezTo>
                  <a:cubicBezTo>
                    <a:pt x="267" y="984"/>
                    <a:pt x="267" y="918"/>
                    <a:pt x="267" y="851"/>
                  </a:cubicBezTo>
                  <a:cubicBezTo>
                    <a:pt x="267" y="751"/>
                    <a:pt x="267" y="651"/>
                    <a:pt x="334" y="584"/>
                  </a:cubicBezTo>
                  <a:cubicBezTo>
                    <a:pt x="367" y="484"/>
                    <a:pt x="434" y="417"/>
                    <a:pt x="501" y="384"/>
                  </a:cubicBezTo>
                  <a:cubicBezTo>
                    <a:pt x="534" y="367"/>
                    <a:pt x="567" y="359"/>
                    <a:pt x="597" y="359"/>
                  </a:cubicBezTo>
                  <a:close/>
                  <a:moveTo>
                    <a:pt x="601" y="1334"/>
                  </a:moveTo>
                  <a:cubicBezTo>
                    <a:pt x="634" y="1334"/>
                    <a:pt x="667" y="1351"/>
                    <a:pt x="701" y="1385"/>
                  </a:cubicBezTo>
                  <a:cubicBezTo>
                    <a:pt x="734" y="1418"/>
                    <a:pt x="767" y="1518"/>
                    <a:pt x="767" y="1585"/>
                  </a:cubicBezTo>
                  <a:cubicBezTo>
                    <a:pt x="767" y="1651"/>
                    <a:pt x="734" y="1751"/>
                    <a:pt x="701" y="1818"/>
                  </a:cubicBezTo>
                  <a:cubicBezTo>
                    <a:pt x="667" y="1885"/>
                    <a:pt x="601" y="1952"/>
                    <a:pt x="501" y="2018"/>
                  </a:cubicBezTo>
                  <a:cubicBezTo>
                    <a:pt x="453" y="2042"/>
                    <a:pt x="390" y="2065"/>
                    <a:pt x="344" y="2065"/>
                  </a:cubicBezTo>
                  <a:cubicBezTo>
                    <a:pt x="326" y="2065"/>
                    <a:pt x="310" y="2061"/>
                    <a:pt x="300" y="2052"/>
                  </a:cubicBezTo>
                  <a:cubicBezTo>
                    <a:pt x="267" y="2018"/>
                    <a:pt x="234" y="1952"/>
                    <a:pt x="234" y="1885"/>
                  </a:cubicBezTo>
                  <a:cubicBezTo>
                    <a:pt x="234" y="1785"/>
                    <a:pt x="267" y="1685"/>
                    <a:pt x="300" y="1585"/>
                  </a:cubicBezTo>
                  <a:cubicBezTo>
                    <a:pt x="367" y="1518"/>
                    <a:pt x="434" y="1418"/>
                    <a:pt x="501" y="1385"/>
                  </a:cubicBezTo>
                  <a:cubicBezTo>
                    <a:pt x="534" y="1351"/>
                    <a:pt x="567" y="1334"/>
                    <a:pt x="601" y="1334"/>
                  </a:cubicBezTo>
                  <a:close/>
                  <a:moveTo>
                    <a:pt x="701" y="0"/>
                  </a:moveTo>
                  <a:cubicBezTo>
                    <a:pt x="642" y="0"/>
                    <a:pt x="584" y="17"/>
                    <a:pt x="534" y="50"/>
                  </a:cubicBezTo>
                  <a:cubicBezTo>
                    <a:pt x="367" y="150"/>
                    <a:pt x="267" y="284"/>
                    <a:pt x="200" y="451"/>
                  </a:cubicBezTo>
                  <a:cubicBezTo>
                    <a:pt x="100" y="617"/>
                    <a:pt x="67" y="784"/>
                    <a:pt x="67" y="984"/>
                  </a:cubicBezTo>
                  <a:cubicBezTo>
                    <a:pt x="34" y="1051"/>
                    <a:pt x="67" y="1151"/>
                    <a:pt x="67" y="1218"/>
                  </a:cubicBezTo>
                  <a:cubicBezTo>
                    <a:pt x="100" y="1284"/>
                    <a:pt x="134" y="1318"/>
                    <a:pt x="200" y="1385"/>
                  </a:cubicBezTo>
                  <a:cubicBezTo>
                    <a:pt x="134" y="1485"/>
                    <a:pt x="100" y="1585"/>
                    <a:pt x="67" y="1685"/>
                  </a:cubicBezTo>
                  <a:cubicBezTo>
                    <a:pt x="34" y="1785"/>
                    <a:pt x="0" y="1885"/>
                    <a:pt x="0" y="2018"/>
                  </a:cubicBezTo>
                  <a:cubicBezTo>
                    <a:pt x="0" y="2118"/>
                    <a:pt x="34" y="2218"/>
                    <a:pt x="67" y="2285"/>
                  </a:cubicBezTo>
                  <a:cubicBezTo>
                    <a:pt x="100" y="2352"/>
                    <a:pt x="167" y="2419"/>
                    <a:pt x="234" y="2419"/>
                  </a:cubicBezTo>
                  <a:cubicBezTo>
                    <a:pt x="334" y="2419"/>
                    <a:pt x="434" y="2419"/>
                    <a:pt x="501" y="2352"/>
                  </a:cubicBezTo>
                  <a:cubicBezTo>
                    <a:pt x="601" y="2285"/>
                    <a:pt x="701" y="2218"/>
                    <a:pt x="767" y="2118"/>
                  </a:cubicBezTo>
                  <a:cubicBezTo>
                    <a:pt x="834" y="2018"/>
                    <a:pt x="901" y="1918"/>
                    <a:pt x="934" y="1785"/>
                  </a:cubicBezTo>
                  <a:cubicBezTo>
                    <a:pt x="968" y="1685"/>
                    <a:pt x="1001" y="1551"/>
                    <a:pt x="1001" y="1451"/>
                  </a:cubicBezTo>
                  <a:cubicBezTo>
                    <a:pt x="1001" y="1351"/>
                    <a:pt x="1001" y="1251"/>
                    <a:pt x="968" y="1184"/>
                  </a:cubicBezTo>
                  <a:cubicBezTo>
                    <a:pt x="934" y="1118"/>
                    <a:pt x="901" y="1051"/>
                    <a:pt x="834" y="1018"/>
                  </a:cubicBezTo>
                  <a:cubicBezTo>
                    <a:pt x="868" y="918"/>
                    <a:pt x="934" y="817"/>
                    <a:pt x="968" y="717"/>
                  </a:cubicBezTo>
                  <a:cubicBezTo>
                    <a:pt x="968" y="617"/>
                    <a:pt x="1001" y="551"/>
                    <a:pt x="1001" y="451"/>
                  </a:cubicBezTo>
                  <a:cubicBezTo>
                    <a:pt x="1001" y="317"/>
                    <a:pt x="968" y="150"/>
                    <a:pt x="868" y="50"/>
                  </a:cubicBezTo>
                  <a:cubicBezTo>
                    <a:pt x="817" y="17"/>
                    <a:pt x="759" y="0"/>
                    <a:pt x="7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212;p54">
              <a:extLst>
                <a:ext uri="{FF2B5EF4-FFF2-40B4-BE49-F238E27FC236}">
                  <a16:creationId xmlns:a16="http://schemas.microsoft.com/office/drawing/2014/main" id="{DC5885CA-5970-41C6-8AFA-F9E7D9323446}"/>
                </a:ext>
              </a:extLst>
            </p:cNvPr>
            <p:cNvSpPr/>
            <p:nvPr/>
          </p:nvSpPr>
          <p:spPr>
            <a:xfrm>
              <a:off x="2904750" y="1318875"/>
              <a:ext cx="19200" cy="33175"/>
            </a:xfrm>
            <a:custGeom>
              <a:avLst/>
              <a:gdLst/>
              <a:ahLst/>
              <a:cxnLst/>
              <a:rect l="l" t="t" r="r" b="b"/>
              <a:pathLst>
                <a:path w="768" h="1327" extrusionOk="0">
                  <a:moveTo>
                    <a:pt x="768" y="1"/>
                  </a:moveTo>
                  <a:lnTo>
                    <a:pt x="467" y="168"/>
                  </a:lnTo>
                  <a:lnTo>
                    <a:pt x="567" y="968"/>
                  </a:lnTo>
                  <a:cubicBezTo>
                    <a:pt x="567" y="1002"/>
                    <a:pt x="567" y="1002"/>
                    <a:pt x="601" y="1035"/>
                  </a:cubicBezTo>
                  <a:lnTo>
                    <a:pt x="634" y="1035"/>
                  </a:lnTo>
                  <a:cubicBezTo>
                    <a:pt x="667" y="1035"/>
                    <a:pt x="667" y="1002"/>
                    <a:pt x="701" y="1002"/>
                  </a:cubicBezTo>
                  <a:cubicBezTo>
                    <a:pt x="701" y="935"/>
                    <a:pt x="701" y="902"/>
                    <a:pt x="701" y="868"/>
                  </a:cubicBezTo>
                  <a:lnTo>
                    <a:pt x="768" y="1"/>
                  </a:lnTo>
                  <a:close/>
                  <a:moveTo>
                    <a:pt x="301" y="268"/>
                  </a:moveTo>
                  <a:lnTo>
                    <a:pt x="0" y="435"/>
                  </a:lnTo>
                  <a:lnTo>
                    <a:pt x="67" y="1235"/>
                  </a:lnTo>
                  <a:cubicBezTo>
                    <a:pt x="67" y="1269"/>
                    <a:pt x="100" y="1302"/>
                    <a:pt x="100" y="1302"/>
                  </a:cubicBezTo>
                  <a:cubicBezTo>
                    <a:pt x="100" y="1319"/>
                    <a:pt x="109" y="1327"/>
                    <a:pt x="117" y="1327"/>
                  </a:cubicBezTo>
                  <a:cubicBezTo>
                    <a:pt x="125" y="1327"/>
                    <a:pt x="134" y="1319"/>
                    <a:pt x="134" y="1302"/>
                  </a:cubicBezTo>
                  <a:cubicBezTo>
                    <a:pt x="167" y="1302"/>
                    <a:pt x="200" y="1269"/>
                    <a:pt x="200" y="1269"/>
                  </a:cubicBezTo>
                  <a:cubicBezTo>
                    <a:pt x="200" y="1235"/>
                    <a:pt x="200" y="1202"/>
                    <a:pt x="234" y="1168"/>
                  </a:cubicBezTo>
                  <a:lnTo>
                    <a:pt x="301" y="268"/>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213;p54">
              <a:extLst>
                <a:ext uri="{FF2B5EF4-FFF2-40B4-BE49-F238E27FC236}">
                  <a16:creationId xmlns:a16="http://schemas.microsoft.com/office/drawing/2014/main" id="{34E6EDD4-E169-4EBB-BC65-A89450208A24}"/>
                </a:ext>
              </a:extLst>
            </p:cNvPr>
            <p:cNvSpPr/>
            <p:nvPr/>
          </p:nvSpPr>
          <p:spPr>
            <a:xfrm>
              <a:off x="2937275" y="1302625"/>
              <a:ext cx="24200" cy="56450"/>
            </a:xfrm>
            <a:custGeom>
              <a:avLst/>
              <a:gdLst/>
              <a:ahLst/>
              <a:cxnLst/>
              <a:rect l="l" t="t" r="r" b="b"/>
              <a:pathLst>
                <a:path w="968" h="2258" extrusionOk="0">
                  <a:moveTo>
                    <a:pt x="680" y="0"/>
                  </a:moveTo>
                  <a:cubicBezTo>
                    <a:pt x="626" y="0"/>
                    <a:pt x="567" y="17"/>
                    <a:pt x="501" y="51"/>
                  </a:cubicBezTo>
                  <a:cubicBezTo>
                    <a:pt x="401" y="84"/>
                    <a:pt x="367" y="151"/>
                    <a:pt x="300" y="217"/>
                  </a:cubicBezTo>
                  <a:cubicBezTo>
                    <a:pt x="200" y="317"/>
                    <a:pt x="100" y="417"/>
                    <a:pt x="34" y="551"/>
                  </a:cubicBezTo>
                  <a:lnTo>
                    <a:pt x="34" y="818"/>
                  </a:lnTo>
                  <a:cubicBezTo>
                    <a:pt x="0" y="884"/>
                    <a:pt x="34" y="918"/>
                    <a:pt x="67" y="985"/>
                  </a:cubicBezTo>
                  <a:lnTo>
                    <a:pt x="134" y="985"/>
                  </a:lnTo>
                  <a:cubicBezTo>
                    <a:pt x="167" y="951"/>
                    <a:pt x="200" y="918"/>
                    <a:pt x="234" y="884"/>
                  </a:cubicBezTo>
                  <a:cubicBezTo>
                    <a:pt x="234" y="818"/>
                    <a:pt x="234" y="751"/>
                    <a:pt x="234" y="684"/>
                  </a:cubicBezTo>
                  <a:lnTo>
                    <a:pt x="234" y="618"/>
                  </a:lnTo>
                  <a:cubicBezTo>
                    <a:pt x="300" y="551"/>
                    <a:pt x="401" y="451"/>
                    <a:pt x="501" y="417"/>
                  </a:cubicBezTo>
                  <a:cubicBezTo>
                    <a:pt x="534" y="401"/>
                    <a:pt x="567" y="392"/>
                    <a:pt x="597" y="392"/>
                  </a:cubicBezTo>
                  <a:cubicBezTo>
                    <a:pt x="626" y="392"/>
                    <a:pt x="651" y="401"/>
                    <a:pt x="667" y="417"/>
                  </a:cubicBezTo>
                  <a:cubicBezTo>
                    <a:pt x="734" y="451"/>
                    <a:pt x="734" y="518"/>
                    <a:pt x="734" y="584"/>
                  </a:cubicBezTo>
                  <a:cubicBezTo>
                    <a:pt x="734" y="651"/>
                    <a:pt x="701" y="718"/>
                    <a:pt x="667" y="784"/>
                  </a:cubicBezTo>
                  <a:cubicBezTo>
                    <a:pt x="601" y="951"/>
                    <a:pt x="467" y="1085"/>
                    <a:pt x="367" y="1218"/>
                  </a:cubicBezTo>
                  <a:lnTo>
                    <a:pt x="367" y="1418"/>
                  </a:lnTo>
                  <a:cubicBezTo>
                    <a:pt x="367" y="1452"/>
                    <a:pt x="367" y="1518"/>
                    <a:pt x="401" y="1552"/>
                  </a:cubicBezTo>
                  <a:cubicBezTo>
                    <a:pt x="401" y="1568"/>
                    <a:pt x="409" y="1577"/>
                    <a:pt x="421" y="1577"/>
                  </a:cubicBezTo>
                  <a:cubicBezTo>
                    <a:pt x="434" y="1577"/>
                    <a:pt x="451" y="1568"/>
                    <a:pt x="467" y="1552"/>
                  </a:cubicBezTo>
                  <a:cubicBezTo>
                    <a:pt x="501" y="1552"/>
                    <a:pt x="534" y="1518"/>
                    <a:pt x="534" y="1485"/>
                  </a:cubicBezTo>
                  <a:cubicBezTo>
                    <a:pt x="567" y="1418"/>
                    <a:pt x="567" y="1351"/>
                    <a:pt x="601" y="1318"/>
                  </a:cubicBezTo>
                  <a:cubicBezTo>
                    <a:pt x="701" y="1185"/>
                    <a:pt x="801" y="1018"/>
                    <a:pt x="901" y="851"/>
                  </a:cubicBezTo>
                  <a:cubicBezTo>
                    <a:pt x="934" y="751"/>
                    <a:pt x="968" y="618"/>
                    <a:pt x="968" y="484"/>
                  </a:cubicBezTo>
                  <a:cubicBezTo>
                    <a:pt x="968" y="317"/>
                    <a:pt x="934" y="184"/>
                    <a:pt x="834" y="51"/>
                  </a:cubicBezTo>
                  <a:cubicBezTo>
                    <a:pt x="784" y="17"/>
                    <a:pt x="734" y="0"/>
                    <a:pt x="680" y="0"/>
                  </a:cubicBezTo>
                  <a:close/>
                  <a:moveTo>
                    <a:pt x="546" y="1827"/>
                  </a:moveTo>
                  <a:cubicBezTo>
                    <a:pt x="526" y="1827"/>
                    <a:pt x="501" y="1835"/>
                    <a:pt x="467" y="1852"/>
                  </a:cubicBezTo>
                  <a:cubicBezTo>
                    <a:pt x="434" y="1885"/>
                    <a:pt x="367" y="1919"/>
                    <a:pt x="334" y="1985"/>
                  </a:cubicBezTo>
                  <a:cubicBezTo>
                    <a:pt x="334" y="2019"/>
                    <a:pt x="300" y="2085"/>
                    <a:pt x="300" y="2119"/>
                  </a:cubicBezTo>
                  <a:cubicBezTo>
                    <a:pt x="300" y="2152"/>
                    <a:pt x="334" y="2185"/>
                    <a:pt x="334" y="2219"/>
                  </a:cubicBezTo>
                  <a:cubicBezTo>
                    <a:pt x="348" y="2247"/>
                    <a:pt x="362" y="2257"/>
                    <a:pt x="379" y="2257"/>
                  </a:cubicBezTo>
                  <a:cubicBezTo>
                    <a:pt x="401" y="2257"/>
                    <a:pt x="429" y="2238"/>
                    <a:pt x="467" y="2219"/>
                  </a:cubicBezTo>
                  <a:cubicBezTo>
                    <a:pt x="534" y="2219"/>
                    <a:pt x="567" y="2152"/>
                    <a:pt x="601" y="2119"/>
                  </a:cubicBezTo>
                  <a:cubicBezTo>
                    <a:pt x="601" y="2052"/>
                    <a:pt x="634" y="2019"/>
                    <a:pt x="634" y="1952"/>
                  </a:cubicBezTo>
                  <a:cubicBezTo>
                    <a:pt x="634" y="1919"/>
                    <a:pt x="634" y="1885"/>
                    <a:pt x="601" y="1852"/>
                  </a:cubicBezTo>
                  <a:cubicBezTo>
                    <a:pt x="584" y="1835"/>
                    <a:pt x="567" y="1827"/>
                    <a:pt x="546" y="1827"/>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214;p54">
              <a:extLst>
                <a:ext uri="{FF2B5EF4-FFF2-40B4-BE49-F238E27FC236}">
                  <a16:creationId xmlns:a16="http://schemas.microsoft.com/office/drawing/2014/main" id="{F36DBB00-40C2-49D0-B33F-B74F9648543C}"/>
                </a:ext>
              </a:extLst>
            </p:cNvPr>
            <p:cNvSpPr/>
            <p:nvPr/>
          </p:nvSpPr>
          <p:spPr>
            <a:xfrm>
              <a:off x="2968950" y="1294700"/>
              <a:ext cx="32550" cy="49850"/>
            </a:xfrm>
            <a:custGeom>
              <a:avLst/>
              <a:gdLst/>
              <a:ahLst/>
              <a:cxnLst/>
              <a:rect l="l" t="t" r="r" b="b"/>
              <a:pathLst>
                <a:path w="1302" h="1994" extrusionOk="0">
                  <a:moveTo>
                    <a:pt x="134" y="1"/>
                  </a:moveTo>
                  <a:cubicBezTo>
                    <a:pt x="101" y="34"/>
                    <a:pt x="68" y="67"/>
                    <a:pt x="34" y="101"/>
                  </a:cubicBezTo>
                  <a:cubicBezTo>
                    <a:pt x="34" y="134"/>
                    <a:pt x="1" y="201"/>
                    <a:pt x="1" y="234"/>
                  </a:cubicBezTo>
                  <a:cubicBezTo>
                    <a:pt x="1" y="267"/>
                    <a:pt x="1" y="301"/>
                    <a:pt x="1" y="334"/>
                  </a:cubicBezTo>
                  <a:cubicBezTo>
                    <a:pt x="34" y="334"/>
                    <a:pt x="68" y="368"/>
                    <a:pt x="101" y="368"/>
                  </a:cubicBezTo>
                  <a:lnTo>
                    <a:pt x="835" y="568"/>
                  </a:lnTo>
                  <a:lnTo>
                    <a:pt x="101" y="1635"/>
                  </a:lnTo>
                  <a:cubicBezTo>
                    <a:pt x="68" y="1668"/>
                    <a:pt x="34" y="1702"/>
                    <a:pt x="1" y="1769"/>
                  </a:cubicBezTo>
                  <a:cubicBezTo>
                    <a:pt x="1" y="1802"/>
                    <a:pt x="1" y="1835"/>
                    <a:pt x="1" y="1869"/>
                  </a:cubicBezTo>
                  <a:cubicBezTo>
                    <a:pt x="1" y="1902"/>
                    <a:pt x="34" y="1935"/>
                    <a:pt x="34" y="1969"/>
                  </a:cubicBezTo>
                  <a:cubicBezTo>
                    <a:pt x="51" y="1985"/>
                    <a:pt x="68" y="1994"/>
                    <a:pt x="84" y="1994"/>
                  </a:cubicBezTo>
                  <a:cubicBezTo>
                    <a:pt x="101" y="1994"/>
                    <a:pt x="118" y="1985"/>
                    <a:pt x="134" y="1969"/>
                  </a:cubicBezTo>
                  <a:cubicBezTo>
                    <a:pt x="168" y="1935"/>
                    <a:pt x="201" y="1902"/>
                    <a:pt x="201" y="1869"/>
                  </a:cubicBezTo>
                  <a:lnTo>
                    <a:pt x="1302" y="301"/>
                  </a:lnTo>
                  <a:lnTo>
                    <a:pt x="20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215;p54">
              <a:extLst>
                <a:ext uri="{FF2B5EF4-FFF2-40B4-BE49-F238E27FC236}">
                  <a16:creationId xmlns:a16="http://schemas.microsoft.com/office/drawing/2014/main" id="{374BB536-B699-40E9-AB7F-9863DDD80635}"/>
                </a:ext>
              </a:extLst>
            </p:cNvPr>
            <p:cNvSpPr/>
            <p:nvPr/>
          </p:nvSpPr>
          <p:spPr>
            <a:xfrm>
              <a:off x="1687200" y="2122800"/>
              <a:ext cx="32550" cy="50050"/>
            </a:xfrm>
            <a:custGeom>
              <a:avLst/>
              <a:gdLst/>
              <a:ahLst/>
              <a:cxnLst/>
              <a:rect l="l" t="t" r="r" b="b"/>
              <a:pathLst>
                <a:path w="1302" h="2002" extrusionOk="0">
                  <a:moveTo>
                    <a:pt x="1202" y="0"/>
                  </a:moveTo>
                  <a:cubicBezTo>
                    <a:pt x="1168" y="34"/>
                    <a:pt x="1135" y="67"/>
                    <a:pt x="1102" y="100"/>
                  </a:cubicBezTo>
                  <a:lnTo>
                    <a:pt x="1" y="1702"/>
                  </a:lnTo>
                  <a:lnTo>
                    <a:pt x="1102" y="2002"/>
                  </a:lnTo>
                  <a:lnTo>
                    <a:pt x="1202" y="2002"/>
                  </a:lnTo>
                  <a:cubicBezTo>
                    <a:pt x="1235" y="1968"/>
                    <a:pt x="1268" y="1935"/>
                    <a:pt x="1268" y="1902"/>
                  </a:cubicBezTo>
                  <a:cubicBezTo>
                    <a:pt x="1302" y="1835"/>
                    <a:pt x="1302" y="1802"/>
                    <a:pt x="1302" y="1735"/>
                  </a:cubicBezTo>
                  <a:cubicBezTo>
                    <a:pt x="1302" y="1702"/>
                    <a:pt x="1302" y="1702"/>
                    <a:pt x="1302" y="1668"/>
                  </a:cubicBezTo>
                  <a:cubicBezTo>
                    <a:pt x="1302" y="1635"/>
                    <a:pt x="1268" y="1635"/>
                    <a:pt x="1235" y="1635"/>
                  </a:cubicBezTo>
                  <a:lnTo>
                    <a:pt x="501" y="1401"/>
                  </a:lnTo>
                  <a:lnTo>
                    <a:pt x="1235" y="367"/>
                  </a:lnTo>
                  <a:cubicBezTo>
                    <a:pt x="1268" y="301"/>
                    <a:pt x="1302" y="267"/>
                    <a:pt x="1302" y="234"/>
                  </a:cubicBezTo>
                  <a:cubicBezTo>
                    <a:pt x="1302" y="200"/>
                    <a:pt x="1302" y="167"/>
                    <a:pt x="1302" y="134"/>
                  </a:cubicBezTo>
                  <a:cubicBezTo>
                    <a:pt x="1302" y="67"/>
                    <a:pt x="1302" y="34"/>
                    <a:pt x="12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216;p54">
              <a:extLst>
                <a:ext uri="{FF2B5EF4-FFF2-40B4-BE49-F238E27FC236}">
                  <a16:creationId xmlns:a16="http://schemas.microsoft.com/office/drawing/2014/main" id="{A98AC62B-09AC-4AA6-84FC-B190AE3D71E3}"/>
                </a:ext>
              </a:extLst>
            </p:cNvPr>
            <p:cNvSpPr/>
            <p:nvPr/>
          </p:nvSpPr>
          <p:spPr>
            <a:xfrm>
              <a:off x="1723900" y="2114450"/>
              <a:ext cx="31725" cy="50075"/>
            </a:xfrm>
            <a:custGeom>
              <a:avLst/>
              <a:gdLst/>
              <a:ahLst/>
              <a:cxnLst/>
              <a:rect l="l" t="t" r="r" b="b"/>
              <a:pathLst>
                <a:path w="1269" h="2003" extrusionOk="0">
                  <a:moveTo>
                    <a:pt x="1135" y="1"/>
                  </a:moveTo>
                  <a:lnTo>
                    <a:pt x="835" y="168"/>
                  </a:lnTo>
                  <a:cubicBezTo>
                    <a:pt x="768" y="201"/>
                    <a:pt x="734" y="234"/>
                    <a:pt x="701" y="301"/>
                  </a:cubicBezTo>
                  <a:cubicBezTo>
                    <a:pt x="668" y="334"/>
                    <a:pt x="668" y="368"/>
                    <a:pt x="668" y="434"/>
                  </a:cubicBezTo>
                  <a:cubicBezTo>
                    <a:pt x="668" y="468"/>
                    <a:pt x="668" y="501"/>
                    <a:pt x="701" y="534"/>
                  </a:cubicBezTo>
                  <a:cubicBezTo>
                    <a:pt x="718" y="551"/>
                    <a:pt x="734" y="559"/>
                    <a:pt x="755" y="559"/>
                  </a:cubicBezTo>
                  <a:cubicBezTo>
                    <a:pt x="776" y="559"/>
                    <a:pt x="801" y="551"/>
                    <a:pt x="835" y="534"/>
                  </a:cubicBezTo>
                  <a:lnTo>
                    <a:pt x="901" y="501"/>
                  </a:lnTo>
                  <a:lnTo>
                    <a:pt x="901" y="1202"/>
                  </a:lnTo>
                  <a:cubicBezTo>
                    <a:pt x="835" y="1302"/>
                    <a:pt x="768" y="1368"/>
                    <a:pt x="701" y="1468"/>
                  </a:cubicBezTo>
                  <a:cubicBezTo>
                    <a:pt x="668" y="1502"/>
                    <a:pt x="601" y="1569"/>
                    <a:pt x="568" y="1602"/>
                  </a:cubicBezTo>
                  <a:lnTo>
                    <a:pt x="468" y="1602"/>
                  </a:lnTo>
                  <a:cubicBezTo>
                    <a:pt x="434" y="1569"/>
                    <a:pt x="434" y="1535"/>
                    <a:pt x="434" y="1435"/>
                  </a:cubicBezTo>
                  <a:lnTo>
                    <a:pt x="434" y="401"/>
                  </a:lnTo>
                  <a:lnTo>
                    <a:pt x="167" y="568"/>
                  </a:lnTo>
                  <a:cubicBezTo>
                    <a:pt x="101" y="601"/>
                    <a:pt x="67" y="635"/>
                    <a:pt x="34" y="668"/>
                  </a:cubicBezTo>
                  <a:cubicBezTo>
                    <a:pt x="1" y="735"/>
                    <a:pt x="1" y="768"/>
                    <a:pt x="1" y="835"/>
                  </a:cubicBezTo>
                  <a:cubicBezTo>
                    <a:pt x="1" y="868"/>
                    <a:pt x="1" y="901"/>
                    <a:pt x="34" y="935"/>
                  </a:cubicBezTo>
                  <a:cubicBezTo>
                    <a:pt x="51" y="951"/>
                    <a:pt x="67" y="960"/>
                    <a:pt x="88" y="960"/>
                  </a:cubicBezTo>
                  <a:cubicBezTo>
                    <a:pt x="109" y="960"/>
                    <a:pt x="134" y="951"/>
                    <a:pt x="167" y="935"/>
                  </a:cubicBezTo>
                  <a:lnTo>
                    <a:pt x="201" y="901"/>
                  </a:lnTo>
                  <a:lnTo>
                    <a:pt x="201" y="1669"/>
                  </a:lnTo>
                  <a:cubicBezTo>
                    <a:pt x="201" y="1735"/>
                    <a:pt x="201" y="1802"/>
                    <a:pt x="234" y="1869"/>
                  </a:cubicBezTo>
                  <a:cubicBezTo>
                    <a:pt x="234" y="1935"/>
                    <a:pt x="301" y="1969"/>
                    <a:pt x="368" y="2002"/>
                  </a:cubicBezTo>
                  <a:cubicBezTo>
                    <a:pt x="434" y="2002"/>
                    <a:pt x="501" y="2002"/>
                    <a:pt x="568" y="1969"/>
                  </a:cubicBezTo>
                  <a:cubicBezTo>
                    <a:pt x="601" y="1902"/>
                    <a:pt x="668" y="1869"/>
                    <a:pt x="701" y="1835"/>
                  </a:cubicBezTo>
                  <a:cubicBezTo>
                    <a:pt x="801" y="1769"/>
                    <a:pt x="835" y="1669"/>
                    <a:pt x="901" y="1602"/>
                  </a:cubicBezTo>
                  <a:lnTo>
                    <a:pt x="901" y="1702"/>
                  </a:lnTo>
                  <a:lnTo>
                    <a:pt x="1135" y="1569"/>
                  </a:lnTo>
                  <a:cubicBezTo>
                    <a:pt x="1168" y="1535"/>
                    <a:pt x="1201" y="1502"/>
                    <a:pt x="1235" y="1468"/>
                  </a:cubicBezTo>
                  <a:cubicBezTo>
                    <a:pt x="1268" y="1402"/>
                    <a:pt x="1268" y="1368"/>
                    <a:pt x="1268" y="1302"/>
                  </a:cubicBezTo>
                  <a:cubicBezTo>
                    <a:pt x="1268" y="1268"/>
                    <a:pt x="1268" y="1235"/>
                    <a:pt x="1235" y="1202"/>
                  </a:cubicBezTo>
                  <a:cubicBezTo>
                    <a:pt x="1218" y="1185"/>
                    <a:pt x="1201" y="1177"/>
                    <a:pt x="1185" y="1177"/>
                  </a:cubicBezTo>
                  <a:cubicBezTo>
                    <a:pt x="1168" y="1177"/>
                    <a:pt x="1151" y="1185"/>
                    <a:pt x="1135" y="1202"/>
                  </a:cubicBezTo>
                  <a:lnTo>
                    <a:pt x="113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217;p54">
              <a:extLst>
                <a:ext uri="{FF2B5EF4-FFF2-40B4-BE49-F238E27FC236}">
                  <a16:creationId xmlns:a16="http://schemas.microsoft.com/office/drawing/2014/main" id="{92BB8408-5DF6-41A5-BFD3-624A96B6C4A6}"/>
                </a:ext>
              </a:extLst>
            </p:cNvPr>
            <p:cNvSpPr/>
            <p:nvPr/>
          </p:nvSpPr>
          <p:spPr>
            <a:xfrm>
              <a:off x="1761425" y="2094025"/>
              <a:ext cx="29225" cy="54175"/>
            </a:xfrm>
            <a:custGeom>
              <a:avLst/>
              <a:gdLst/>
              <a:ahLst/>
              <a:cxnLst/>
              <a:rect l="l" t="t" r="r" b="b"/>
              <a:pathLst>
                <a:path w="1169" h="2167" extrusionOk="0">
                  <a:moveTo>
                    <a:pt x="985" y="0"/>
                  </a:moveTo>
                  <a:cubicBezTo>
                    <a:pt x="943" y="0"/>
                    <a:pt x="901" y="17"/>
                    <a:pt x="868" y="51"/>
                  </a:cubicBezTo>
                  <a:cubicBezTo>
                    <a:pt x="835" y="84"/>
                    <a:pt x="768" y="117"/>
                    <a:pt x="735" y="184"/>
                  </a:cubicBezTo>
                  <a:cubicBezTo>
                    <a:pt x="634" y="284"/>
                    <a:pt x="568" y="417"/>
                    <a:pt x="501" y="518"/>
                  </a:cubicBezTo>
                  <a:lnTo>
                    <a:pt x="501" y="317"/>
                  </a:lnTo>
                  <a:lnTo>
                    <a:pt x="201" y="551"/>
                  </a:lnTo>
                  <a:cubicBezTo>
                    <a:pt x="134" y="584"/>
                    <a:pt x="101" y="618"/>
                    <a:pt x="67" y="684"/>
                  </a:cubicBezTo>
                  <a:cubicBezTo>
                    <a:pt x="67" y="718"/>
                    <a:pt x="34" y="751"/>
                    <a:pt x="34" y="818"/>
                  </a:cubicBezTo>
                  <a:cubicBezTo>
                    <a:pt x="34" y="851"/>
                    <a:pt x="34" y="884"/>
                    <a:pt x="67" y="918"/>
                  </a:cubicBezTo>
                  <a:cubicBezTo>
                    <a:pt x="84" y="934"/>
                    <a:pt x="101" y="943"/>
                    <a:pt x="122" y="943"/>
                  </a:cubicBezTo>
                  <a:cubicBezTo>
                    <a:pt x="142" y="943"/>
                    <a:pt x="167" y="934"/>
                    <a:pt x="201" y="918"/>
                  </a:cubicBezTo>
                  <a:lnTo>
                    <a:pt x="268" y="851"/>
                  </a:lnTo>
                  <a:lnTo>
                    <a:pt x="268" y="1685"/>
                  </a:lnTo>
                  <a:lnTo>
                    <a:pt x="134" y="1785"/>
                  </a:lnTo>
                  <a:cubicBezTo>
                    <a:pt x="101" y="1785"/>
                    <a:pt x="34" y="1852"/>
                    <a:pt x="34" y="1885"/>
                  </a:cubicBezTo>
                  <a:cubicBezTo>
                    <a:pt x="1" y="1919"/>
                    <a:pt x="1" y="1985"/>
                    <a:pt x="1" y="2019"/>
                  </a:cubicBezTo>
                  <a:cubicBezTo>
                    <a:pt x="1" y="2085"/>
                    <a:pt x="1" y="2085"/>
                    <a:pt x="34" y="2152"/>
                  </a:cubicBezTo>
                  <a:cubicBezTo>
                    <a:pt x="34" y="2163"/>
                    <a:pt x="38" y="2167"/>
                    <a:pt x="45" y="2167"/>
                  </a:cubicBezTo>
                  <a:cubicBezTo>
                    <a:pt x="60" y="2167"/>
                    <a:pt x="90" y="2152"/>
                    <a:pt x="134" y="2152"/>
                  </a:cubicBezTo>
                  <a:lnTo>
                    <a:pt x="835" y="1718"/>
                  </a:lnTo>
                  <a:cubicBezTo>
                    <a:pt x="868" y="1685"/>
                    <a:pt x="901" y="1652"/>
                    <a:pt x="935" y="1618"/>
                  </a:cubicBezTo>
                  <a:cubicBezTo>
                    <a:pt x="968" y="1552"/>
                    <a:pt x="968" y="1518"/>
                    <a:pt x="968" y="1452"/>
                  </a:cubicBezTo>
                  <a:cubicBezTo>
                    <a:pt x="968" y="1418"/>
                    <a:pt x="968" y="1385"/>
                    <a:pt x="935" y="1351"/>
                  </a:cubicBezTo>
                  <a:cubicBezTo>
                    <a:pt x="918" y="1335"/>
                    <a:pt x="901" y="1326"/>
                    <a:pt x="885" y="1326"/>
                  </a:cubicBezTo>
                  <a:cubicBezTo>
                    <a:pt x="868" y="1326"/>
                    <a:pt x="851" y="1335"/>
                    <a:pt x="835" y="1351"/>
                  </a:cubicBezTo>
                  <a:lnTo>
                    <a:pt x="501" y="1552"/>
                  </a:lnTo>
                  <a:lnTo>
                    <a:pt x="501" y="1018"/>
                  </a:lnTo>
                  <a:cubicBezTo>
                    <a:pt x="601" y="818"/>
                    <a:pt x="668" y="684"/>
                    <a:pt x="735" y="584"/>
                  </a:cubicBezTo>
                  <a:cubicBezTo>
                    <a:pt x="768" y="518"/>
                    <a:pt x="835" y="484"/>
                    <a:pt x="868" y="417"/>
                  </a:cubicBezTo>
                  <a:lnTo>
                    <a:pt x="1035" y="417"/>
                  </a:lnTo>
                  <a:cubicBezTo>
                    <a:pt x="1068" y="384"/>
                    <a:pt x="1101" y="351"/>
                    <a:pt x="1135" y="317"/>
                  </a:cubicBezTo>
                  <a:cubicBezTo>
                    <a:pt x="1168" y="284"/>
                    <a:pt x="1168" y="217"/>
                    <a:pt x="1168" y="184"/>
                  </a:cubicBezTo>
                  <a:cubicBezTo>
                    <a:pt x="1168" y="117"/>
                    <a:pt x="1135" y="84"/>
                    <a:pt x="1101" y="51"/>
                  </a:cubicBezTo>
                  <a:cubicBezTo>
                    <a:pt x="1068" y="17"/>
                    <a:pt x="1026" y="0"/>
                    <a:pt x="98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218;p54">
              <a:extLst>
                <a:ext uri="{FF2B5EF4-FFF2-40B4-BE49-F238E27FC236}">
                  <a16:creationId xmlns:a16="http://schemas.microsoft.com/office/drawing/2014/main" id="{CB09048B-8B57-4F18-A1F8-88BB5147C785}"/>
                </a:ext>
              </a:extLst>
            </p:cNvPr>
            <p:cNvSpPr/>
            <p:nvPr/>
          </p:nvSpPr>
          <p:spPr>
            <a:xfrm>
              <a:off x="1795625" y="2062750"/>
              <a:ext cx="26700" cy="63200"/>
            </a:xfrm>
            <a:custGeom>
              <a:avLst/>
              <a:gdLst/>
              <a:ahLst/>
              <a:cxnLst/>
              <a:rect l="l" t="t" r="r" b="b"/>
              <a:pathLst>
                <a:path w="1068" h="2528" extrusionOk="0">
                  <a:moveTo>
                    <a:pt x="667" y="1"/>
                  </a:moveTo>
                  <a:lnTo>
                    <a:pt x="234" y="201"/>
                  </a:lnTo>
                  <a:cubicBezTo>
                    <a:pt x="200" y="234"/>
                    <a:pt x="167" y="267"/>
                    <a:pt x="134" y="334"/>
                  </a:cubicBezTo>
                  <a:cubicBezTo>
                    <a:pt x="100" y="368"/>
                    <a:pt x="100" y="401"/>
                    <a:pt x="100" y="468"/>
                  </a:cubicBezTo>
                  <a:cubicBezTo>
                    <a:pt x="100" y="501"/>
                    <a:pt x="100" y="534"/>
                    <a:pt x="134" y="568"/>
                  </a:cubicBezTo>
                  <a:cubicBezTo>
                    <a:pt x="150" y="584"/>
                    <a:pt x="167" y="593"/>
                    <a:pt x="184" y="593"/>
                  </a:cubicBezTo>
                  <a:cubicBezTo>
                    <a:pt x="200" y="593"/>
                    <a:pt x="217" y="584"/>
                    <a:pt x="234" y="568"/>
                  </a:cubicBezTo>
                  <a:lnTo>
                    <a:pt x="434" y="468"/>
                  </a:lnTo>
                  <a:lnTo>
                    <a:pt x="434" y="1969"/>
                  </a:lnTo>
                  <a:lnTo>
                    <a:pt x="167" y="2135"/>
                  </a:lnTo>
                  <a:cubicBezTo>
                    <a:pt x="100" y="2169"/>
                    <a:pt x="67" y="2202"/>
                    <a:pt x="34" y="2269"/>
                  </a:cubicBezTo>
                  <a:cubicBezTo>
                    <a:pt x="34" y="2302"/>
                    <a:pt x="0" y="2336"/>
                    <a:pt x="0" y="2402"/>
                  </a:cubicBezTo>
                  <a:cubicBezTo>
                    <a:pt x="0" y="2436"/>
                    <a:pt x="0" y="2469"/>
                    <a:pt x="34" y="2502"/>
                  </a:cubicBezTo>
                  <a:cubicBezTo>
                    <a:pt x="50" y="2519"/>
                    <a:pt x="67" y="2527"/>
                    <a:pt x="88" y="2527"/>
                  </a:cubicBezTo>
                  <a:cubicBezTo>
                    <a:pt x="109" y="2527"/>
                    <a:pt x="134" y="2519"/>
                    <a:pt x="167" y="2502"/>
                  </a:cubicBezTo>
                  <a:lnTo>
                    <a:pt x="934" y="2069"/>
                  </a:lnTo>
                  <a:cubicBezTo>
                    <a:pt x="968" y="2069"/>
                    <a:pt x="1034" y="2002"/>
                    <a:pt x="1034" y="1969"/>
                  </a:cubicBezTo>
                  <a:cubicBezTo>
                    <a:pt x="1068" y="1935"/>
                    <a:pt x="1068" y="1869"/>
                    <a:pt x="1068" y="1835"/>
                  </a:cubicBezTo>
                  <a:cubicBezTo>
                    <a:pt x="1068" y="1769"/>
                    <a:pt x="1068" y="1735"/>
                    <a:pt x="1034" y="1702"/>
                  </a:cubicBezTo>
                  <a:cubicBezTo>
                    <a:pt x="1034" y="1685"/>
                    <a:pt x="1026" y="1677"/>
                    <a:pt x="1009" y="1677"/>
                  </a:cubicBezTo>
                  <a:cubicBezTo>
                    <a:pt x="993" y="1677"/>
                    <a:pt x="968" y="1685"/>
                    <a:pt x="934" y="1702"/>
                  </a:cubicBezTo>
                  <a:lnTo>
                    <a:pt x="667" y="1869"/>
                  </a:lnTo>
                  <a:lnTo>
                    <a:pt x="667"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219;p54">
              <a:extLst>
                <a:ext uri="{FF2B5EF4-FFF2-40B4-BE49-F238E27FC236}">
                  <a16:creationId xmlns:a16="http://schemas.microsoft.com/office/drawing/2014/main" id="{5F802747-9E1B-493B-B70E-21F400BF4F48}"/>
                </a:ext>
              </a:extLst>
            </p:cNvPr>
            <p:cNvSpPr/>
            <p:nvPr/>
          </p:nvSpPr>
          <p:spPr>
            <a:xfrm>
              <a:off x="1830650" y="2056925"/>
              <a:ext cx="25875" cy="49000"/>
            </a:xfrm>
            <a:custGeom>
              <a:avLst/>
              <a:gdLst/>
              <a:ahLst/>
              <a:cxnLst/>
              <a:rect l="l" t="t" r="r" b="b"/>
              <a:pathLst>
                <a:path w="1035" h="1960" extrusionOk="0">
                  <a:moveTo>
                    <a:pt x="868" y="0"/>
                  </a:moveTo>
                  <a:lnTo>
                    <a:pt x="834" y="33"/>
                  </a:lnTo>
                  <a:lnTo>
                    <a:pt x="801" y="67"/>
                  </a:lnTo>
                  <a:lnTo>
                    <a:pt x="667" y="67"/>
                  </a:lnTo>
                  <a:cubicBezTo>
                    <a:pt x="601" y="100"/>
                    <a:pt x="534" y="100"/>
                    <a:pt x="501" y="134"/>
                  </a:cubicBezTo>
                  <a:cubicBezTo>
                    <a:pt x="334" y="234"/>
                    <a:pt x="234" y="367"/>
                    <a:pt x="134" y="500"/>
                  </a:cubicBezTo>
                  <a:cubicBezTo>
                    <a:pt x="67" y="634"/>
                    <a:pt x="34" y="767"/>
                    <a:pt x="34" y="901"/>
                  </a:cubicBezTo>
                  <a:cubicBezTo>
                    <a:pt x="34" y="967"/>
                    <a:pt x="67" y="1068"/>
                    <a:pt x="134" y="1134"/>
                  </a:cubicBezTo>
                  <a:cubicBezTo>
                    <a:pt x="159" y="1160"/>
                    <a:pt x="190" y="1171"/>
                    <a:pt x="228" y="1171"/>
                  </a:cubicBezTo>
                  <a:cubicBezTo>
                    <a:pt x="291" y="1171"/>
                    <a:pt x="377" y="1142"/>
                    <a:pt x="501" y="1101"/>
                  </a:cubicBezTo>
                  <a:cubicBezTo>
                    <a:pt x="567" y="1068"/>
                    <a:pt x="634" y="1034"/>
                    <a:pt x="734" y="1034"/>
                  </a:cubicBezTo>
                  <a:cubicBezTo>
                    <a:pt x="801" y="1034"/>
                    <a:pt x="801" y="1068"/>
                    <a:pt x="801" y="1101"/>
                  </a:cubicBezTo>
                  <a:cubicBezTo>
                    <a:pt x="801" y="1168"/>
                    <a:pt x="768" y="1201"/>
                    <a:pt x="768" y="1201"/>
                  </a:cubicBezTo>
                  <a:cubicBezTo>
                    <a:pt x="701" y="1301"/>
                    <a:pt x="601" y="1368"/>
                    <a:pt x="501" y="1434"/>
                  </a:cubicBezTo>
                  <a:cubicBezTo>
                    <a:pt x="467" y="1468"/>
                    <a:pt x="401" y="1468"/>
                    <a:pt x="334" y="1501"/>
                  </a:cubicBezTo>
                  <a:cubicBezTo>
                    <a:pt x="301" y="1501"/>
                    <a:pt x="267" y="1501"/>
                    <a:pt x="234" y="1468"/>
                  </a:cubicBezTo>
                  <a:cubicBezTo>
                    <a:pt x="200" y="1401"/>
                    <a:pt x="200" y="1368"/>
                    <a:pt x="167" y="1368"/>
                  </a:cubicBezTo>
                  <a:lnTo>
                    <a:pt x="100" y="1368"/>
                  </a:lnTo>
                  <a:cubicBezTo>
                    <a:pt x="67" y="1401"/>
                    <a:pt x="34" y="1434"/>
                    <a:pt x="34" y="1468"/>
                  </a:cubicBezTo>
                  <a:cubicBezTo>
                    <a:pt x="0" y="1535"/>
                    <a:pt x="0" y="1601"/>
                    <a:pt x="0" y="1668"/>
                  </a:cubicBezTo>
                  <a:lnTo>
                    <a:pt x="0" y="1801"/>
                  </a:lnTo>
                  <a:cubicBezTo>
                    <a:pt x="0" y="1835"/>
                    <a:pt x="0" y="1901"/>
                    <a:pt x="34" y="1935"/>
                  </a:cubicBezTo>
                  <a:cubicBezTo>
                    <a:pt x="34" y="1951"/>
                    <a:pt x="42" y="1960"/>
                    <a:pt x="55" y="1960"/>
                  </a:cubicBezTo>
                  <a:cubicBezTo>
                    <a:pt x="67" y="1960"/>
                    <a:pt x="84" y="1951"/>
                    <a:pt x="100" y="1935"/>
                  </a:cubicBezTo>
                  <a:cubicBezTo>
                    <a:pt x="134" y="1935"/>
                    <a:pt x="134" y="1935"/>
                    <a:pt x="134" y="1901"/>
                  </a:cubicBezTo>
                  <a:cubicBezTo>
                    <a:pt x="167" y="1901"/>
                    <a:pt x="167" y="1868"/>
                    <a:pt x="167" y="1868"/>
                  </a:cubicBezTo>
                  <a:lnTo>
                    <a:pt x="334" y="1868"/>
                  </a:lnTo>
                  <a:cubicBezTo>
                    <a:pt x="401" y="1835"/>
                    <a:pt x="467" y="1801"/>
                    <a:pt x="534" y="1768"/>
                  </a:cubicBezTo>
                  <a:cubicBezTo>
                    <a:pt x="701" y="1701"/>
                    <a:pt x="834" y="1535"/>
                    <a:pt x="934" y="1368"/>
                  </a:cubicBezTo>
                  <a:cubicBezTo>
                    <a:pt x="1001" y="1234"/>
                    <a:pt x="1034" y="1134"/>
                    <a:pt x="1034" y="1001"/>
                  </a:cubicBezTo>
                  <a:cubicBezTo>
                    <a:pt x="1034" y="901"/>
                    <a:pt x="1034" y="834"/>
                    <a:pt x="968" y="767"/>
                  </a:cubicBezTo>
                  <a:cubicBezTo>
                    <a:pt x="934" y="701"/>
                    <a:pt x="868" y="667"/>
                    <a:pt x="801" y="667"/>
                  </a:cubicBezTo>
                  <a:cubicBezTo>
                    <a:pt x="701" y="701"/>
                    <a:pt x="601" y="734"/>
                    <a:pt x="501" y="767"/>
                  </a:cubicBezTo>
                  <a:cubicBezTo>
                    <a:pt x="434" y="801"/>
                    <a:pt x="401" y="801"/>
                    <a:pt x="334" y="801"/>
                  </a:cubicBezTo>
                  <a:cubicBezTo>
                    <a:pt x="301" y="801"/>
                    <a:pt x="301" y="767"/>
                    <a:pt x="301" y="767"/>
                  </a:cubicBezTo>
                  <a:cubicBezTo>
                    <a:pt x="301" y="734"/>
                    <a:pt x="301" y="701"/>
                    <a:pt x="334" y="667"/>
                  </a:cubicBezTo>
                  <a:cubicBezTo>
                    <a:pt x="367" y="601"/>
                    <a:pt x="434" y="534"/>
                    <a:pt x="534" y="500"/>
                  </a:cubicBezTo>
                  <a:cubicBezTo>
                    <a:pt x="567" y="467"/>
                    <a:pt x="601" y="434"/>
                    <a:pt x="667" y="434"/>
                  </a:cubicBezTo>
                  <a:lnTo>
                    <a:pt x="768" y="434"/>
                  </a:lnTo>
                  <a:cubicBezTo>
                    <a:pt x="768" y="467"/>
                    <a:pt x="768" y="500"/>
                    <a:pt x="801" y="534"/>
                  </a:cubicBezTo>
                  <a:cubicBezTo>
                    <a:pt x="818" y="550"/>
                    <a:pt x="834" y="559"/>
                    <a:pt x="847" y="559"/>
                  </a:cubicBezTo>
                  <a:cubicBezTo>
                    <a:pt x="859" y="559"/>
                    <a:pt x="868" y="550"/>
                    <a:pt x="868" y="534"/>
                  </a:cubicBezTo>
                  <a:cubicBezTo>
                    <a:pt x="934" y="500"/>
                    <a:pt x="968" y="467"/>
                    <a:pt x="968" y="400"/>
                  </a:cubicBezTo>
                  <a:cubicBezTo>
                    <a:pt x="968" y="334"/>
                    <a:pt x="968" y="300"/>
                    <a:pt x="968" y="234"/>
                  </a:cubicBezTo>
                  <a:lnTo>
                    <a:pt x="968" y="134"/>
                  </a:lnTo>
                  <a:cubicBezTo>
                    <a:pt x="968" y="100"/>
                    <a:pt x="968" y="33"/>
                    <a:pt x="9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220;p54">
              <a:extLst>
                <a:ext uri="{FF2B5EF4-FFF2-40B4-BE49-F238E27FC236}">
                  <a16:creationId xmlns:a16="http://schemas.microsoft.com/office/drawing/2014/main" id="{AA03DF62-5A20-4D47-BA78-983BDA9895B8}"/>
                </a:ext>
              </a:extLst>
            </p:cNvPr>
            <p:cNvSpPr/>
            <p:nvPr/>
          </p:nvSpPr>
          <p:spPr>
            <a:xfrm>
              <a:off x="1863175" y="2038575"/>
              <a:ext cx="30050" cy="45250"/>
            </a:xfrm>
            <a:custGeom>
              <a:avLst/>
              <a:gdLst/>
              <a:ahLst/>
              <a:cxnLst/>
              <a:rect l="l" t="t" r="r" b="b"/>
              <a:pathLst>
                <a:path w="1202" h="1810" extrusionOk="0">
                  <a:moveTo>
                    <a:pt x="801" y="367"/>
                  </a:moveTo>
                  <a:cubicBezTo>
                    <a:pt x="834" y="401"/>
                    <a:pt x="901" y="467"/>
                    <a:pt x="934" y="534"/>
                  </a:cubicBezTo>
                  <a:lnTo>
                    <a:pt x="267" y="901"/>
                  </a:lnTo>
                  <a:cubicBezTo>
                    <a:pt x="267" y="801"/>
                    <a:pt x="334" y="701"/>
                    <a:pt x="401" y="601"/>
                  </a:cubicBezTo>
                  <a:cubicBezTo>
                    <a:pt x="434" y="534"/>
                    <a:pt x="501" y="467"/>
                    <a:pt x="601" y="434"/>
                  </a:cubicBezTo>
                  <a:cubicBezTo>
                    <a:pt x="634" y="367"/>
                    <a:pt x="701" y="367"/>
                    <a:pt x="801" y="367"/>
                  </a:cubicBezTo>
                  <a:close/>
                  <a:moveTo>
                    <a:pt x="868" y="0"/>
                  </a:moveTo>
                  <a:cubicBezTo>
                    <a:pt x="767" y="0"/>
                    <a:pt x="667" y="34"/>
                    <a:pt x="601" y="67"/>
                  </a:cubicBezTo>
                  <a:cubicBezTo>
                    <a:pt x="434" y="167"/>
                    <a:pt x="267" y="334"/>
                    <a:pt x="200" y="534"/>
                  </a:cubicBezTo>
                  <a:cubicBezTo>
                    <a:pt x="67" y="734"/>
                    <a:pt x="0" y="1001"/>
                    <a:pt x="0" y="1234"/>
                  </a:cubicBezTo>
                  <a:cubicBezTo>
                    <a:pt x="0" y="1401"/>
                    <a:pt x="34" y="1601"/>
                    <a:pt x="167" y="1735"/>
                  </a:cubicBezTo>
                  <a:cubicBezTo>
                    <a:pt x="217" y="1785"/>
                    <a:pt x="275" y="1810"/>
                    <a:pt x="342" y="1810"/>
                  </a:cubicBezTo>
                  <a:cubicBezTo>
                    <a:pt x="409" y="1810"/>
                    <a:pt x="484" y="1785"/>
                    <a:pt x="567" y="1735"/>
                  </a:cubicBezTo>
                  <a:cubicBezTo>
                    <a:pt x="701" y="1635"/>
                    <a:pt x="801" y="1568"/>
                    <a:pt x="901" y="1468"/>
                  </a:cubicBezTo>
                  <a:cubicBezTo>
                    <a:pt x="1001" y="1401"/>
                    <a:pt x="1068" y="1335"/>
                    <a:pt x="1134" y="1234"/>
                  </a:cubicBezTo>
                  <a:cubicBezTo>
                    <a:pt x="1134" y="1201"/>
                    <a:pt x="1168" y="1134"/>
                    <a:pt x="1168" y="1101"/>
                  </a:cubicBezTo>
                  <a:cubicBezTo>
                    <a:pt x="1168" y="1068"/>
                    <a:pt x="1168" y="1034"/>
                    <a:pt x="1134" y="1001"/>
                  </a:cubicBezTo>
                  <a:cubicBezTo>
                    <a:pt x="1118" y="984"/>
                    <a:pt x="1101" y="976"/>
                    <a:pt x="1089" y="976"/>
                  </a:cubicBezTo>
                  <a:cubicBezTo>
                    <a:pt x="1076" y="976"/>
                    <a:pt x="1068" y="984"/>
                    <a:pt x="1068" y="1001"/>
                  </a:cubicBezTo>
                  <a:cubicBezTo>
                    <a:pt x="1001" y="1034"/>
                    <a:pt x="968" y="1068"/>
                    <a:pt x="934" y="1101"/>
                  </a:cubicBezTo>
                  <a:cubicBezTo>
                    <a:pt x="834" y="1201"/>
                    <a:pt x="734" y="1301"/>
                    <a:pt x="601" y="1368"/>
                  </a:cubicBezTo>
                  <a:cubicBezTo>
                    <a:pt x="553" y="1391"/>
                    <a:pt x="490" y="1415"/>
                    <a:pt x="433" y="1415"/>
                  </a:cubicBezTo>
                  <a:cubicBezTo>
                    <a:pt x="409" y="1415"/>
                    <a:pt x="387" y="1411"/>
                    <a:pt x="367" y="1401"/>
                  </a:cubicBezTo>
                  <a:cubicBezTo>
                    <a:pt x="300" y="1401"/>
                    <a:pt x="267" y="1335"/>
                    <a:pt x="234" y="1268"/>
                  </a:cubicBezTo>
                  <a:lnTo>
                    <a:pt x="1168" y="734"/>
                  </a:lnTo>
                  <a:lnTo>
                    <a:pt x="1201" y="567"/>
                  </a:lnTo>
                  <a:cubicBezTo>
                    <a:pt x="1201" y="467"/>
                    <a:pt x="1168" y="367"/>
                    <a:pt x="1168" y="300"/>
                  </a:cubicBezTo>
                  <a:cubicBezTo>
                    <a:pt x="1134" y="200"/>
                    <a:pt x="1101" y="134"/>
                    <a:pt x="1034" y="67"/>
                  </a:cubicBezTo>
                  <a:cubicBezTo>
                    <a:pt x="968" y="34"/>
                    <a:pt x="934" y="0"/>
                    <a:pt x="8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221;p54">
              <a:extLst>
                <a:ext uri="{FF2B5EF4-FFF2-40B4-BE49-F238E27FC236}">
                  <a16:creationId xmlns:a16="http://schemas.microsoft.com/office/drawing/2014/main" id="{C9B9AD2B-21AE-4C39-8A18-B4AE54631AE3}"/>
                </a:ext>
              </a:extLst>
            </p:cNvPr>
            <p:cNvSpPr/>
            <p:nvPr/>
          </p:nvSpPr>
          <p:spPr>
            <a:xfrm>
              <a:off x="1899850" y="2009375"/>
              <a:ext cx="29225" cy="52050"/>
            </a:xfrm>
            <a:custGeom>
              <a:avLst/>
              <a:gdLst/>
              <a:ahLst/>
              <a:cxnLst/>
              <a:rect l="l" t="t" r="r" b="b"/>
              <a:pathLst>
                <a:path w="1169" h="2082" extrusionOk="0">
                  <a:moveTo>
                    <a:pt x="335" y="1"/>
                  </a:moveTo>
                  <a:cubicBezTo>
                    <a:pt x="301" y="34"/>
                    <a:pt x="268" y="67"/>
                    <a:pt x="268" y="101"/>
                  </a:cubicBezTo>
                  <a:cubicBezTo>
                    <a:pt x="234" y="168"/>
                    <a:pt x="234" y="234"/>
                    <a:pt x="234" y="301"/>
                  </a:cubicBezTo>
                  <a:lnTo>
                    <a:pt x="234" y="635"/>
                  </a:lnTo>
                  <a:lnTo>
                    <a:pt x="168" y="668"/>
                  </a:lnTo>
                  <a:cubicBezTo>
                    <a:pt x="101" y="701"/>
                    <a:pt x="68" y="735"/>
                    <a:pt x="34" y="801"/>
                  </a:cubicBezTo>
                  <a:cubicBezTo>
                    <a:pt x="1" y="835"/>
                    <a:pt x="1" y="868"/>
                    <a:pt x="1" y="935"/>
                  </a:cubicBezTo>
                  <a:cubicBezTo>
                    <a:pt x="1" y="968"/>
                    <a:pt x="1" y="1001"/>
                    <a:pt x="34" y="1035"/>
                  </a:cubicBezTo>
                  <a:cubicBezTo>
                    <a:pt x="51" y="1051"/>
                    <a:pt x="68" y="1060"/>
                    <a:pt x="89" y="1060"/>
                  </a:cubicBezTo>
                  <a:cubicBezTo>
                    <a:pt x="109" y="1060"/>
                    <a:pt x="134" y="1051"/>
                    <a:pt x="168" y="1035"/>
                  </a:cubicBezTo>
                  <a:lnTo>
                    <a:pt x="234" y="1001"/>
                  </a:lnTo>
                  <a:lnTo>
                    <a:pt x="234" y="1769"/>
                  </a:lnTo>
                  <a:cubicBezTo>
                    <a:pt x="234" y="1869"/>
                    <a:pt x="268" y="1969"/>
                    <a:pt x="335" y="2036"/>
                  </a:cubicBezTo>
                  <a:cubicBezTo>
                    <a:pt x="365" y="2065"/>
                    <a:pt x="401" y="2082"/>
                    <a:pt x="448" y="2082"/>
                  </a:cubicBezTo>
                  <a:cubicBezTo>
                    <a:pt x="505" y="2082"/>
                    <a:pt x="576" y="2057"/>
                    <a:pt x="668" y="2002"/>
                  </a:cubicBezTo>
                  <a:cubicBezTo>
                    <a:pt x="768" y="1935"/>
                    <a:pt x="835" y="1869"/>
                    <a:pt x="935" y="1769"/>
                  </a:cubicBezTo>
                  <a:cubicBezTo>
                    <a:pt x="1002" y="1702"/>
                    <a:pt x="1102" y="1602"/>
                    <a:pt x="1135" y="1502"/>
                  </a:cubicBezTo>
                  <a:cubicBezTo>
                    <a:pt x="1168" y="1468"/>
                    <a:pt x="1168" y="1435"/>
                    <a:pt x="1168" y="1368"/>
                  </a:cubicBezTo>
                  <a:cubicBezTo>
                    <a:pt x="1168" y="1335"/>
                    <a:pt x="1168" y="1302"/>
                    <a:pt x="1135" y="1268"/>
                  </a:cubicBezTo>
                  <a:cubicBezTo>
                    <a:pt x="1135" y="1252"/>
                    <a:pt x="1127" y="1243"/>
                    <a:pt x="1114" y="1243"/>
                  </a:cubicBezTo>
                  <a:cubicBezTo>
                    <a:pt x="1102" y="1243"/>
                    <a:pt x="1085" y="1252"/>
                    <a:pt x="1068" y="1268"/>
                  </a:cubicBezTo>
                  <a:cubicBezTo>
                    <a:pt x="1035" y="1302"/>
                    <a:pt x="1002" y="1335"/>
                    <a:pt x="968" y="1368"/>
                  </a:cubicBezTo>
                  <a:cubicBezTo>
                    <a:pt x="902" y="1468"/>
                    <a:pt x="802" y="1569"/>
                    <a:pt x="668" y="1669"/>
                  </a:cubicBezTo>
                  <a:cubicBezTo>
                    <a:pt x="568" y="1702"/>
                    <a:pt x="535" y="1702"/>
                    <a:pt x="501" y="1702"/>
                  </a:cubicBezTo>
                  <a:cubicBezTo>
                    <a:pt x="468" y="1702"/>
                    <a:pt x="468" y="1635"/>
                    <a:pt x="468" y="1569"/>
                  </a:cubicBezTo>
                  <a:lnTo>
                    <a:pt x="468" y="868"/>
                  </a:lnTo>
                  <a:lnTo>
                    <a:pt x="868" y="601"/>
                  </a:lnTo>
                  <a:cubicBezTo>
                    <a:pt x="935" y="568"/>
                    <a:pt x="968" y="534"/>
                    <a:pt x="1002" y="501"/>
                  </a:cubicBezTo>
                  <a:cubicBezTo>
                    <a:pt x="1035" y="434"/>
                    <a:pt x="1035" y="401"/>
                    <a:pt x="1035" y="334"/>
                  </a:cubicBezTo>
                  <a:cubicBezTo>
                    <a:pt x="1035" y="301"/>
                    <a:pt x="1035" y="268"/>
                    <a:pt x="1002" y="234"/>
                  </a:cubicBezTo>
                  <a:cubicBezTo>
                    <a:pt x="985" y="218"/>
                    <a:pt x="968" y="209"/>
                    <a:pt x="947" y="209"/>
                  </a:cubicBezTo>
                  <a:cubicBezTo>
                    <a:pt x="927" y="209"/>
                    <a:pt x="902" y="218"/>
                    <a:pt x="868" y="234"/>
                  </a:cubicBezTo>
                  <a:lnTo>
                    <a:pt x="468" y="501"/>
                  </a:lnTo>
                  <a:lnTo>
                    <a:pt x="468" y="168"/>
                  </a:lnTo>
                  <a:cubicBezTo>
                    <a:pt x="468" y="101"/>
                    <a:pt x="468" y="67"/>
                    <a:pt x="43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222;p54">
              <a:extLst>
                <a:ext uri="{FF2B5EF4-FFF2-40B4-BE49-F238E27FC236}">
                  <a16:creationId xmlns:a16="http://schemas.microsoft.com/office/drawing/2014/main" id="{0C2BEE8F-F3ED-430E-9140-587AC1A87F40}"/>
                </a:ext>
              </a:extLst>
            </p:cNvPr>
            <p:cNvSpPr/>
            <p:nvPr/>
          </p:nvSpPr>
          <p:spPr>
            <a:xfrm>
              <a:off x="1965750" y="1973975"/>
              <a:ext cx="32550" cy="53575"/>
            </a:xfrm>
            <a:custGeom>
              <a:avLst/>
              <a:gdLst/>
              <a:ahLst/>
              <a:cxnLst/>
              <a:rect l="l" t="t" r="r" b="b"/>
              <a:pathLst>
                <a:path w="1302" h="2143" extrusionOk="0">
                  <a:moveTo>
                    <a:pt x="1166" y="1"/>
                  </a:moveTo>
                  <a:cubicBezTo>
                    <a:pt x="1142" y="1"/>
                    <a:pt x="1112" y="16"/>
                    <a:pt x="1068" y="16"/>
                  </a:cubicBezTo>
                  <a:lnTo>
                    <a:pt x="867" y="149"/>
                  </a:lnTo>
                  <a:cubicBezTo>
                    <a:pt x="834" y="183"/>
                    <a:pt x="767" y="216"/>
                    <a:pt x="767" y="283"/>
                  </a:cubicBezTo>
                  <a:cubicBezTo>
                    <a:pt x="734" y="316"/>
                    <a:pt x="734" y="349"/>
                    <a:pt x="734" y="416"/>
                  </a:cubicBezTo>
                  <a:cubicBezTo>
                    <a:pt x="701" y="449"/>
                    <a:pt x="734" y="516"/>
                    <a:pt x="767" y="549"/>
                  </a:cubicBezTo>
                  <a:lnTo>
                    <a:pt x="634" y="783"/>
                  </a:lnTo>
                  <a:lnTo>
                    <a:pt x="501" y="683"/>
                  </a:lnTo>
                  <a:cubicBezTo>
                    <a:pt x="534" y="650"/>
                    <a:pt x="567" y="583"/>
                    <a:pt x="567" y="483"/>
                  </a:cubicBezTo>
                  <a:cubicBezTo>
                    <a:pt x="567" y="449"/>
                    <a:pt x="567" y="416"/>
                    <a:pt x="534" y="383"/>
                  </a:cubicBezTo>
                  <a:cubicBezTo>
                    <a:pt x="517" y="366"/>
                    <a:pt x="501" y="358"/>
                    <a:pt x="484" y="358"/>
                  </a:cubicBezTo>
                  <a:cubicBezTo>
                    <a:pt x="467" y="358"/>
                    <a:pt x="450" y="366"/>
                    <a:pt x="434" y="383"/>
                  </a:cubicBezTo>
                  <a:lnTo>
                    <a:pt x="200" y="516"/>
                  </a:lnTo>
                  <a:cubicBezTo>
                    <a:pt x="167" y="549"/>
                    <a:pt x="134" y="583"/>
                    <a:pt x="100" y="650"/>
                  </a:cubicBezTo>
                  <a:cubicBezTo>
                    <a:pt x="67" y="683"/>
                    <a:pt x="67" y="716"/>
                    <a:pt x="67" y="783"/>
                  </a:cubicBezTo>
                  <a:cubicBezTo>
                    <a:pt x="67" y="816"/>
                    <a:pt x="67" y="850"/>
                    <a:pt x="100" y="883"/>
                  </a:cubicBezTo>
                  <a:lnTo>
                    <a:pt x="167" y="883"/>
                  </a:lnTo>
                  <a:lnTo>
                    <a:pt x="467" y="1117"/>
                  </a:lnTo>
                  <a:lnTo>
                    <a:pt x="134" y="1750"/>
                  </a:lnTo>
                  <a:cubicBezTo>
                    <a:pt x="100" y="1784"/>
                    <a:pt x="67" y="1817"/>
                    <a:pt x="34" y="1850"/>
                  </a:cubicBezTo>
                  <a:cubicBezTo>
                    <a:pt x="34" y="1917"/>
                    <a:pt x="0" y="1950"/>
                    <a:pt x="0" y="1984"/>
                  </a:cubicBezTo>
                  <a:cubicBezTo>
                    <a:pt x="0" y="2051"/>
                    <a:pt x="34" y="2084"/>
                    <a:pt x="34" y="2117"/>
                  </a:cubicBezTo>
                  <a:cubicBezTo>
                    <a:pt x="50" y="2134"/>
                    <a:pt x="67" y="2142"/>
                    <a:pt x="88" y="2142"/>
                  </a:cubicBezTo>
                  <a:cubicBezTo>
                    <a:pt x="109" y="2142"/>
                    <a:pt x="134" y="2134"/>
                    <a:pt x="167" y="2117"/>
                  </a:cubicBezTo>
                  <a:lnTo>
                    <a:pt x="434" y="1950"/>
                  </a:lnTo>
                  <a:cubicBezTo>
                    <a:pt x="467" y="1917"/>
                    <a:pt x="501" y="1884"/>
                    <a:pt x="534" y="1850"/>
                  </a:cubicBezTo>
                  <a:cubicBezTo>
                    <a:pt x="567" y="1784"/>
                    <a:pt x="567" y="1750"/>
                    <a:pt x="567" y="1684"/>
                  </a:cubicBezTo>
                  <a:cubicBezTo>
                    <a:pt x="567" y="1650"/>
                    <a:pt x="567" y="1617"/>
                    <a:pt x="534" y="1584"/>
                  </a:cubicBezTo>
                  <a:lnTo>
                    <a:pt x="467" y="1584"/>
                  </a:lnTo>
                  <a:lnTo>
                    <a:pt x="634" y="1283"/>
                  </a:lnTo>
                  <a:lnTo>
                    <a:pt x="801" y="1383"/>
                  </a:lnTo>
                  <a:cubicBezTo>
                    <a:pt x="767" y="1417"/>
                    <a:pt x="767" y="1450"/>
                    <a:pt x="734" y="1517"/>
                  </a:cubicBezTo>
                  <a:cubicBezTo>
                    <a:pt x="734" y="1550"/>
                    <a:pt x="734" y="1584"/>
                    <a:pt x="734" y="1617"/>
                  </a:cubicBezTo>
                  <a:cubicBezTo>
                    <a:pt x="734" y="1650"/>
                    <a:pt x="734" y="1717"/>
                    <a:pt x="767" y="1750"/>
                  </a:cubicBezTo>
                  <a:cubicBezTo>
                    <a:pt x="767" y="1750"/>
                    <a:pt x="801" y="1750"/>
                    <a:pt x="867" y="1717"/>
                  </a:cubicBezTo>
                  <a:lnTo>
                    <a:pt x="1134" y="1550"/>
                  </a:lnTo>
                  <a:cubicBezTo>
                    <a:pt x="1168" y="1550"/>
                    <a:pt x="1234" y="1483"/>
                    <a:pt x="1234" y="1450"/>
                  </a:cubicBezTo>
                  <a:cubicBezTo>
                    <a:pt x="1268" y="1417"/>
                    <a:pt x="1268" y="1350"/>
                    <a:pt x="1268" y="1317"/>
                  </a:cubicBezTo>
                  <a:cubicBezTo>
                    <a:pt x="1301" y="1250"/>
                    <a:pt x="1268" y="1217"/>
                    <a:pt x="1234" y="1217"/>
                  </a:cubicBezTo>
                  <a:cubicBezTo>
                    <a:pt x="1234" y="1200"/>
                    <a:pt x="1226" y="1192"/>
                    <a:pt x="1214" y="1192"/>
                  </a:cubicBezTo>
                  <a:cubicBezTo>
                    <a:pt x="1201" y="1192"/>
                    <a:pt x="1184" y="1200"/>
                    <a:pt x="1168" y="1217"/>
                  </a:cubicBezTo>
                  <a:lnTo>
                    <a:pt x="801" y="950"/>
                  </a:lnTo>
                  <a:lnTo>
                    <a:pt x="1101" y="383"/>
                  </a:lnTo>
                  <a:cubicBezTo>
                    <a:pt x="1168" y="349"/>
                    <a:pt x="1168" y="316"/>
                    <a:pt x="1201" y="283"/>
                  </a:cubicBezTo>
                  <a:cubicBezTo>
                    <a:pt x="1234" y="216"/>
                    <a:pt x="1234" y="183"/>
                    <a:pt x="1234" y="149"/>
                  </a:cubicBezTo>
                  <a:cubicBezTo>
                    <a:pt x="1234" y="82"/>
                    <a:pt x="1234" y="49"/>
                    <a:pt x="1201" y="16"/>
                  </a:cubicBezTo>
                  <a:cubicBezTo>
                    <a:pt x="1190" y="5"/>
                    <a:pt x="1179" y="1"/>
                    <a:pt x="116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223;p54">
              <a:extLst>
                <a:ext uri="{FF2B5EF4-FFF2-40B4-BE49-F238E27FC236}">
                  <a16:creationId xmlns:a16="http://schemas.microsoft.com/office/drawing/2014/main" id="{A4B6124D-D7A8-476A-96D9-DB11C85A3C6A}"/>
                </a:ext>
              </a:extLst>
            </p:cNvPr>
            <p:cNvSpPr/>
            <p:nvPr/>
          </p:nvSpPr>
          <p:spPr>
            <a:xfrm>
              <a:off x="1999100" y="1955600"/>
              <a:ext cx="35875" cy="53600"/>
            </a:xfrm>
            <a:custGeom>
              <a:avLst/>
              <a:gdLst/>
              <a:ahLst/>
              <a:cxnLst/>
              <a:rect l="l" t="t" r="r" b="b"/>
              <a:pathLst>
                <a:path w="1435" h="2144" extrusionOk="0">
                  <a:moveTo>
                    <a:pt x="1097" y="0"/>
                  </a:moveTo>
                  <a:cubicBezTo>
                    <a:pt x="1060" y="0"/>
                    <a:pt x="1018" y="17"/>
                    <a:pt x="968" y="50"/>
                  </a:cubicBezTo>
                  <a:cubicBezTo>
                    <a:pt x="934" y="50"/>
                    <a:pt x="901" y="117"/>
                    <a:pt x="868" y="150"/>
                  </a:cubicBezTo>
                  <a:cubicBezTo>
                    <a:pt x="801" y="217"/>
                    <a:pt x="768" y="250"/>
                    <a:pt x="734" y="317"/>
                  </a:cubicBezTo>
                  <a:cubicBezTo>
                    <a:pt x="701" y="284"/>
                    <a:pt x="668" y="284"/>
                    <a:pt x="634" y="284"/>
                  </a:cubicBezTo>
                  <a:cubicBezTo>
                    <a:pt x="618" y="267"/>
                    <a:pt x="601" y="259"/>
                    <a:pt x="584" y="259"/>
                  </a:cubicBezTo>
                  <a:cubicBezTo>
                    <a:pt x="568" y="259"/>
                    <a:pt x="551" y="267"/>
                    <a:pt x="534" y="284"/>
                  </a:cubicBezTo>
                  <a:cubicBezTo>
                    <a:pt x="501" y="284"/>
                    <a:pt x="467" y="317"/>
                    <a:pt x="434" y="350"/>
                  </a:cubicBezTo>
                  <a:cubicBezTo>
                    <a:pt x="401" y="417"/>
                    <a:pt x="367" y="484"/>
                    <a:pt x="334" y="551"/>
                  </a:cubicBezTo>
                  <a:lnTo>
                    <a:pt x="334" y="451"/>
                  </a:lnTo>
                  <a:lnTo>
                    <a:pt x="134" y="551"/>
                  </a:lnTo>
                  <a:cubicBezTo>
                    <a:pt x="101" y="584"/>
                    <a:pt x="67" y="617"/>
                    <a:pt x="34" y="684"/>
                  </a:cubicBezTo>
                  <a:cubicBezTo>
                    <a:pt x="0" y="717"/>
                    <a:pt x="0" y="784"/>
                    <a:pt x="0" y="817"/>
                  </a:cubicBezTo>
                  <a:cubicBezTo>
                    <a:pt x="0" y="851"/>
                    <a:pt x="0" y="884"/>
                    <a:pt x="34" y="918"/>
                  </a:cubicBezTo>
                  <a:cubicBezTo>
                    <a:pt x="50" y="934"/>
                    <a:pt x="67" y="943"/>
                    <a:pt x="84" y="943"/>
                  </a:cubicBezTo>
                  <a:cubicBezTo>
                    <a:pt x="101" y="943"/>
                    <a:pt x="117" y="934"/>
                    <a:pt x="134" y="918"/>
                  </a:cubicBezTo>
                  <a:lnTo>
                    <a:pt x="134" y="1751"/>
                  </a:lnTo>
                  <a:cubicBezTo>
                    <a:pt x="101" y="1785"/>
                    <a:pt x="67" y="1818"/>
                    <a:pt x="34" y="1885"/>
                  </a:cubicBezTo>
                  <a:cubicBezTo>
                    <a:pt x="0" y="1918"/>
                    <a:pt x="0" y="1952"/>
                    <a:pt x="0" y="2018"/>
                  </a:cubicBezTo>
                  <a:cubicBezTo>
                    <a:pt x="0" y="2052"/>
                    <a:pt x="0" y="2085"/>
                    <a:pt x="34" y="2118"/>
                  </a:cubicBezTo>
                  <a:cubicBezTo>
                    <a:pt x="50" y="2135"/>
                    <a:pt x="67" y="2143"/>
                    <a:pt x="84" y="2143"/>
                  </a:cubicBezTo>
                  <a:cubicBezTo>
                    <a:pt x="101" y="2143"/>
                    <a:pt x="117" y="2135"/>
                    <a:pt x="134" y="2118"/>
                  </a:cubicBezTo>
                  <a:lnTo>
                    <a:pt x="367" y="2018"/>
                  </a:lnTo>
                  <a:cubicBezTo>
                    <a:pt x="401" y="1985"/>
                    <a:pt x="434" y="1952"/>
                    <a:pt x="467" y="1885"/>
                  </a:cubicBezTo>
                  <a:cubicBezTo>
                    <a:pt x="501" y="1852"/>
                    <a:pt x="501" y="1785"/>
                    <a:pt x="501" y="1751"/>
                  </a:cubicBezTo>
                  <a:cubicBezTo>
                    <a:pt x="501" y="1718"/>
                    <a:pt x="501" y="1651"/>
                    <a:pt x="467" y="1651"/>
                  </a:cubicBezTo>
                  <a:cubicBezTo>
                    <a:pt x="451" y="1635"/>
                    <a:pt x="434" y="1626"/>
                    <a:pt x="417" y="1626"/>
                  </a:cubicBezTo>
                  <a:cubicBezTo>
                    <a:pt x="401" y="1626"/>
                    <a:pt x="384" y="1635"/>
                    <a:pt x="367" y="1651"/>
                  </a:cubicBezTo>
                  <a:lnTo>
                    <a:pt x="367" y="918"/>
                  </a:lnTo>
                  <a:cubicBezTo>
                    <a:pt x="401" y="851"/>
                    <a:pt x="434" y="784"/>
                    <a:pt x="467" y="717"/>
                  </a:cubicBezTo>
                  <a:cubicBezTo>
                    <a:pt x="467" y="684"/>
                    <a:pt x="501" y="651"/>
                    <a:pt x="534" y="651"/>
                  </a:cubicBezTo>
                  <a:lnTo>
                    <a:pt x="601" y="651"/>
                  </a:lnTo>
                  <a:cubicBezTo>
                    <a:pt x="601" y="684"/>
                    <a:pt x="601" y="717"/>
                    <a:pt x="601" y="751"/>
                  </a:cubicBezTo>
                  <a:lnTo>
                    <a:pt x="601" y="1852"/>
                  </a:lnTo>
                  <a:lnTo>
                    <a:pt x="801" y="1718"/>
                  </a:lnTo>
                  <a:cubicBezTo>
                    <a:pt x="868" y="1685"/>
                    <a:pt x="901" y="1651"/>
                    <a:pt x="934" y="1618"/>
                  </a:cubicBezTo>
                  <a:cubicBezTo>
                    <a:pt x="934" y="1551"/>
                    <a:pt x="968" y="1518"/>
                    <a:pt x="968" y="1451"/>
                  </a:cubicBezTo>
                  <a:cubicBezTo>
                    <a:pt x="968" y="1418"/>
                    <a:pt x="934" y="1385"/>
                    <a:pt x="934" y="1351"/>
                  </a:cubicBezTo>
                  <a:cubicBezTo>
                    <a:pt x="918" y="1334"/>
                    <a:pt x="901" y="1326"/>
                    <a:pt x="884" y="1326"/>
                  </a:cubicBezTo>
                  <a:cubicBezTo>
                    <a:pt x="868" y="1326"/>
                    <a:pt x="851" y="1334"/>
                    <a:pt x="834" y="1351"/>
                  </a:cubicBezTo>
                  <a:lnTo>
                    <a:pt x="834" y="717"/>
                  </a:lnTo>
                  <a:cubicBezTo>
                    <a:pt x="834" y="617"/>
                    <a:pt x="868" y="551"/>
                    <a:pt x="934" y="484"/>
                  </a:cubicBezTo>
                  <a:cubicBezTo>
                    <a:pt x="934" y="451"/>
                    <a:pt x="968" y="417"/>
                    <a:pt x="1001" y="417"/>
                  </a:cubicBezTo>
                  <a:lnTo>
                    <a:pt x="1035" y="417"/>
                  </a:lnTo>
                  <a:cubicBezTo>
                    <a:pt x="1068" y="451"/>
                    <a:pt x="1068" y="484"/>
                    <a:pt x="1068" y="517"/>
                  </a:cubicBezTo>
                  <a:lnTo>
                    <a:pt x="1068" y="1618"/>
                  </a:lnTo>
                  <a:lnTo>
                    <a:pt x="1268" y="1485"/>
                  </a:lnTo>
                  <a:cubicBezTo>
                    <a:pt x="1335" y="1451"/>
                    <a:pt x="1368" y="1418"/>
                    <a:pt x="1401" y="1385"/>
                  </a:cubicBezTo>
                  <a:cubicBezTo>
                    <a:pt x="1435" y="1318"/>
                    <a:pt x="1435" y="1284"/>
                    <a:pt x="1435" y="1218"/>
                  </a:cubicBezTo>
                  <a:cubicBezTo>
                    <a:pt x="1435" y="1184"/>
                    <a:pt x="1435" y="1151"/>
                    <a:pt x="1401" y="1118"/>
                  </a:cubicBezTo>
                  <a:cubicBezTo>
                    <a:pt x="1385" y="1101"/>
                    <a:pt x="1368" y="1093"/>
                    <a:pt x="1351" y="1093"/>
                  </a:cubicBezTo>
                  <a:cubicBezTo>
                    <a:pt x="1335" y="1093"/>
                    <a:pt x="1318" y="1101"/>
                    <a:pt x="1301" y="1118"/>
                  </a:cubicBezTo>
                  <a:lnTo>
                    <a:pt x="1301" y="350"/>
                  </a:lnTo>
                  <a:cubicBezTo>
                    <a:pt x="1301" y="217"/>
                    <a:pt x="1268" y="117"/>
                    <a:pt x="1201" y="50"/>
                  </a:cubicBezTo>
                  <a:cubicBezTo>
                    <a:pt x="1168" y="17"/>
                    <a:pt x="1135" y="0"/>
                    <a:pt x="109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224;p54">
              <a:extLst>
                <a:ext uri="{FF2B5EF4-FFF2-40B4-BE49-F238E27FC236}">
                  <a16:creationId xmlns:a16="http://schemas.microsoft.com/office/drawing/2014/main" id="{CACE21B1-D7DD-4570-BB38-982357604673}"/>
                </a:ext>
              </a:extLst>
            </p:cNvPr>
            <p:cNvSpPr/>
            <p:nvPr/>
          </p:nvSpPr>
          <p:spPr>
            <a:xfrm>
              <a:off x="2037450" y="1923475"/>
              <a:ext cx="26725" cy="63200"/>
            </a:xfrm>
            <a:custGeom>
              <a:avLst/>
              <a:gdLst/>
              <a:ahLst/>
              <a:cxnLst/>
              <a:rect l="l" t="t" r="r" b="b"/>
              <a:pathLst>
                <a:path w="1069" h="2528" extrusionOk="0">
                  <a:moveTo>
                    <a:pt x="668" y="1"/>
                  </a:moveTo>
                  <a:lnTo>
                    <a:pt x="234" y="201"/>
                  </a:lnTo>
                  <a:cubicBezTo>
                    <a:pt x="201" y="234"/>
                    <a:pt x="168" y="268"/>
                    <a:pt x="134" y="334"/>
                  </a:cubicBezTo>
                  <a:cubicBezTo>
                    <a:pt x="101" y="368"/>
                    <a:pt x="101" y="435"/>
                    <a:pt x="101" y="468"/>
                  </a:cubicBezTo>
                  <a:cubicBezTo>
                    <a:pt x="101" y="501"/>
                    <a:pt x="101" y="568"/>
                    <a:pt x="134" y="568"/>
                  </a:cubicBezTo>
                  <a:cubicBezTo>
                    <a:pt x="151" y="585"/>
                    <a:pt x="168" y="593"/>
                    <a:pt x="184" y="593"/>
                  </a:cubicBezTo>
                  <a:cubicBezTo>
                    <a:pt x="201" y="593"/>
                    <a:pt x="218" y="585"/>
                    <a:pt x="234" y="568"/>
                  </a:cubicBezTo>
                  <a:lnTo>
                    <a:pt x="435" y="468"/>
                  </a:lnTo>
                  <a:lnTo>
                    <a:pt x="435" y="1969"/>
                  </a:lnTo>
                  <a:lnTo>
                    <a:pt x="168" y="2136"/>
                  </a:lnTo>
                  <a:cubicBezTo>
                    <a:pt x="101" y="2136"/>
                    <a:pt x="68" y="2203"/>
                    <a:pt x="34" y="2236"/>
                  </a:cubicBezTo>
                  <a:cubicBezTo>
                    <a:pt x="1" y="2269"/>
                    <a:pt x="1" y="2336"/>
                    <a:pt x="1" y="2369"/>
                  </a:cubicBezTo>
                  <a:cubicBezTo>
                    <a:pt x="1" y="2436"/>
                    <a:pt x="1" y="2469"/>
                    <a:pt x="34" y="2503"/>
                  </a:cubicBezTo>
                  <a:cubicBezTo>
                    <a:pt x="51" y="2519"/>
                    <a:pt x="68" y="2528"/>
                    <a:pt x="88" y="2528"/>
                  </a:cubicBezTo>
                  <a:cubicBezTo>
                    <a:pt x="109" y="2528"/>
                    <a:pt x="134" y="2519"/>
                    <a:pt x="168" y="2503"/>
                  </a:cubicBezTo>
                  <a:lnTo>
                    <a:pt x="935" y="2036"/>
                  </a:lnTo>
                  <a:cubicBezTo>
                    <a:pt x="968" y="2036"/>
                    <a:pt x="1002" y="1969"/>
                    <a:pt x="1035" y="1936"/>
                  </a:cubicBezTo>
                  <a:cubicBezTo>
                    <a:pt x="1068" y="1902"/>
                    <a:pt x="1068" y="1836"/>
                    <a:pt x="1068" y="1769"/>
                  </a:cubicBezTo>
                  <a:cubicBezTo>
                    <a:pt x="1068" y="1736"/>
                    <a:pt x="1068" y="1702"/>
                    <a:pt x="1035" y="1669"/>
                  </a:cubicBezTo>
                  <a:cubicBezTo>
                    <a:pt x="1035" y="1669"/>
                    <a:pt x="968" y="1669"/>
                    <a:pt x="935" y="1702"/>
                  </a:cubicBezTo>
                  <a:lnTo>
                    <a:pt x="668" y="1869"/>
                  </a:lnTo>
                  <a:lnTo>
                    <a:pt x="6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225;p54">
              <a:extLst>
                <a:ext uri="{FF2B5EF4-FFF2-40B4-BE49-F238E27FC236}">
                  <a16:creationId xmlns:a16="http://schemas.microsoft.com/office/drawing/2014/main" id="{43030B45-F8DF-4C99-B6E4-11D26A18DDEC}"/>
                </a:ext>
              </a:extLst>
            </p:cNvPr>
            <p:cNvSpPr/>
            <p:nvPr/>
          </p:nvSpPr>
          <p:spPr>
            <a:xfrm>
              <a:off x="2069975" y="1918075"/>
              <a:ext cx="30900" cy="49425"/>
            </a:xfrm>
            <a:custGeom>
              <a:avLst/>
              <a:gdLst/>
              <a:ahLst/>
              <a:cxnLst/>
              <a:rect l="l" t="t" r="r" b="b"/>
              <a:pathLst>
                <a:path w="1236" h="1977" extrusionOk="0">
                  <a:moveTo>
                    <a:pt x="876" y="0"/>
                  </a:moveTo>
                  <a:cubicBezTo>
                    <a:pt x="826" y="0"/>
                    <a:pt x="768" y="17"/>
                    <a:pt x="701" y="50"/>
                  </a:cubicBezTo>
                  <a:cubicBezTo>
                    <a:pt x="635" y="83"/>
                    <a:pt x="568" y="150"/>
                    <a:pt x="535" y="184"/>
                  </a:cubicBezTo>
                  <a:cubicBezTo>
                    <a:pt x="468" y="250"/>
                    <a:pt x="434" y="317"/>
                    <a:pt x="401" y="384"/>
                  </a:cubicBezTo>
                  <a:lnTo>
                    <a:pt x="401" y="284"/>
                  </a:lnTo>
                  <a:lnTo>
                    <a:pt x="168" y="384"/>
                  </a:lnTo>
                  <a:cubicBezTo>
                    <a:pt x="134" y="384"/>
                    <a:pt x="101" y="417"/>
                    <a:pt x="68" y="484"/>
                  </a:cubicBezTo>
                  <a:cubicBezTo>
                    <a:pt x="34" y="517"/>
                    <a:pt x="34" y="584"/>
                    <a:pt x="34" y="617"/>
                  </a:cubicBezTo>
                  <a:cubicBezTo>
                    <a:pt x="34" y="651"/>
                    <a:pt x="34" y="717"/>
                    <a:pt x="68" y="751"/>
                  </a:cubicBezTo>
                  <a:lnTo>
                    <a:pt x="168" y="751"/>
                  </a:lnTo>
                  <a:lnTo>
                    <a:pt x="168" y="1585"/>
                  </a:lnTo>
                  <a:cubicBezTo>
                    <a:pt x="134" y="1585"/>
                    <a:pt x="68" y="1618"/>
                    <a:pt x="34" y="1651"/>
                  </a:cubicBezTo>
                  <a:cubicBezTo>
                    <a:pt x="1" y="1718"/>
                    <a:pt x="1" y="1785"/>
                    <a:pt x="1" y="1851"/>
                  </a:cubicBezTo>
                  <a:cubicBezTo>
                    <a:pt x="1" y="1885"/>
                    <a:pt x="1" y="1918"/>
                    <a:pt x="34" y="1952"/>
                  </a:cubicBezTo>
                  <a:cubicBezTo>
                    <a:pt x="51" y="1968"/>
                    <a:pt x="68" y="1977"/>
                    <a:pt x="88" y="1977"/>
                  </a:cubicBezTo>
                  <a:cubicBezTo>
                    <a:pt x="109" y="1977"/>
                    <a:pt x="134" y="1968"/>
                    <a:pt x="168" y="1952"/>
                  </a:cubicBezTo>
                  <a:lnTo>
                    <a:pt x="401" y="1785"/>
                  </a:lnTo>
                  <a:cubicBezTo>
                    <a:pt x="468" y="1751"/>
                    <a:pt x="501" y="1718"/>
                    <a:pt x="535" y="1685"/>
                  </a:cubicBezTo>
                  <a:cubicBezTo>
                    <a:pt x="535" y="1651"/>
                    <a:pt x="568" y="1585"/>
                    <a:pt x="568" y="1551"/>
                  </a:cubicBezTo>
                  <a:cubicBezTo>
                    <a:pt x="568" y="1485"/>
                    <a:pt x="535" y="1418"/>
                    <a:pt x="501" y="1418"/>
                  </a:cubicBezTo>
                  <a:cubicBezTo>
                    <a:pt x="468" y="1418"/>
                    <a:pt x="434" y="1418"/>
                    <a:pt x="401" y="1451"/>
                  </a:cubicBezTo>
                  <a:lnTo>
                    <a:pt x="401" y="817"/>
                  </a:lnTo>
                  <a:cubicBezTo>
                    <a:pt x="434" y="717"/>
                    <a:pt x="468" y="617"/>
                    <a:pt x="535" y="517"/>
                  </a:cubicBezTo>
                  <a:cubicBezTo>
                    <a:pt x="568" y="484"/>
                    <a:pt x="635" y="417"/>
                    <a:pt x="668" y="384"/>
                  </a:cubicBezTo>
                  <a:cubicBezTo>
                    <a:pt x="712" y="384"/>
                    <a:pt x="757" y="369"/>
                    <a:pt x="791" y="369"/>
                  </a:cubicBezTo>
                  <a:cubicBezTo>
                    <a:pt x="809" y="369"/>
                    <a:pt x="824" y="373"/>
                    <a:pt x="835" y="384"/>
                  </a:cubicBezTo>
                  <a:cubicBezTo>
                    <a:pt x="868" y="417"/>
                    <a:pt x="868" y="450"/>
                    <a:pt x="868" y="517"/>
                  </a:cubicBezTo>
                  <a:lnTo>
                    <a:pt x="868" y="1184"/>
                  </a:lnTo>
                  <a:cubicBezTo>
                    <a:pt x="835" y="1184"/>
                    <a:pt x="801" y="1251"/>
                    <a:pt x="768" y="1284"/>
                  </a:cubicBezTo>
                  <a:cubicBezTo>
                    <a:pt x="735" y="1318"/>
                    <a:pt x="735" y="1384"/>
                    <a:pt x="735" y="1418"/>
                  </a:cubicBezTo>
                  <a:cubicBezTo>
                    <a:pt x="735" y="1485"/>
                    <a:pt x="735" y="1518"/>
                    <a:pt x="768" y="1551"/>
                  </a:cubicBezTo>
                  <a:cubicBezTo>
                    <a:pt x="785" y="1568"/>
                    <a:pt x="801" y="1576"/>
                    <a:pt x="822" y="1576"/>
                  </a:cubicBezTo>
                  <a:cubicBezTo>
                    <a:pt x="843" y="1576"/>
                    <a:pt x="868" y="1568"/>
                    <a:pt x="901" y="1551"/>
                  </a:cubicBezTo>
                  <a:lnTo>
                    <a:pt x="1102" y="1418"/>
                  </a:lnTo>
                  <a:cubicBezTo>
                    <a:pt x="1135" y="1384"/>
                    <a:pt x="1168" y="1351"/>
                    <a:pt x="1202" y="1318"/>
                  </a:cubicBezTo>
                  <a:cubicBezTo>
                    <a:pt x="1235" y="1251"/>
                    <a:pt x="1235" y="1218"/>
                    <a:pt x="1235" y="1151"/>
                  </a:cubicBezTo>
                  <a:cubicBezTo>
                    <a:pt x="1235" y="1118"/>
                    <a:pt x="1235" y="1084"/>
                    <a:pt x="1202" y="1051"/>
                  </a:cubicBezTo>
                  <a:cubicBezTo>
                    <a:pt x="1202" y="1034"/>
                    <a:pt x="1185" y="1026"/>
                    <a:pt x="1164" y="1026"/>
                  </a:cubicBezTo>
                  <a:cubicBezTo>
                    <a:pt x="1143" y="1026"/>
                    <a:pt x="1118" y="1034"/>
                    <a:pt x="1102" y="1051"/>
                  </a:cubicBezTo>
                  <a:lnTo>
                    <a:pt x="1102" y="417"/>
                  </a:lnTo>
                  <a:cubicBezTo>
                    <a:pt x="1102" y="284"/>
                    <a:pt x="1068" y="150"/>
                    <a:pt x="1002" y="50"/>
                  </a:cubicBezTo>
                  <a:cubicBezTo>
                    <a:pt x="968" y="17"/>
                    <a:pt x="926" y="0"/>
                    <a:pt x="87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226;p54">
              <a:extLst>
                <a:ext uri="{FF2B5EF4-FFF2-40B4-BE49-F238E27FC236}">
                  <a16:creationId xmlns:a16="http://schemas.microsoft.com/office/drawing/2014/main" id="{EF554CFF-2C98-460F-ACC8-6CF5BF752B15}"/>
                </a:ext>
              </a:extLst>
            </p:cNvPr>
            <p:cNvSpPr/>
            <p:nvPr/>
          </p:nvSpPr>
          <p:spPr>
            <a:xfrm>
              <a:off x="2106675" y="1896800"/>
              <a:ext cx="26700" cy="49225"/>
            </a:xfrm>
            <a:custGeom>
              <a:avLst/>
              <a:gdLst/>
              <a:ahLst/>
              <a:cxnLst/>
              <a:rect l="l" t="t" r="r" b="b"/>
              <a:pathLst>
                <a:path w="1068" h="1969" extrusionOk="0">
                  <a:moveTo>
                    <a:pt x="868" y="0"/>
                  </a:moveTo>
                  <a:cubicBezTo>
                    <a:pt x="868" y="0"/>
                    <a:pt x="834" y="34"/>
                    <a:pt x="834" y="34"/>
                  </a:cubicBezTo>
                  <a:lnTo>
                    <a:pt x="801" y="101"/>
                  </a:lnTo>
                  <a:lnTo>
                    <a:pt x="668" y="101"/>
                  </a:lnTo>
                  <a:cubicBezTo>
                    <a:pt x="601" y="101"/>
                    <a:pt x="568" y="134"/>
                    <a:pt x="501" y="167"/>
                  </a:cubicBezTo>
                  <a:cubicBezTo>
                    <a:pt x="367" y="267"/>
                    <a:pt x="234" y="401"/>
                    <a:pt x="134" y="534"/>
                  </a:cubicBezTo>
                  <a:cubicBezTo>
                    <a:pt x="101" y="668"/>
                    <a:pt x="67" y="768"/>
                    <a:pt x="67" y="901"/>
                  </a:cubicBezTo>
                  <a:cubicBezTo>
                    <a:pt x="34" y="1001"/>
                    <a:pt x="67" y="1101"/>
                    <a:pt x="134" y="1168"/>
                  </a:cubicBezTo>
                  <a:cubicBezTo>
                    <a:pt x="162" y="1182"/>
                    <a:pt x="201" y="1190"/>
                    <a:pt x="249" y="1190"/>
                  </a:cubicBezTo>
                  <a:cubicBezTo>
                    <a:pt x="317" y="1190"/>
                    <a:pt x="403" y="1174"/>
                    <a:pt x="501" y="1135"/>
                  </a:cubicBezTo>
                  <a:cubicBezTo>
                    <a:pt x="568" y="1101"/>
                    <a:pt x="668" y="1068"/>
                    <a:pt x="734" y="1068"/>
                  </a:cubicBezTo>
                  <a:cubicBezTo>
                    <a:pt x="801" y="1068"/>
                    <a:pt x="801" y="1101"/>
                    <a:pt x="801" y="1135"/>
                  </a:cubicBezTo>
                  <a:cubicBezTo>
                    <a:pt x="801" y="1168"/>
                    <a:pt x="801" y="1201"/>
                    <a:pt x="768" y="1235"/>
                  </a:cubicBezTo>
                  <a:cubicBezTo>
                    <a:pt x="701" y="1335"/>
                    <a:pt x="634" y="1401"/>
                    <a:pt x="534" y="1468"/>
                  </a:cubicBezTo>
                  <a:cubicBezTo>
                    <a:pt x="468" y="1502"/>
                    <a:pt x="401" y="1502"/>
                    <a:pt x="367" y="1502"/>
                  </a:cubicBezTo>
                  <a:cubicBezTo>
                    <a:pt x="345" y="1513"/>
                    <a:pt x="327" y="1516"/>
                    <a:pt x="311" y="1516"/>
                  </a:cubicBezTo>
                  <a:cubicBezTo>
                    <a:pt x="278" y="1516"/>
                    <a:pt x="256" y="1502"/>
                    <a:pt x="234" y="1502"/>
                  </a:cubicBezTo>
                  <a:cubicBezTo>
                    <a:pt x="234" y="1468"/>
                    <a:pt x="201" y="1435"/>
                    <a:pt x="201" y="1401"/>
                  </a:cubicBezTo>
                  <a:cubicBezTo>
                    <a:pt x="184" y="1385"/>
                    <a:pt x="167" y="1376"/>
                    <a:pt x="155" y="1376"/>
                  </a:cubicBezTo>
                  <a:cubicBezTo>
                    <a:pt x="142" y="1376"/>
                    <a:pt x="134" y="1385"/>
                    <a:pt x="134" y="1401"/>
                  </a:cubicBezTo>
                  <a:cubicBezTo>
                    <a:pt x="67" y="1435"/>
                    <a:pt x="67" y="1468"/>
                    <a:pt x="34" y="1502"/>
                  </a:cubicBezTo>
                  <a:cubicBezTo>
                    <a:pt x="1" y="1568"/>
                    <a:pt x="1" y="1635"/>
                    <a:pt x="1" y="1702"/>
                  </a:cubicBezTo>
                  <a:lnTo>
                    <a:pt x="1" y="1802"/>
                  </a:lnTo>
                  <a:cubicBezTo>
                    <a:pt x="1" y="1869"/>
                    <a:pt x="1" y="1935"/>
                    <a:pt x="34" y="1969"/>
                  </a:cubicBezTo>
                  <a:lnTo>
                    <a:pt x="134" y="1969"/>
                  </a:lnTo>
                  <a:lnTo>
                    <a:pt x="167" y="1935"/>
                  </a:lnTo>
                  <a:lnTo>
                    <a:pt x="201" y="1869"/>
                  </a:lnTo>
                  <a:cubicBezTo>
                    <a:pt x="217" y="1885"/>
                    <a:pt x="242" y="1894"/>
                    <a:pt x="267" y="1894"/>
                  </a:cubicBezTo>
                  <a:cubicBezTo>
                    <a:pt x="292" y="1894"/>
                    <a:pt x="317" y="1885"/>
                    <a:pt x="334" y="1869"/>
                  </a:cubicBezTo>
                  <a:cubicBezTo>
                    <a:pt x="401" y="1869"/>
                    <a:pt x="468" y="1835"/>
                    <a:pt x="534" y="1802"/>
                  </a:cubicBezTo>
                  <a:cubicBezTo>
                    <a:pt x="701" y="1702"/>
                    <a:pt x="834" y="1568"/>
                    <a:pt x="935" y="1401"/>
                  </a:cubicBezTo>
                  <a:cubicBezTo>
                    <a:pt x="1001" y="1268"/>
                    <a:pt x="1035" y="1135"/>
                    <a:pt x="1068" y="1001"/>
                  </a:cubicBezTo>
                  <a:cubicBezTo>
                    <a:pt x="1068" y="934"/>
                    <a:pt x="1035" y="868"/>
                    <a:pt x="1001" y="801"/>
                  </a:cubicBezTo>
                  <a:cubicBezTo>
                    <a:pt x="935" y="734"/>
                    <a:pt x="868" y="701"/>
                    <a:pt x="801" y="701"/>
                  </a:cubicBezTo>
                  <a:cubicBezTo>
                    <a:pt x="701" y="734"/>
                    <a:pt x="601" y="734"/>
                    <a:pt x="501" y="801"/>
                  </a:cubicBezTo>
                  <a:cubicBezTo>
                    <a:pt x="434" y="801"/>
                    <a:pt x="401" y="834"/>
                    <a:pt x="334" y="834"/>
                  </a:cubicBezTo>
                  <a:cubicBezTo>
                    <a:pt x="301" y="834"/>
                    <a:pt x="301" y="801"/>
                    <a:pt x="301" y="768"/>
                  </a:cubicBezTo>
                  <a:cubicBezTo>
                    <a:pt x="301" y="734"/>
                    <a:pt x="301" y="734"/>
                    <a:pt x="334" y="701"/>
                  </a:cubicBezTo>
                  <a:cubicBezTo>
                    <a:pt x="367" y="634"/>
                    <a:pt x="468" y="568"/>
                    <a:pt x="534" y="501"/>
                  </a:cubicBezTo>
                  <a:cubicBezTo>
                    <a:pt x="568" y="501"/>
                    <a:pt x="634" y="467"/>
                    <a:pt x="668" y="467"/>
                  </a:cubicBezTo>
                  <a:lnTo>
                    <a:pt x="768" y="467"/>
                  </a:lnTo>
                  <a:cubicBezTo>
                    <a:pt x="768" y="501"/>
                    <a:pt x="801" y="534"/>
                    <a:pt x="801" y="568"/>
                  </a:cubicBezTo>
                  <a:lnTo>
                    <a:pt x="901" y="568"/>
                  </a:lnTo>
                  <a:cubicBezTo>
                    <a:pt x="935" y="534"/>
                    <a:pt x="968" y="467"/>
                    <a:pt x="1001" y="434"/>
                  </a:cubicBezTo>
                  <a:cubicBezTo>
                    <a:pt x="1001" y="367"/>
                    <a:pt x="1001" y="301"/>
                    <a:pt x="1001" y="267"/>
                  </a:cubicBezTo>
                  <a:lnTo>
                    <a:pt x="1001" y="167"/>
                  </a:lnTo>
                  <a:cubicBezTo>
                    <a:pt x="1001" y="101"/>
                    <a:pt x="968" y="67"/>
                    <a:pt x="9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227;p54">
              <a:extLst>
                <a:ext uri="{FF2B5EF4-FFF2-40B4-BE49-F238E27FC236}">
                  <a16:creationId xmlns:a16="http://schemas.microsoft.com/office/drawing/2014/main" id="{4802D006-A333-412C-A9D2-D6EE6A286180}"/>
                </a:ext>
              </a:extLst>
            </p:cNvPr>
            <p:cNvSpPr/>
            <p:nvPr/>
          </p:nvSpPr>
          <p:spPr>
            <a:xfrm>
              <a:off x="2138375" y="1875325"/>
              <a:ext cx="32550" cy="40800"/>
            </a:xfrm>
            <a:custGeom>
              <a:avLst/>
              <a:gdLst/>
              <a:ahLst/>
              <a:cxnLst/>
              <a:rect l="l" t="t" r="r" b="b"/>
              <a:pathLst>
                <a:path w="1302" h="1632" extrusionOk="0">
                  <a:moveTo>
                    <a:pt x="1213" y="1"/>
                  </a:moveTo>
                  <a:cubicBezTo>
                    <a:pt x="1193" y="1"/>
                    <a:pt x="1168" y="9"/>
                    <a:pt x="1134" y="26"/>
                  </a:cubicBezTo>
                  <a:lnTo>
                    <a:pt x="167" y="593"/>
                  </a:lnTo>
                  <a:cubicBezTo>
                    <a:pt x="100" y="626"/>
                    <a:pt x="67" y="659"/>
                    <a:pt x="67" y="693"/>
                  </a:cubicBezTo>
                  <a:cubicBezTo>
                    <a:pt x="33" y="759"/>
                    <a:pt x="0" y="793"/>
                    <a:pt x="0" y="859"/>
                  </a:cubicBezTo>
                  <a:cubicBezTo>
                    <a:pt x="0" y="893"/>
                    <a:pt x="33" y="926"/>
                    <a:pt x="67" y="960"/>
                  </a:cubicBezTo>
                  <a:cubicBezTo>
                    <a:pt x="67" y="976"/>
                    <a:pt x="75" y="985"/>
                    <a:pt x="92" y="985"/>
                  </a:cubicBezTo>
                  <a:cubicBezTo>
                    <a:pt x="108" y="985"/>
                    <a:pt x="134" y="976"/>
                    <a:pt x="167" y="960"/>
                  </a:cubicBezTo>
                  <a:lnTo>
                    <a:pt x="1134" y="392"/>
                  </a:lnTo>
                  <a:cubicBezTo>
                    <a:pt x="1168" y="359"/>
                    <a:pt x="1234" y="326"/>
                    <a:pt x="1268" y="292"/>
                  </a:cubicBezTo>
                  <a:cubicBezTo>
                    <a:pt x="1268" y="226"/>
                    <a:pt x="1268" y="192"/>
                    <a:pt x="1301" y="126"/>
                  </a:cubicBezTo>
                  <a:cubicBezTo>
                    <a:pt x="1301" y="92"/>
                    <a:pt x="1268" y="59"/>
                    <a:pt x="1268" y="26"/>
                  </a:cubicBezTo>
                  <a:cubicBezTo>
                    <a:pt x="1251" y="9"/>
                    <a:pt x="1234" y="1"/>
                    <a:pt x="1213" y="1"/>
                  </a:cubicBezTo>
                  <a:close/>
                  <a:moveTo>
                    <a:pt x="1233" y="645"/>
                  </a:moveTo>
                  <a:cubicBezTo>
                    <a:pt x="1208" y="645"/>
                    <a:pt x="1179" y="659"/>
                    <a:pt x="1134" y="659"/>
                  </a:cubicBezTo>
                  <a:lnTo>
                    <a:pt x="167" y="1226"/>
                  </a:lnTo>
                  <a:cubicBezTo>
                    <a:pt x="100" y="1260"/>
                    <a:pt x="67" y="1293"/>
                    <a:pt x="67" y="1360"/>
                  </a:cubicBezTo>
                  <a:cubicBezTo>
                    <a:pt x="33" y="1393"/>
                    <a:pt x="0" y="1460"/>
                    <a:pt x="0" y="1493"/>
                  </a:cubicBezTo>
                  <a:cubicBezTo>
                    <a:pt x="0" y="1527"/>
                    <a:pt x="33" y="1593"/>
                    <a:pt x="67" y="1593"/>
                  </a:cubicBezTo>
                  <a:cubicBezTo>
                    <a:pt x="67" y="1622"/>
                    <a:pt x="73" y="1632"/>
                    <a:pt x="85" y="1632"/>
                  </a:cubicBezTo>
                  <a:cubicBezTo>
                    <a:pt x="101" y="1632"/>
                    <a:pt x="128" y="1613"/>
                    <a:pt x="167" y="1593"/>
                  </a:cubicBezTo>
                  <a:lnTo>
                    <a:pt x="1134" y="1060"/>
                  </a:lnTo>
                  <a:lnTo>
                    <a:pt x="1134" y="1026"/>
                  </a:lnTo>
                  <a:cubicBezTo>
                    <a:pt x="1168" y="993"/>
                    <a:pt x="1234" y="960"/>
                    <a:pt x="1268" y="926"/>
                  </a:cubicBezTo>
                  <a:cubicBezTo>
                    <a:pt x="1268" y="893"/>
                    <a:pt x="1268" y="826"/>
                    <a:pt x="1301" y="793"/>
                  </a:cubicBezTo>
                  <a:cubicBezTo>
                    <a:pt x="1301" y="759"/>
                    <a:pt x="1268" y="693"/>
                    <a:pt x="1268" y="659"/>
                  </a:cubicBezTo>
                  <a:cubicBezTo>
                    <a:pt x="1257" y="648"/>
                    <a:pt x="1245" y="645"/>
                    <a:pt x="1233" y="645"/>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228;p54">
              <a:extLst>
                <a:ext uri="{FF2B5EF4-FFF2-40B4-BE49-F238E27FC236}">
                  <a16:creationId xmlns:a16="http://schemas.microsoft.com/office/drawing/2014/main" id="{9DED59B6-027B-4877-922B-F3312AE057C3}"/>
                </a:ext>
              </a:extLst>
            </p:cNvPr>
            <p:cNvSpPr/>
            <p:nvPr/>
          </p:nvSpPr>
          <p:spPr>
            <a:xfrm>
              <a:off x="2179225" y="1842600"/>
              <a:ext cx="19200" cy="32550"/>
            </a:xfrm>
            <a:custGeom>
              <a:avLst/>
              <a:gdLst/>
              <a:ahLst/>
              <a:cxnLst/>
              <a:rect l="l" t="t" r="r" b="b"/>
              <a:pathLst>
                <a:path w="768" h="1302" extrusionOk="0">
                  <a:moveTo>
                    <a:pt x="768" y="0"/>
                  </a:moveTo>
                  <a:lnTo>
                    <a:pt x="468" y="167"/>
                  </a:lnTo>
                  <a:lnTo>
                    <a:pt x="568" y="934"/>
                  </a:lnTo>
                  <a:cubicBezTo>
                    <a:pt x="568" y="968"/>
                    <a:pt x="568" y="1001"/>
                    <a:pt x="568" y="1034"/>
                  </a:cubicBezTo>
                  <a:lnTo>
                    <a:pt x="634" y="1034"/>
                  </a:lnTo>
                  <a:cubicBezTo>
                    <a:pt x="634" y="1001"/>
                    <a:pt x="668" y="1001"/>
                    <a:pt x="668" y="968"/>
                  </a:cubicBezTo>
                  <a:cubicBezTo>
                    <a:pt x="668" y="934"/>
                    <a:pt x="701" y="901"/>
                    <a:pt x="701" y="868"/>
                  </a:cubicBezTo>
                  <a:lnTo>
                    <a:pt x="768" y="0"/>
                  </a:lnTo>
                  <a:close/>
                  <a:moveTo>
                    <a:pt x="301" y="300"/>
                  </a:moveTo>
                  <a:lnTo>
                    <a:pt x="1" y="467"/>
                  </a:lnTo>
                  <a:lnTo>
                    <a:pt x="101" y="1234"/>
                  </a:lnTo>
                  <a:cubicBezTo>
                    <a:pt x="134" y="1268"/>
                    <a:pt x="134" y="1301"/>
                    <a:pt x="134" y="1301"/>
                  </a:cubicBezTo>
                  <a:lnTo>
                    <a:pt x="167" y="1301"/>
                  </a:lnTo>
                  <a:cubicBezTo>
                    <a:pt x="201" y="1301"/>
                    <a:pt x="201" y="1301"/>
                    <a:pt x="234" y="1268"/>
                  </a:cubicBezTo>
                  <a:cubicBezTo>
                    <a:pt x="234" y="1234"/>
                    <a:pt x="234" y="1201"/>
                    <a:pt x="234" y="1168"/>
                  </a:cubicBezTo>
                  <a:lnTo>
                    <a:pt x="301" y="30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229;p54">
              <a:extLst>
                <a:ext uri="{FF2B5EF4-FFF2-40B4-BE49-F238E27FC236}">
                  <a16:creationId xmlns:a16="http://schemas.microsoft.com/office/drawing/2014/main" id="{B9ACC38E-5AF5-42C4-9FEB-73B6B094B77C}"/>
                </a:ext>
              </a:extLst>
            </p:cNvPr>
            <p:cNvSpPr/>
            <p:nvPr/>
          </p:nvSpPr>
          <p:spPr>
            <a:xfrm>
              <a:off x="2207575" y="1828425"/>
              <a:ext cx="32550" cy="59025"/>
            </a:xfrm>
            <a:custGeom>
              <a:avLst/>
              <a:gdLst/>
              <a:ahLst/>
              <a:cxnLst/>
              <a:rect l="l" t="t" r="r" b="b"/>
              <a:pathLst>
                <a:path w="1302" h="2361" extrusionOk="0">
                  <a:moveTo>
                    <a:pt x="401" y="0"/>
                  </a:moveTo>
                  <a:lnTo>
                    <a:pt x="134" y="100"/>
                  </a:lnTo>
                  <a:cubicBezTo>
                    <a:pt x="101" y="100"/>
                    <a:pt x="67" y="167"/>
                    <a:pt x="34" y="200"/>
                  </a:cubicBezTo>
                  <a:cubicBezTo>
                    <a:pt x="1" y="234"/>
                    <a:pt x="1" y="300"/>
                    <a:pt x="1" y="334"/>
                  </a:cubicBezTo>
                  <a:cubicBezTo>
                    <a:pt x="1" y="400"/>
                    <a:pt x="1" y="434"/>
                    <a:pt x="34" y="467"/>
                  </a:cubicBezTo>
                  <a:cubicBezTo>
                    <a:pt x="34" y="478"/>
                    <a:pt x="42" y="482"/>
                    <a:pt x="53" y="482"/>
                  </a:cubicBezTo>
                  <a:cubicBezTo>
                    <a:pt x="75" y="482"/>
                    <a:pt x="112" y="467"/>
                    <a:pt x="134" y="467"/>
                  </a:cubicBezTo>
                  <a:lnTo>
                    <a:pt x="168" y="467"/>
                  </a:lnTo>
                  <a:lnTo>
                    <a:pt x="168" y="1968"/>
                  </a:lnTo>
                  <a:cubicBezTo>
                    <a:pt x="134" y="2002"/>
                    <a:pt x="101" y="2002"/>
                    <a:pt x="67" y="2035"/>
                  </a:cubicBezTo>
                  <a:cubicBezTo>
                    <a:pt x="34" y="2102"/>
                    <a:pt x="1" y="2168"/>
                    <a:pt x="1" y="2235"/>
                  </a:cubicBezTo>
                  <a:cubicBezTo>
                    <a:pt x="1" y="2268"/>
                    <a:pt x="34" y="2302"/>
                    <a:pt x="34" y="2335"/>
                  </a:cubicBezTo>
                  <a:cubicBezTo>
                    <a:pt x="51" y="2352"/>
                    <a:pt x="67" y="2360"/>
                    <a:pt x="88" y="2360"/>
                  </a:cubicBezTo>
                  <a:cubicBezTo>
                    <a:pt x="109" y="2360"/>
                    <a:pt x="134" y="2352"/>
                    <a:pt x="168" y="2335"/>
                  </a:cubicBezTo>
                  <a:lnTo>
                    <a:pt x="434" y="2202"/>
                  </a:lnTo>
                  <a:cubicBezTo>
                    <a:pt x="468" y="2168"/>
                    <a:pt x="501" y="2135"/>
                    <a:pt x="534" y="2068"/>
                  </a:cubicBezTo>
                  <a:cubicBezTo>
                    <a:pt x="568" y="2035"/>
                    <a:pt x="568" y="1968"/>
                    <a:pt x="568" y="1935"/>
                  </a:cubicBezTo>
                  <a:cubicBezTo>
                    <a:pt x="568" y="1868"/>
                    <a:pt x="568" y="1801"/>
                    <a:pt x="534" y="1801"/>
                  </a:cubicBezTo>
                  <a:cubicBezTo>
                    <a:pt x="501" y="1801"/>
                    <a:pt x="468" y="1801"/>
                    <a:pt x="401" y="1868"/>
                  </a:cubicBezTo>
                  <a:lnTo>
                    <a:pt x="401" y="1201"/>
                  </a:lnTo>
                  <a:cubicBezTo>
                    <a:pt x="468" y="1101"/>
                    <a:pt x="501" y="1001"/>
                    <a:pt x="568" y="901"/>
                  </a:cubicBezTo>
                  <a:cubicBezTo>
                    <a:pt x="601" y="867"/>
                    <a:pt x="635" y="834"/>
                    <a:pt x="701" y="801"/>
                  </a:cubicBezTo>
                  <a:cubicBezTo>
                    <a:pt x="735" y="784"/>
                    <a:pt x="760" y="776"/>
                    <a:pt x="780" y="776"/>
                  </a:cubicBezTo>
                  <a:cubicBezTo>
                    <a:pt x="801" y="776"/>
                    <a:pt x="818" y="784"/>
                    <a:pt x="835" y="801"/>
                  </a:cubicBezTo>
                  <a:cubicBezTo>
                    <a:pt x="901" y="801"/>
                    <a:pt x="901" y="867"/>
                    <a:pt x="901" y="968"/>
                  </a:cubicBezTo>
                  <a:lnTo>
                    <a:pt x="901" y="1601"/>
                  </a:lnTo>
                  <a:cubicBezTo>
                    <a:pt x="835" y="1601"/>
                    <a:pt x="801" y="1635"/>
                    <a:pt x="768" y="1668"/>
                  </a:cubicBezTo>
                  <a:cubicBezTo>
                    <a:pt x="735" y="1735"/>
                    <a:pt x="735" y="1801"/>
                    <a:pt x="735" y="1868"/>
                  </a:cubicBezTo>
                  <a:cubicBezTo>
                    <a:pt x="735" y="1902"/>
                    <a:pt x="735" y="1935"/>
                    <a:pt x="768" y="1968"/>
                  </a:cubicBezTo>
                  <a:cubicBezTo>
                    <a:pt x="768" y="1978"/>
                    <a:pt x="774" y="1982"/>
                    <a:pt x="783" y="1982"/>
                  </a:cubicBezTo>
                  <a:cubicBezTo>
                    <a:pt x="804" y="1982"/>
                    <a:pt x="844" y="1959"/>
                    <a:pt x="868" y="1935"/>
                  </a:cubicBezTo>
                  <a:lnTo>
                    <a:pt x="1135" y="1801"/>
                  </a:lnTo>
                  <a:cubicBezTo>
                    <a:pt x="1168" y="1768"/>
                    <a:pt x="1235" y="1735"/>
                    <a:pt x="1268" y="1701"/>
                  </a:cubicBezTo>
                  <a:cubicBezTo>
                    <a:pt x="1268" y="1635"/>
                    <a:pt x="1268" y="1601"/>
                    <a:pt x="1302" y="1535"/>
                  </a:cubicBezTo>
                  <a:cubicBezTo>
                    <a:pt x="1302" y="1468"/>
                    <a:pt x="1268" y="1435"/>
                    <a:pt x="1235" y="1435"/>
                  </a:cubicBezTo>
                  <a:cubicBezTo>
                    <a:pt x="1202" y="1435"/>
                    <a:pt x="1135" y="1435"/>
                    <a:pt x="1135" y="1468"/>
                  </a:cubicBezTo>
                  <a:lnTo>
                    <a:pt x="1135" y="801"/>
                  </a:lnTo>
                  <a:cubicBezTo>
                    <a:pt x="1135" y="701"/>
                    <a:pt x="1102" y="601"/>
                    <a:pt x="1068" y="501"/>
                  </a:cubicBezTo>
                  <a:cubicBezTo>
                    <a:pt x="1035" y="434"/>
                    <a:pt x="968" y="400"/>
                    <a:pt x="901" y="400"/>
                  </a:cubicBezTo>
                  <a:cubicBezTo>
                    <a:pt x="835" y="400"/>
                    <a:pt x="768" y="434"/>
                    <a:pt x="701" y="467"/>
                  </a:cubicBezTo>
                  <a:cubicBezTo>
                    <a:pt x="635" y="501"/>
                    <a:pt x="601" y="534"/>
                    <a:pt x="568" y="567"/>
                  </a:cubicBezTo>
                  <a:cubicBezTo>
                    <a:pt x="501" y="634"/>
                    <a:pt x="468" y="701"/>
                    <a:pt x="401" y="767"/>
                  </a:cubicBezTo>
                  <a:lnTo>
                    <a:pt x="40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230;p54">
              <a:extLst>
                <a:ext uri="{FF2B5EF4-FFF2-40B4-BE49-F238E27FC236}">
                  <a16:creationId xmlns:a16="http://schemas.microsoft.com/office/drawing/2014/main" id="{1DBDB12F-BB4E-4826-98F5-236F43F31C1E}"/>
                </a:ext>
              </a:extLst>
            </p:cNvPr>
            <p:cNvSpPr/>
            <p:nvPr/>
          </p:nvSpPr>
          <p:spPr>
            <a:xfrm>
              <a:off x="2245100" y="1810075"/>
              <a:ext cx="29225" cy="51450"/>
            </a:xfrm>
            <a:custGeom>
              <a:avLst/>
              <a:gdLst/>
              <a:ahLst/>
              <a:cxnLst/>
              <a:rect l="l" t="t" r="r" b="b"/>
              <a:pathLst>
                <a:path w="1169" h="2058" extrusionOk="0">
                  <a:moveTo>
                    <a:pt x="368" y="0"/>
                  </a:moveTo>
                  <a:cubicBezTo>
                    <a:pt x="301" y="34"/>
                    <a:pt x="301" y="67"/>
                    <a:pt x="268" y="100"/>
                  </a:cubicBezTo>
                  <a:cubicBezTo>
                    <a:pt x="234" y="167"/>
                    <a:pt x="234" y="234"/>
                    <a:pt x="234" y="301"/>
                  </a:cubicBezTo>
                  <a:lnTo>
                    <a:pt x="234" y="601"/>
                  </a:lnTo>
                  <a:lnTo>
                    <a:pt x="168" y="667"/>
                  </a:lnTo>
                  <a:cubicBezTo>
                    <a:pt x="101" y="701"/>
                    <a:pt x="68" y="734"/>
                    <a:pt x="34" y="768"/>
                  </a:cubicBezTo>
                  <a:cubicBezTo>
                    <a:pt x="1" y="834"/>
                    <a:pt x="1" y="868"/>
                    <a:pt x="1" y="934"/>
                  </a:cubicBezTo>
                  <a:cubicBezTo>
                    <a:pt x="1" y="968"/>
                    <a:pt x="1" y="1001"/>
                    <a:pt x="34" y="1034"/>
                  </a:cubicBezTo>
                  <a:cubicBezTo>
                    <a:pt x="51" y="1051"/>
                    <a:pt x="68" y="1059"/>
                    <a:pt x="88" y="1059"/>
                  </a:cubicBezTo>
                  <a:cubicBezTo>
                    <a:pt x="109" y="1059"/>
                    <a:pt x="134" y="1051"/>
                    <a:pt x="168" y="1034"/>
                  </a:cubicBezTo>
                  <a:lnTo>
                    <a:pt x="234" y="968"/>
                  </a:lnTo>
                  <a:lnTo>
                    <a:pt x="234" y="1735"/>
                  </a:lnTo>
                  <a:cubicBezTo>
                    <a:pt x="234" y="1868"/>
                    <a:pt x="268" y="1968"/>
                    <a:pt x="334" y="2035"/>
                  </a:cubicBezTo>
                  <a:cubicBezTo>
                    <a:pt x="362" y="2049"/>
                    <a:pt x="401" y="2057"/>
                    <a:pt x="447" y="2057"/>
                  </a:cubicBezTo>
                  <a:cubicBezTo>
                    <a:pt x="512" y="2057"/>
                    <a:pt x="590" y="2041"/>
                    <a:pt x="668" y="2002"/>
                  </a:cubicBezTo>
                  <a:cubicBezTo>
                    <a:pt x="768" y="1935"/>
                    <a:pt x="835" y="1835"/>
                    <a:pt x="935" y="1768"/>
                  </a:cubicBezTo>
                  <a:cubicBezTo>
                    <a:pt x="1002" y="1702"/>
                    <a:pt x="1102" y="1601"/>
                    <a:pt x="1135" y="1501"/>
                  </a:cubicBezTo>
                  <a:cubicBezTo>
                    <a:pt x="1168" y="1435"/>
                    <a:pt x="1168" y="1401"/>
                    <a:pt x="1168" y="1368"/>
                  </a:cubicBezTo>
                  <a:cubicBezTo>
                    <a:pt x="1168" y="1301"/>
                    <a:pt x="1168" y="1268"/>
                    <a:pt x="1135" y="1268"/>
                  </a:cubicBezTo>
                  <a:cubicBezTo>
                    <a:pt x="1135" y="1251"/>
                    <a:pt x="1127" y="1243"/>
                    <a:pt x="1114" y="1243"/>
                  </a:cubicBezTo>
                  <a:cubicBezTo>
                    <a:pt x="1102" y="1243"/>
                    <a:pt x="1085" y="1251"/>
                    <a:pt x="1068" y="1268"/>
                  </a:cubicBezTo>
                  <a:cubicBezTo>
                    <a:pt x="1035" y="1268"/>
                    <a:pt x="1002" y="1301"/>
                    <a:pt x="968" y="1335"/>
                  </a:cubicBezTo>
                  <a:cubicBezTo>
                    <a:pt x="901" y="1468"/>
                    <a:pt x="801" y="1568"/>
                    <a:pt x="668" y="1635"/>
                  </a:cubicBezTo>
                  <a:cubicBezTo>
                    <a:pt x="568" y="1702"/>
                    <a:pt x="535" y="1702"/>
                    <a:pt x="501" y="1702"/>
                  </a:cubicBezTo>
                  <a:cubicBezTo>
                    <a:pt x="468" y="1668"/>
                    <a:pt x="468" y="1635"/>
                    <a:pt x="468" y="1568"/>
                  </a:cubicBezTo>
                  <a:lnTo>
                    <a:pt x="468" y="868"/>
                  </a:lnTo>
                  <a:lnTo>
                    <a:pt x="868" y="634"/>
                  </a:lnTo>
                  <a:cubicBezTo>
                    <a:pt x="935" y="601"/>
                    <a:pt x="968" y="567"/>
                    <a:pt x="1002" y="501"/>
                  </a:cubicBezTo>
                  <a:cubicBezTo>
                    <a:pt x="1035" y="467"/>
                    <a:pt x="1035" y="401"/>
                    <a:pt x="1035" y="367"/>
                  </a:cubicBezTo>
                  <a:cubicBezTo>
                    <a:pt x="1035" y="334"/>
                    <a:pt x="1035" y="301"/>
                    <a:pt x="1002" y="267"/>
                  </a:cubicBezTo>
                  <a:cubicBezTo>
                    <a:pt x="985" y="251"/>
                    <a:pt x="968" y="242"/>
                    <a:pt x="947" y="242"/>
                  </a:cubicBezTo>
                  <a:cubicBezTo>
                    <a:pt x="926" y="242"/>
                    <a:pt x="901" y="251"/>
                    <a:pt x="868" y="267"/>
                  </a:cubicBezTo>
                  <a:lnTo>
                    <a:pt x="468" y="501"/>
                  </a:lnTo>
                  <a:lnTo>
                    <a:pt x="468" y="167"/>
                  </a:lnTo>
                  <a:cubicBezTo>
                    <a:pt x="468" y="100"/>
                    <a:pt x="468" y="34"/>
                    <a:pt x="4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231;p54">
              <a:extLst>
                <a:ext uri="{FF2B5EF4-FFF2-40B4-BE49-F238E27FC236}">
                  <a16:creationId xmlns:a16="http://schemas.microsoft.com/office/drawing/2014/main" id="{6358E7FB-E27E-4F8E-B835-BF5E4F700DE9}"/>
                </a:ext>
              </a:extLst>
            </p:cNvPr>
            <p:cNvSpPr/>
            <p:nvPr/>
          </p:nvSpPr>
          <p:spPr>
            <a:xfrm>
              <a:off x="2280125" y="1789425"/>
              <a:ext cx="29225" cy="52425"/>
            </a:xfrm>
            <a:custGeom>
              <a:avLst/>
              <a:gdLst/>
              <a:ahLst/>
              <a:cxnLst/>
              <a:rect l="l" t="t" r="r" b="b"/>
              <a:pathLst>
                <a:path w="1169" h="2097" extrusionOk="0">
                  <a:moveTo>
                    <a:pt x="380" y="1"/>
                  </a:moveTo>
                  <a:cubicBezTo>
                    <a:pt x="368" y="1"/>
                    <a:pt x="351" y="9"/>
                    <a:pt x="334" y="26"/>
                  </a:cubicBezTo>
                  <a:cubicBezTo>
                    <a:pt x="301" y="59"/>
                    <a:pt x="268" y="92"/>
                    <a:pt x="234" y="126"/>
                  </a:cubicBezTo>
                  <a:cubicBezTo>
                    <a:pt x="234" y="193"/>
                    <a:pt x="234" y="259"/>
                    <a:pt x="234" y="326"/>
                  </a:cubicBezTo>
                  <a:lnTo>
                    <a:pt x="234" y="626"/>
                  </a:lnTo>
                  <a:lnTo>
                    <a:pt x="134" y="693"/>
                  </a:lnTo>
                  <a:cubicBezTo>
                    <a:pt x="101" y="726"/>
                    <a:pt x="34" y="760"/>
                    <a:pt x="34" y="793"/>
                  </a:cubicBezTo>
                  <a:cubicBezTo>
                    <a:pt x="1" y="860"/>
                    <a:pt x="1" y="893"/>
                    <a:pt x="1" y="960"/>
                  </a:cubicBezTo>
                  <a:cubicBezTo>
                    <a:pt x="1" y="993"/>
                    <a:pt x="1" y="1026"/>
                    <a:pt x="34" y="1060"/>
                  </a:cubicBezTo>
                  <a:cubicBezTo>
                    <a:pt x="34" y="1077"/>
                    <a:pt x="43" y="1085"/>
                    <a:pt x="59" y="1085"/>
                  </a:cubicBezTo>
                  <a:cubicBezTo>
                    <a:pt x="76" y="1085"/>
                    <a:pt x="101" y="1077"/>
                    <a:pt x="134" y="1060"/>
                  </a:cubicBezTo>
                  <a:lnTo>
                    <a:pt x="234" y="993"/>
                  </a:lnTo>
                  <a:lnTo>
                    <a:pt x="234" y="1760"/>
                  </a:lnTo>
                  <a:cubicBezTo>
                    <a:pt x="201" y="1894"/>
                    <a:pt x="234" y="1994"/>
                    <a:pt x="334" y="2061"/>
                  </a:cubicBezTo>
                  <a:cubicBezTo>
                    <a:pt x="360" y="2086"/>
                    <a:pt x="390" y="2097"/>
                    <a:pt x="425" y="2097"/>
                  </a:cubicBezTo>
                  <a:cubicBezTo>
                    <a:pt x="482" y="2097"/>
                    <a:pt x="552" y="2068"/>
                    <a:pt x="635" y="2027"/>
                  </a:cubicBezTo>
                  <a:cubicBezTo>
                    <a:pt x="735" y="1960"/>
                    <a:pt x="835" y="1894"/>
                    <a:pt x="901" y="1794"/>
                  </a:cubicBezTo>
                  <a:cubicBezTo>
                    <a:pt x="1002" y="1727"/>
                    <a:pt x="1068" y="1627"/>
                    <a:pt x="1135" y="1527"/>
                  </a:cubicBezTo>
                  <a:cubicBezTo>
                    <a:pt x="1135" y="1493"/>
                    <a:pt x="1168" y="1427"/>
                    <a:pt x="1168" y="1393"/>
                  </a:cubicBezTo>
                  <a:cubicBezTo>
                    <a:pt x="1168" y="1360"/>
                    <a:pt x="1168" y="1327"/>
                    <a:pt x="1135" y="1293"/>
                  </a:cubicBezTo>
                  <a:cubicBezTo>
                    <a:pt x="1118" y="1277"/>
                    <a:pt x="1102" y="1268"/>
                    <a:pt x="1085" y="1268"/>
                  </a:cubicBezTo>
                  <a:cubicBezTo>
                    <a:pt x="1068" y="1268"/>
                    <a:pt x="1052" y="1277"/>
                    <a:pt x="1035" y="1293"/>
                  </a:cubicBezTo>
                  <a:cubicBezTo>
                    <a:pt x="1002" y="1293"/>
                    <a:pt x="1002" y="1327"/>
                    <a:pt x="968" y="1360"/>
                  </a:cubicBezTo>
                  <a:cubicBezTo>
                    <a:pt x="868" y="1493"/>
                    <a:pt x="768" y="1594"/>
                    <a:pt x="635" y="1660"/>
                  </a:cubicBezTo>
                  <a:cubicBezTo>
                    <a:pt x="568" y="1727"/>
                    <a:pt x="501" y="1727"/>
                    <a:pt x="468" y="1727"/>
                  </a:cubicBezTo>
                  <a:cubicBezTo>
                    <a:pt x="434" y="1694"/>
                    <a:pt x="434" y="1660"/>
                    <a:pt x="434" y="1594"/>
                  </a:cubicBezTo>
                  <a:lnTo>
                    <a:pt x="434" y="893"/>
                  </a:lnTo>
                  <a:lnTo>
                    <a:pt x="868" y="626"/>
                  </a:lnTo>
                  <a:cubicBezTo>
                    <a:pt x="901" y="593"/>
                    <a:pt x="968" y="559"/>
                    <a:pt x="968" y="493"/>
                  </a:cubicBezTo>
                  <a:cubicBezTo>
                    <a:pt x="1002" y="459"/>
                    <a:pt x="1002" y="426"/>
                    <a:pt x="1002" y="359"/>
                  </a:cubicBezTo>
                  <a:cubicBezTo>
                    <a:pt x="1035" y="326"/>
                    <a:pt x="1002" y="293"/>
                    <a:pt x="968" y="259"/>
                  </a:cubicBezTo>
                  <a:cubicBezTo>
                    <a:pt x="968" y="243"/>
                    <a:pt x="951" y="234"/>
                    <a:pt x="931" y="234"/>
                  </a:cubicBezTo>
                  <a:cubicBezTo>
                    <a:pt x="910" y="234"/>
                    <a:pt x="885" y="243"/>
                    <a:pt x="868" y="259"/>
                  </a:cubicBezTo>
                  <a:lnTo>
                    <a:pt x="434" y="493"/>
                  </a:lnTo>
                  <a:lnTo>
                    <a:pt x="434" y="193"/>
                  </a:lnTo>
                  <a:cubicBezTo>
                    <a:pt x="468" y="126"/>
                    <a:pt x="434" y="59"/>
                    <a:pt x="401" y="26"/>
                  </a:cubicBezTo>
                  <a:cubicBezTo>
                    <a:pt x="401" y="9"/>
                    <a:pt x="393" y="1"/>
                    <a:pt x="38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232;p54">
              <a:extLst>
                <a:ext uri="{FF2B5EF4-FFF2-40B4-BE49-F238E27FC236}">
                  <a16:creationId xmlns:a16="http://schemas.microsoft.com/office/drawing/2014/main" id="{500D044E-4ACF-48BE-B5AA-9D4DD9E95980}"/>
                </a:ext>
              </a:extLst>
            </p:cNvPr>
            <p:cNvSpPr/>
            <p:nvPr/>
          </p:nvSpPr>
          <p:spPr>
            <a:xfrm>
              <a:off x="2309325" y="1778175"/>
              <a:ext cx="34200" cy="69450"/>
            </a:xfrm>
            <a:custGeom>
              <a:avLst/>
              <a:gdLst/>
              <a:ahLst/>
              <a:cxnLst/>
              <a:rect l="l" t="t" r="r" b="b"/>
              <a:pathLst>
                <a:path w="1368" h="2778" extrusionOk="0">
                  <a:moveTo>
                    <a:pt x="905" y="384"/>
                  </a:moveTo>
                  <a:cubicBezTo>
                    <a:pt x="978" y="384"/>
                    <a:pt x="1048" y="428"/>
                    <a:pt x="1068" y="509"/>
                  </a:cubicBezTo>
                  <a:cubicBezTo>
                    <a:pt x="1101" y="576"/>
                    <a:pt x="1101" y="643"/>
                    <a:pt x="1101" y="676"/>
                  </a:cubicBezTo>
                  <a:cubicBezTo>
                    <a:pt x="1101" y="809"/>
                    <a:pt x="1068" y="909"/>
                    <a:pt x="1001" y="1009"/>
                  </a:cubicBezTo>
                  <a:cubicBezTo>
                    <a:pt x="968" y="1143"/>
                    <a:pt x="868" y="1210"/>
                    <a:pt x="768" y="1276"/>
                  </a:cubicBezTo>
                  <a:cubicBezTo>
                    <a:pt x="734" y="1310"/>
                    <a:pt x="692" y="1326"/>
                    <a:pt x="651" y="1326"/>
                  </a:cubicBezTo>
                  <a:cubicBezTo>
                    <a:pt x="609" y="1326"/>
                    <a:pt x="567" y="1310"/>
                    <a:pt x="534" y="1276"/>
                  </a:cubicBezTo>
                  <a:cubicBezTo>
                    <a:pt x="467" y="1243"/>
                    <a:pt x="434" y="1143"/>
                    <a:pt x="434" y="1076"/>
                  </a:cubicBezTo>
                  <a:cubicBezTo>
                    <a:pt x="434" y="976"/>
                    <a:pt x="467" y="876"/>
                    <a:pt x="501" y="776"/>
                  </a:cubicBezTo>
                  <a:cubicBezTo>
                    <a:pt x="567" y="643"/>
                    <a:pt x="634" y="509"/>
                    <a:pt x="768" y="442"/>
                  </a:cubicBezTo>
                  <a:cubicBezTo>
                    <a:pt x="807" y="403"/>
                    <a:pt x="857" y="384"/>
                    <a:pt x="905" y="384"/>
                  </a:cubicBezTo>
                  <a:close/>
                  <a:moveTo>
                    <a:pt x="968" y="0"/>
                  </a:moveTo>
                  <a:cubicBezTo>
                    <a:pt x="893" y="0"/>
                    <a:pt x="818" y="25"/>
                    <a:pt x="768" y="75"/>
                  </a:cubicBezTo>
                  <a:cubicBezTo>
                    <a:pt x="701" y="109"/>
                    <a:pt x="634" y="176"/>
                    <a:pt x="601" y="209"/>
                  </a:cubicBezTo>
                  <a:cubicBezTo>
                    <a:pt x="534" y="276"/>
                    <a:pt x="467" y="342"/>
                    <a:pt x="434" y="442"/>
                  </a:cubicBezTo>
                  <a:lnTo>
                    <a:pt x="434" y="309"/>
                  </a:lnTo>
                  <a:lnTo>
                    <a:pt x="167" y="476"/>
                  </a:lnTo>
                  <a:cubicBezTo>
                    <a:pt x="100" y="509"/>
                    <a:pt x="67" y="542"/>
                    <a:pt x="34" y="576"/>
                  </a:cubicBezTo>
                  <a:cubicBezTo>
                    <a:pt x="0" y="643"/>
                    <a:pt x="0" y="676"/>
                    <a:pt x="0" y="743"/>
                  </a:cubicBezTo>
                  <a:cubicBezTo>
                    <a:pt x="0" y="776"/>
                    <a:pt x="0" y="809"/>
                    <a:pt x="34" y="843"/>
                  </a:cubicBezTo>
                  <a:cubicBezTo>
                    <a:pt x="67" y="843"/>
                    <a:pt x="100" y="843"/>
                    <a:pt x="167" y="809"/>
                  </a:cubicBezTo>
                  <a:lnTo>
                    <a:pt x="200" y="809"/>
                  </a:lnTo>
                  <a:lnTo>
                    <a:pt x="200" y="2410"/>
                  </a:lnTo>
                  <a:lnTo>
                    <a:pt x="167" y="2410"/>
                  </a:lnTo>
                  <a:cubicBezTo>
                    <a:pt x="100" y="2410"/>
                    <a:pt x="67" y="2477"/>
                    <a:pt x="34" y="2511"/>
                  </a:cubicBezTo>
                  <a:cubicBezTo>
                    <a:pt x="0" y="2544"/>
                    <a:pt x="0" y="2611"/>
                    <a:pt x="0" y="2644"/>
                  </a:cubicBezTo>
                  <a:cubicBezTo>
                    <a:pt x="0" y="2711"/>
                    <a:pt x="0" y="2744"/>
                    <a:pt x="34" y="2777"/>
                  </a:cubicBezTo>
                  <a:cubicBezTo>
                    <a:pt x="67" y="2777"/>
                    <a:pt x="100" y="2777"/>
                    <a:pt x="167" y="2744"/>
                  </a:cubicBezTo>
                  <a:lnTo>
                    <a:pt x="567" y="2511"/>
                  </a:lnTo>
                  <a:cubicBezTo>
                    <a:pt x="634" y="2477"/>
                    <a:pt x="667" y="2444"/>
                    <a:pt x="701" y="2410"/>
                  </a:cubicBezTo>
                  <a:cubicBezTo>
                    <a:pt x="701" y="2344"/>
                    <a:pt x="734" y="2310"/>
                    <a:pt x="734" y="2244"/>
                  </a:cubicBezTo>
                  <a:cubicBezTo>
                    <a:pt x="734" y="2210"/>
                    <a:pt x="701" y="2177"/>
                    <a:pt x="701" y="2144"/>
                  </a:cubicBezTo>
                  <a:cubicBezTo>
                    <a:pt x="667" y="2144"/>
                    <a:pt x="634" y="2144"/>
                    <a:pt x="567" y="2177"/>
                  </a:cubicBezTo>
                  <a:lnTo>
                    <a:pt x="434" y="2244"/>
                  </a:lnTo>
                  <a:lnTo>
                    <a:pt x="434" y="1677"/>
                  </a:lnTo>
                  <a:cubicBezTo>
                    <a:pt x="489" y="1690"/>
                    <a:pt x="539" y="1699"/>
                    <a:pt x="585" y="1699"/>
                  </a:cubicBezTo>
                  <a:cubicBezTo>
                    <a:pt x="650" y="1699"/>
                    <a:pt x="709" y="1682"/>
                    <a:pt x="768" y="1643"/>
                  </a:cubicBezTo>
                  <a:cubicBezTo>
                    <a:pt x="934" y="1543"/>
                    <a:pt x="1068" y="1376"/>
                    <a:pt x="1134" y="1210"/>
                  </a:cubicBezTo>
                  <a:cubicBezTo>
                    <a:pt x="1268" y="1009"/>
                    <a:pt x="1335" y="776"/>
                    <a:pt x="1335" y="542"/>
                  </a:cubicBezTo>
                  <a:cubicBezTo>
                    <a:pt x="1368" y="376"/>
                    <a:pt x="1301" y="209"/>
                    <a:pt x="1168" y="75"/>
                  </a:cubicBezTo>
                  <a:cubicBezTo>
                    <a:pt x="1118" y="25"/>
                    <a:pt x="1043" y="0"/>
                    <a:pt x="9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233;p54">
              <a:extLst>
                <a:ext uri="{FF2B5EF4-FFF2-40B4-BE49-F238E27FC236}">
                  <a16:creationId xmlns:a16="http://schemas.microsoft.com/office/drawing/2014/main" id="{8CB3EFB3-C5FB-4800-BD88-536D862F5FA5}"/>
                </a:ext>
              </a:extLst>
            </p:cNvPr>
            <p:cNvSpPr/>
            <p:nvPr/>
          </p:nvSpPr>
          <p:spPr>
            <a:xfrm>
              <a:off x="2357700" y="1761900"/>
              <a:ext cx="8350" cy="41325"/>
            </a:xfrm>
            <a:custGeom>
              <a:avLst/>
              <a:gdLst/>
              <a:ahLst/>
              <a:cxnLst/>
              <a:rect l="l" t="t" r="r" b="b"/>
              <a:pathLst>
                <a:path w="334" h="1653" extrusionOk="0">
                  <a:moveTo>
                    <a:pt x="246" y="1"/>
                  </a:moveTo>
                  <a:cubicBezTo>
                    <a:pt x="225" y="1"/>
                    <a:pt x="200" y="9"/>
                    <a:pt x="167" y="26"/>
                  </a:cubicBezTo>
                  <a:cubicBezTo>
                    <a:pt x="133" y="59"/>
                    <a:pt x="67" y="93"/>
                    <a:pt x="33" y="159"/>
                  </a:cubicBezTo>
                  <a:cubicBezTo>
                    <a:pt x="0" y="226"/>
                    <a:pt x="0" y="293"/>
                    <a:pt x="0" y="360"/>
                  </a:cubicBezTo>
                  <a:cubicBezTo>
                    <a:pt x="0" y="393"/>
                    <a:pt x="0" y="426"/>
                    <a:pt x="33" y="460"/>
                  </a:cubicBezTo>
                  <a:cubicBezTo>
                    <a:pt x="50" y="476"/>
                    <a:pt x="67" y="485"/>
                    <a:pt x="88" y="485"/>
                  </a:cubicBezTo>
                  <a:cubicBezTo>
                    <a:pt x="108" y="485"/>
                    <a:pt x="133" y="476"/>
                    <a:pt x="167" y="460"/>
                  </a:cubicBezTo>
                  <a:cubicBezTo>
                    <a:pt x="234" y="426"/>
                    <a:pt x="267" y="393"/>
                    <a:pt x="300" y="326"/>
                  </a:cubicBezTo>
                  <a:cubicBezTo>
                    <a:pt x="334" y="259"/>
                    <a:pt x="334" y="193"/>
                    <a:pt x="334" y="159"/>
                  </a:cubicBezTo>
                  <a:cubicBezTo>
                    <a:pt x="334" y="93"/>
                    <a:pt x="334" y="59"/>
                    <a:pt x="300" y="26"/>
                  </a:cubicBezTo>
                  <a:cubicBezTo>
                    <a:pt x="284" y="9"/>
                    <a:pt x="267" y="1"/>
                    <a:pt x="246" y="1"/>
                  </a:cubicBezTo>
                  <a:close/>
                  <a:moveTo>
                    <a:pt x="234" y="1135"/>
                  </a:moveTo>
                  <a:cubicBezTo>
                    <a:pt x="209" y="1135"/>
                    <a:pt x="183" y="1143"/>
                    <a:pt x="167" y="1160"/>
                  </a:cubicBezTo>
                  <a:cubicBezTo>
                    <a:pt x="100" y="1193"/>
                    <a:pt x="67" y="1227"/>
                    <a:pt x="33" y="1294"/>
                  </a:cubicBezTo>
                  <a:cubicBezTo>
                    <a:pt x="0" y="1360"/>
                    <a:pt x="0" y="1427"/>
                    <a:pt x="0" y="1494"/>
                  </a:cubicBezTo>
                  <a:cubicBezTo>
                    <a:pt x="0" y="1527"/>
                    <a:pt x="0" y="1594"/>
                    <a:pt x="33" y="1627"/>
                  </a:cubicBezTo>
                  <a:cubicBezTo>
                    <a:pt x="50" y="1644"/>
                    <a:pt x="67" y="1652"/>
                    <a:pt x="88" y="1652"/>
                  </a:cubicBezTo>
                  <a:cubicBezTo>
                    <a:pt x="108" y="1652"/>
                    <a:pt x="133" y="1644"/>
                    <a:pt x="167" y="1627"/>
                  </a:cubicBezTo>
                  <a:cubicBezTo>
                    <a:pt x="200" y="1594"/>
                    <a:pt x="267" y="1527"/>
                    <a:pt x="300" y="1460"/>
                  </a:cubicBezTo>
                  <a:cubicBezTo>
                    <a:pt x="334" y="1427"/>
                    <a:pt x="334" y="1360"/>
                    <a:pt x="334" y="1294"/>
                  </a:cubicBezTo>
                  <a:cubicBezTo>
                    <a:pt x="334" y="1227"/>
                    <a:pt x="334" y="1193"/>
                    <a:pt x="300" y="1160"/>
                  </a:cubicBezTo>
                  <a:cubicBezTo>
                    <a:pt x="284" y="1143"/>
                    <a:pt x="259" y="1135"/>
                    <a:pt x="234" y="1135"/>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234;p54">
              <a:extLst>
                <a:ext uri="{FF2B5EF4-FFF2-40B4-BE49-F238E27FC236}">
                  <a16:creationId xmlns:a16="http://schemas.microsoft.com/office/drawing/2014/main" id="{5931435E-F795-4FD9-9930-40C36F7D1EF1}"/>
                </a:ext>
              </a:extLst>
            </p:cNvPr>
            <p:cNvSpPr/>
            <p:nvPr/>
          </p:nvSpPr>
          <p:spPr>
            <a:xfrm>
              <a:off x="2383550" y="1714175"/>
              <a:ext cx="25025" cy="83200"/>
            </a:xfrm>
            <a:custGeom>
              <a:avLst/>
              <a:gdLst/>
              <a:ahLst/>
              <a:cxnLst/>
              <a:rect l="l" t="t" r="r" b="b"/>
              <a:pathLst>
                <a:path w="1001" h="3328" extrusionOk="0">
                  <a:moveTo>
                    <a:pt x="901" y="0"/>
                  </a:moveTo>
                  <a:cubicBezTo>
                    <a:pt x="867" y="34"/>
                    <a:pt x="834" y="67"/>
                    <a:pt x="834" y="100"/>
                  </a:cubicBezTo>
                  <a:cubicBezTo>
                    <a:pt x="801" y="134"/>
                    <a:pt x="801" y="167"/>
                    <a:pt x="767" y="234"/>
                  </a:cubicBezTo>
                  <a:lnTo>
                    <a:pt x="33" y="3069"/>
                  </a:lnTo>
                  <a:cubicBezTo>
                    <a:pt x="33" y="3102"/>
                    <a:pt x="33" y="3169"/>
                    <a:pt x="33" y="3203"/>
                  </a:cubicBezTo>
                  <a:cubicBezTo>
                    <a:pt x="0" y="3236"/>
                    <a:pt x="33" y="3269"/>
                    <a:pt x="67" y="3303"/>
                  </a:cubicBezTo>
                  <a:cubicBezTo>
                    <a:pt x="67" y="3319"/>
                    <a:pt x="75" y="3328"/>
                    <a:pt x="88" y="3328"/>
                  </a:cubicBezTo>
                  <a:cubicBezTo>
                    <a:pt x="100" y="3328"/>
                    <a:pt x="117" y="3319"/>
                    <a:pt x="134" y="3303"/>
                  </a:cubicBezTo>
                  <a:cubicBezTo>
                    <a:pt x="167" y="3303"/>
                    <a:pt x="200" y="3269"/>
                    <a:pt x="200" y="3236"/>
                  </a:cubicBezTo>
                  <a:cubicBezTo>
                    <a:pt x="234" y="3169"/>
                    <a:pt x="234" y="3136"/>
                    <a:pt x="267" y="3102"/>
                  </a:cubicBezTo>
                  <a:lnTo>
                    <a:pt x="967" y="234"/>
                  </a:lnTo>
                  <a:cubicBezTo>
                    <a:pt x="1001" y="200"/>
                    <a:pt x="1001" y="134"/>
                    <a:pt x="1001" y="100"/>
                  </a:cubicBezTo>
                  <a:cubicBezTo>
                    <a:pt x="1001" y="67"/>
                    <a:pt x="1001" y="34"/>
                    <a:pt x="96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235;p54">
              <a:extLst>
                <a:ext uri="{FF2B5EF4-FFF2-40B4-BE49-F238E27FC236}">
                  <a16:creationId xmlns:a16="http://schemas.microsoft.com/office/drawing/2014/main" id="{3A61D171-88B6-42F6-B689-95ADAC2AD6CA}"/>
                </a:ext>
              </a:extLst>
            </p:cNvPr>
            <p:cNvSpPr/>
            <p:nvPr/>
          </p:nvSpPr>
          <p:spPr>
            <a:xfrm>
              <a:off x="2418575" y="1693325"/>
              <a:ext cx="25025" cy="83200"/>
            </a:xfrm>
            <a:custGeom>
              <a:avLst/>
              <a:gdLst/>
              <a:ahLst/>
              <a:cxnLst/>
              <a:rect l="l" t="t" r="r" b="b"/>
              <a:pathLst>
                <a:path w="1001" h="3328" extrusionOk="0">
                  <a:moveTo>
                    <a:pt x="867" y="0"/>
                  </a:moveTo>
                  <a:cubicBezTo>
                    <a:pt x="834" y="34"/>
                    <a:pt x="834" y="67"/>
                    <a:pt x="801" y="100"/>
                  </a:cubicBezTo>
                  <a:cubicBezTo>
                    <a:pt x="767" y="134"/>
                    <a:pt x="767" y="167"/>
                    <a:pt x="767" y="234"/>
                  </a:cubicBezTo>
                  <a:lnTo>
                    <a:pt x="33" y="3069"/>
                  </a:lnTo>
                  <a:cubicBezTo>
                    <a:pt x="0" y="3103"/>
                    <a:pt x="0" y="3169"/>
                    <a:pt x="0" y="3203"/>
                  </a:cubicBezTo>
                  <a:cubicBezTo>
                    <a:pt x="0" y="3236"/>
                    <a:pt x="0" y="3269"/>
                    <a:pt x="33" y="3303"/>
                  </a:cubicBezTo>
                  <a:cubicBezTo>
                    <a:pt x="50" y="3319"/>
                    <a:pt x="67" y="3328"/>
                    <a:pt x="79" y="3328"/>
                  </a:cubicBezTo>
                  <a:cubicBezTo>
                    <a:pt x="92" y="3328"/>
                    <a:pt x="100" y="3319"/>
                    <a:pt x="100" y="3303"/>
                  </a:cubicBezTo>
                  <a:cubicBezTo>
                    <a:pt x="134" y="3303"/>
                    <a:pt x="167" y="3269"/>
                    <a:pt x="200" y="3236"/>
                  </a:cubicBezTo>
                  <a:cubicBezTo>
                    <a:pt x="200" y="3169"/>
                    <a:pt x="234" y="3136"/>
                    <a:pt x="234" y="3103"/>
                  </a:cubicBezTo>
                  <a:lnTo>
                    <a:pt x="967" y="267"/>
                  </a:lnTo>
                  <a:cubicBezTo>
                    <a:pt x="967" y="234"/>
                    <a:pt x="967" y="167"/>
                    <a:pt x="1001" y="100"/>
                  </a:cubicBezTo>
                  <a:cubicBezTo>
                    <a:pt x="1001" y="67"/>
                    <a:pt x="967" y="34"/>
                    <a:pt x="96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236;p54">
              <a:extLst>
                <a:ext uri="{FF2B5EF4-FFF2-40B4-BE49-F238E27FC236}">
                  <a16:creationId xmlns:a16="http://schemas.microsoft.com/office/drawing/2014/main" id="{3448E03A-1741-4F88-8C2E-CC4387D4AAD3}"/>
                </a:ext>
              </a:extLst>
            </p:cNvPr>
            <p:cNvSpPr/>
            <p:nvPr/>
          </p:nvSpPr>
          <p:spPr>
            <a:xfrm>
              <a:off x="2447750" y="1694375"/>
              <a:ext cx="35050" cy="52350"/>
            </a:xfrm>
            <a:custGeom>
              <a:avLst/>
              <a:gdLst/>
              <a:ahLst/>
              <a:cxnLst/>
              <a:rect l="l" t="t" r="r" b="b"/>
              <a:pathLst>
                <a:path w="1402" h="2094" extrusionOk="0">
                  <a:moveTo>
                    <a:pt x="1314" y="0"/>
                  </a:moveTo>
                  <a:cubicBezTo>
                    <a:pt x="1293" y="0"/>
                    <a:pt x="1268" y="8"/>
                    <a:pt x="1235" y="25"/>
                  </a:cubicBezTo>
                  <a:lnTo>
                    <a:pt x="1035" y="158"/>
                  </a:lnTo>
                  <a:cubicBezTo>
                    <a:pt x="968" y="192"/>
                    <a:pt x="935" y="225"/>
                    <a:pt x="901" y="259"/>
                  </a:cubicBezTo>
                  <a:cubicBezTo>
                    <a:pt x="868" y="325"/>
                    <a:pt x="868" y="359"/>
                    <a:pt x="868" y="392"/>
                  </a:cubicBezTo>
                  <a:cubicBezTo>
                    <a:pt x="868" y="459"/>
                    <a:pt x="901" y="525"/>
                    <a:pt x="935" y="525"/>
                  </a:cubicBezTo>
                  <a:cubicBezTo>
                    <a:pt x="935" y="525"/>
                    <a:pt x="968" y="525"/>
                    <a:pt x="1035" y="492"/>
                  </a:cubicBezTo>
                  <a:lnTo>
                    <a:pt x="1035" y="492"/>
                  </a:lnTo>
                  <a:lnTo>
                    <a:pt x="935" y="1092"/>
                  </a:lnTo>
                  <a:lnTo>
                    <a:pt x="801" y="592"/>
                  </a:lnTo>
                  <a:lnTo>
                    <a:pt x="601" y="726"/>
                  </a:lnTo>
                  <a:lnTo>
                    <a:pt x="468" y="1359"/>
                  </a:lnTo>
                  <a:lnTo>
                    <a:pt x="368" y="859"/>
                  </a:lnTo>
                  <a:cubicBezTo>
                    <a:pt x="434" y="859"/>
                    <a:pt x="468" y="826"/>
                    <a:pt x="501" y="759"/>
                  </a:cubicBezTo>
                  <a:cubicBezTo>
                    <a:pt x="534" y="726"/>
                    <a:pt x="534" y="659"/>
                    <a:pt x="534" y="592"/>
                  </a:cubicBezTo>
                  <a:cubicBezTo>
                    <a:pt x="534" y="559"/>
                    <a:pt x="534" y="525"/>
                    <a:pt x="501" y="492"/>
                  </a:cubicBezTo>
                  <a:cubicBezTo>
                    <a:pt x="484" y="475"/>
                    <a:pt x="468" y="467"/>
                    <a:pt x="451" y="467"/>
                  </a:cubicBezTo>
                  <a:cubicBezTo>
                    <a:pt x="434" y="467"/>
                    <a:pt x="418" y="475"/>
                    <a:pt x="401" y="492"/>
                  </a:cubicBezTo>
                  <a:lnTo>
                    <a:pt x="167" y="625"/>
                  </a:lnTo>
                  <a:cubicBezTo>
                    <a:pt x="134" y="659"/>
                    <a:pt x="67" y="692"/>
                    <a:pt x="67" y="726"/>
                  </a:cubicBezTo>
                  <a:cubicBezTo>
                    <a:pt x="34" y="792"/>
                    <a:pt x="34" y="826"/>
                    <a:pt x="34" y="892"/>
                  </a:cubicBezTo>
                  <a:cubicBezTo>
                    <a:pt x="1" y="926"/>
                    <a:pt x="34" y="959"/>
                    <a:pt x="67" y="992"/>
                  </a:cubicBezTo>
                  <a:cubicBezTo>
                    <a:pt x="67" y="1009"/>
                    <a:pt x="76" y="1017"/>
                    <a:pt x="88" y="1017"/>
                  </a:cubicBezTo>
                  <a:cubicBezTo>
                    <a:pt x="101" y="1017"/>
                    <a:pt x="117" y="1009"/>
                    <a:pt x="134" y="992"/>
                  </a:cubicBezTo>
                  <a:lnTo>
                    <a:pt x="334" y="2093"/>
                  </a:lnTo>
                  <a:lnTo>
                    <a:pt x="568" y="1960"/>
                  </a:lnTo>
                  <a:lnTo>
                    <a:pt x="701" y="1226"/>
                  </a:lnTo>
                  <a:lnTo>
                    <a:pt x="868" y="1793"/>
                  </a:lnTo>
                  <a:lnTo>
                    <a:pt x="1101" y="1660"/>
                  </a:lnTo>
                  <a:lnTo>
                    <a:pt x="1268" y="359"/>
                  </a:lnTo>
                  <a:cubicBezTo>
                    <a:pt x="1302" y="359"/>
                    <a:pt x="1335" y="325"/>
                    <a:pt x="1368" y="259"/>
                  </a:cubicBezTo>
                  <a:cubicBezTo>
                    <a:pt x="1368" y="225"/>
                    <a:pt x="1402" y="192"/>
                    <a:pt x="1402" y="125"/>
                  </a:cubicBezTo>
                  <a:cubicBezTo>
                    <a:pt x="1402" y="92"/>
                    <a:pt x="1368" y="58"/>
                    <a:pt x="1368" y="25"/>
                  </a:cubicBezTo>
                  <a:cubicBezTo>
                    <a:pt x="1352" y="8"/>
                    <a:pt x="1335" y="0"/>
                    <a:pt x="131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237;p54">
              <a:extLst>
                <a:ext uri="{FF2B5EF4-FFF2-40B4-BE49-F238E27FC236}">
                  <a16:creationId xmlns:a16="http://schemas.microsoft.com/office/drawing/2014/main" id="{B2A28EFF-6759-497E-ADBB-68004C19C6CA}"/>
                </a:ext>
              </a:extLst>
            </p:cNvPr>
            <p:cNvSpPr/>
            <p:nvPr/>
          </p:nvSpPr>
          <p:spPr>
            <a:xfrm>
              <a:off x="2482775" y="1673800"/>
              <a:ext cx="34225" cy="52900"/>
            </a:xfrm>
            <a:custGeom>
              <a:avLst/>
              <a:gdLst/>
              <a:ahLst/>
              <a:cxnLst/>
              <a:rect l="l" t="t" r="r" b="b"/>
              <a:pathLst>
                <a:path w="1369" h="2116" extrusionOk="0">
                  <a:moveTo>
                    <a:pt x="1306" y="0"/>
                  </a:moveTo>
                  <a:cubicBezTo>
                    <a:pt x="1282" y="0"/>
                    <a:pt x="1258" y="24"/>
                    <a:pt x="1235" y="47"/>
                  </a:cubicBezTo>
                  <a:lnTo>
                    <a:pt x="1001" y="148"/>
                  </a:lnTo>
                  <a:cubicBezTo>
                    <a:pt x="968" y="181"/>
                    <a:pt x="901" y="214"/>
                    <a:pt x="901" y="281"/>
                  </a:cubicBezTo>
                  <a:cubicBezTo>
                    <a:pt x="868" y="314"/>
                    <a:pt x="868" y="381"/>
                    <a:pt x="868" y="414"/>
                  </a:cubicBezTo>
                  <a:cubicBezTo>
                    <a:pt x="868" y="481"/>
                    <a:pt x="868" y="548"/>
                    <a:pt x="901" y="548"/>
                  </a:cubicBezTo>
                  <a:cubicBezTo>
                    <a:pt x="935" y="548"/>
                    <a:pt x="1001" y="514"/>
                    <a:pt x="1035" y="481"/>
                  </a:cubicBezTo>
                  <a:lnTo>
                    <a:pt x="1035" y="481"/>
                  </a:lnTo>
                  <a:lnTo>
                    <a:pt x="935" y="1115"/>
                  </a:lnTo>
                  <a:lnTo>
                    <a:pt x="801" y="615"/>
                  </a:lnTo>
                  <a:lnTo>
                    <a:pt x="601" y="748"/>
                  </a:lnTo>
                  <a:lnTo>
                    <a:pt x="434" y="1382"/>
                  </a:lnTo>
                  <a:lnTo>
                    <a:pt x="368" y="881"/>
                  </a:lnTo>
                  <a:cubicBezTo>
                    <a:pt x="401" y="848"/>
                    <a:pt x="434" y="815"/>
                    <a:pt x="468" y="781"/>
                  </a:cubicBezTo>
                  <a:cubicBezTo>
                    <a:pt x="501" y="715"/>
                    <a:pt x="534" y="681"/>
                    <a:pt x="534" y="615"/>
                  </a:cubicBezTo>
                  <a:cubicBezTo>
                    <a:pt x="534" y="581"/>
                    <a:pt x="501" y="548"/>
                    <a:pt x="468" y="514"/>
                  </a:cubicBezTo>
                  <a:cubicBezTo>
                    <a:pt x="468" y="503"/>
                    <a:pt x="464" y="500"/>
                    <a:pt x="456" y="500"/>
                  </a:cubicBezTo>
                  <a:cubicBezTo>
                    <a:pt x="442" y="500"/>
                    <a:pt x="412" y="514"/>
                    <a:pt x="368" y="514"/>
                  </a:cubicBezTo>
                  <a:lnTo>
                    <a:pt x="167" y="648"/>
                  </a:lnTo>
                  <a:cubicBezTo>
                    <a:pt x="101" y="681"/>
                    <a:pt x="67" y="715"/>
                    <a:pt x="34" y="781"/>
                  </a:cubicBezTo>
                  <a:cubicBezTo>
                    <a:pt x="1" y="815"/>
                    <a:pt x="1" y="848"/>
                    <a:pt x="1" y="915"/>
                  </a:cubicBezTo>
                  <a:cubicBezTo>
                    <a:pt x="1" y="948"/>
                    <a:pt x="1" y="981"/>
                    <a:pt x="34" y="1015"/>
                  </a:cubicBezTo>
                  <a:cubicBezTo>
                    <a:pt x="51" y="1032"/>
                    <a:pt x="67" y="1040"/>
                    <a:pt x="84" y="1040"/>
                  </a:cubicBezTo>
                  <a:cubicBezTo>
                    <a:pt x="101" y="1040"/>
                    <a:pt x="117" y="1032"/>
                    <a:pt x="134" y="1015"/>
                  </a:cubicBezTo>
                  <a:lnTo>
                    <a:pt x="334" y="2116"/>
                  </a:lnTo>
                  <a:lnTo>
                    <a:pt x="534" y="1982"/>
                  </a:lnTo>
                  <a:lnTo>
                    <a:pt x="701" y="1248"/>
                  </a:lnTo>
                  <a:lnTo>
                    <a:pt x="868" y="1782"/>
                  </a:lnTo>
                  <a:lnTo>
                    <a:pt x="1068" y="1682"/>
                  </a:lnTo>
                  <a:lnTo>
                    <a:pt x="1235" y="348"/>
                  </a:lnTo>
                  <a:cubicBezTo>
                    <a:pt x="1302" y="348"/>
                    <a:pt x="1335" y="314"/>
                    <a:pt x="1335" y="248"/>
                  </a:cubicBezTo>
                  <a:cubicBezTo>
                    <a:pt x="1368" y="214"/>
                    <a:pt x="1368" y="181"/>
                    <a:pt x="1368" y="114"/>
                  </a:cubicBezTo>
                  <a:cubicBezTo>
                    <a:pt x="1368" y="81"/>
                    <a:pt x="1368" y="47"/>
                    <a:pt x="1335" y="14"/>
                  </a:cubicBezTo>
                  <a:cubicBezTo>
                    <a:pt x="1325" y="4"/>
                    <a:pt x="1315" y="0"/>
                    <a:pt x="130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238;p54">
              <a:extLst>
                <a:ext uri="{FF2B5EF4-FFF2-40B4-BE49-F238E27FC236}">
                  <a16:creationId xmlns:a16="http://schemas.microsoft.com/office/drawing/2014/main" id="{A2031246-2890-44B8-8CBF-7E3D49771F16}"/>
                </a:ext>
              </a:extLst>
            </p:cNvPr>
            <p:cNvSpPr/>
            <p:nvPr/>
          </p:nvSpPr>
          <p:spPr>
            <a:xfrm>
              <a:off x="2517800" y="1653775"/>
              <a:ext cx="34225" cy="52925"/>
            </a:xfrm>
            <a:custGeom>
              <a:avLst/>
              <a:gdLst/>
              <a:ahLst/>
              <a:cxnLst/>
              <a:rect l="l" t="t" r="r" b="b"/>
              <a:pathLst>
                <a:path w="1369" h="2117" extrusionOk="0">
                  <a:moveTo>
                    <a:pt x="1305" y="1"/>
                  </a:moveTo>
                  <a:cubicBezTo>
                    <a:pt x="1279" y="1"/>
                    <a:pt x="1249" y="24"/>
                    <a:pt x="1201" y="48"/>
                  </a:cubicBezTo>
                  <a:lnTo>
                    <a:pt x="1001" y="148"/>
                  </a:lnTo>
                  <a:cubicBezTo>
                    <a:pt x="968" y="181"/>
                    <a:pt x="901" y="215"/>
                    <a:pt x="901" y="281"/>
                  </a:cubicBezTo>
                  <a:cubicBezTo>
                    <a:pt x="868" y="315"/>
                    <a:pt x="868" y="381"/>
                    <a:pt x="868" y="415"/>
                  </a:cubicBezTo>
                  <a:cubicBezTo>
                    <a:pt x="868" y="482"/>
                    <a:pt x="901" y="515"/>
                    <a:pt x="901" y="548"/>
                  </a:cubicBezTo>
                  <a:cubicBezTo>
                    <a:pt x="935" y="548"/>
                    <a:pt x="968" y="515"/>
                    <a:pt x="1001" y="482"/>
                  </a:cubicBezTo>
                  <a:lnTo>
                    <a:pt x="1001" y="482"/>
                  </a:lnTo>
                  <a:lnTo>
                    <a:pt x="935" y="1115"/>
                  </a:lnTo>
                  <a:lnTo>
                    <a:pt x="801" y="615"/>
                  </a:lnTo>
                  <a:lnTo>
                    <a:pt x="601" y="748"/>
                  </a:lnTo>
                  <a:lnTo>
                    <a:pt x="434" y="1382"/>
                  </a:lnTo>
                  <a:lnTo>
                    <a:pt x="368" y="882"/>
                  </a:lnTo>
                  <a:cubicBezTo>
                    <a:pt x="401" y="848"/>
                    <a:pt x="434" y="815"/>
                    <a:pt x="468" y="782"/>
                  </a:cubicBezTo>
                  <a:cubicBezTo>
                    <a:pt x="501" y="715"/>
                    <a:pt x="501" y="682"/>
                    <a:pt x="501" y="615"/>
                  </a:cubicBezTo>
                  <a:cubicBezTo>
                    <a:pt x="501" y="582"/>
                    <a:pt x="501" y="548"/>
                    <a:pt x="468" y="515"/>
                  </a:cubicBezTo>
                  <a:cubicBezTo>
                    <a:pt x="468" y="498"/>
                    <a:pt x="459" y="490"/>
                    <a:pt x="443" y="490"/>
                  </a:cubicBezTo>
                  <a:cubicBezTo>
                    <a:pt x="426" y="490"/>
                    <a:pt x="401" y="498"/>
                    <a:pt x="368" y="515"/>
                  </a:cubicBezTo>
                  <a:lnTo>
                    <a:pt x="167" y="648"/>
                  </a:lnTo>
                  <a:cubicBezTo>
                    <a:pt x="101" y="682"/>
                    <a:pt x="67" y="715"/>
                    <a:pt x="34" y="748"/>
                  </a:cubicBezTo>
                  <a:cubicBezTo>
                    <a:pt x="1" y="815"/>
                    <a:pt x="1" y="848"/>
                    <a:pt x="1" y="915"/>
                  </a:cubicBezTo>
                  <a:cubicBezTo>
                    <a:pt x="1" y="949"/>
                    <a:pt x="1" y="982"/>
                    <a:pt x="34" y="1015"/>
                  </a:cubicBezTo>
                  <a:cubicBezTo>
                    <a:pt x="51" y="1032"/>
                    <a:pt x="67" y="1040"/>
                    <a:pt x="84" y="1040"/>
                  </a:cubicBezTo>
                  <a:cubicBezTo>
                    <a:pt x="101" y="1040"/>
                    <a:pt x="117" y="1032"/>
                    <a:pt x="134" y="1015"/>
                  </a:cubicBezTo>
                  <a:lnTo>
                    <a:pt x="301" y="2116"/>
                  </a:lnTo>
                  <a:lnTo>
                    <a:pt x="534" y="1983"/>
                  </a:lnTo>
                  <a:lnTo>
                    <a:pt x="701" y="1249"/>
                  </a:lnTo>
                  <a:lnTo>
                    <a:pt x="868" y="1782"/>
                  </a:lnTo>
                  <a:lnTo>
                    <a:pt x="1068" y="1682"/>
                  </a:lnTo>
                  <a:lnTo>
                    <a:pt x="1235" y="348"/>
                  </a:lnTo>
                  <a:cubicBezTo>
                    <a:pt x="1302" y="348"/>
                    <a:pt x="1302" y="315"/>
                    <a:pt x="1335" y="248"/>
                  </a:cubicBezTo>
                  <a:cubicBezTo>
                    <a:pt x="1368" y="215"/>
                    <a:pt x="1368" y="181"/>
                    <a:pt x="1368" y="115"/>
                  </a:cubicBezTo>
                  <a:cubicBezTo>
                    <a:pt x="1368" y="81"/>
                    <a:pt x="1368" y="48"/>
                    <a:pt x="1335" y="15"/>
                  </a:cubicBezTo>
                  <a:cubicBezTo>
                    <a:pt x="1325" y="5"/>
                    <a:pt x="1315" y="1"/>
                    <a:pt x="130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239;p54">
              <a:extLst>
                <a:ext uri="{FF2B5EF4-FFF2-40B4-BE49-F238E27FC236}">
                  <a16:creationId xmlns:a16="http://schemas.microsoft.com/office/drawing/2014/main" id="{6C967D77-C6C0-4FBD-8374-02B183428224}"/>
                </a:ext>
              </a:extLst>
            </p:cNvPr>
            <p:cNvSpPr/>
            <p:nvPr/>
          </p:nvSpPr>
          <p:spPr>
            <a:xfrm>
              <a:off x="2564500" y="1670175"/>
              <a:ext cx="9200" cy="12950"/>
            </a:xfrm>
            <a:custGeom>
              <a:avLst/>
              <a:gdLst/>
              <a:ahLst/>
              <a:cxnLst/>
              <a:rect l="l" t="t" r="r" b="b"/>
              <a:pathLst>
                <a:path w="368" h="518" extrusionOk="0">
                  <a:moveTo>
                    <a:pt x="251" y="1"/>
                  </a:moveTo>
                  <a:cubicBezTo>
                    <a:pt x="234" y="1"/>
                    <a:pt x="217" y="9"/>
                    <a:pt x="201" y="26"/>
                  </a:cubicBezTo>
                  <a:cubicBezTo>
                    <a:pt x="134" y="59"/>
                    <a:pt x="101" y="92"/>
                    <a:pt x="67" y="159"/>
                  </a:cubicBezTo>
                  <a:cubicBezTo>
                    <a:pt x="34" y="226"/>
                    <a:pt x="1" y="293"/>
                    <a:pt x="1" y="359"/>
                  </a:cubicBezTo>
                  <a:cubicBezTo>
                    <a:pt x="1" y="393"/>
                    <a:pt x="34" y="459"/>
                    <a:pt x="67" y="493"/>
                  </a:cubicBezTo>
                  <a:cubicBezTo>
                    <a:pt x="84" y="509"/>
                    <a:pt x="101" y="518"/>
                    <a:pt x="122" y="518"/>
                  </a:cubicBezTo>
                  <a:cubicBezTo>
                    <a:pt x="142" y="518"/>
                    <a:pt x="167" y="509"/>
                    <a:pt x="201" y="493"/>
                  </a:cubicBezTo>
                  <a:cubicBezTo>
                    <a:pt x="234" y="459"/>
                    <a:pt x="267" y="426"/>
                    <a:pt x="301" y="359"/>
                  </a:cubicBezTo>
                  <a:cubicBezTo>
                    <a:pt x="334" y="293"/>
                    <a:pt x="368" y="226"/>
                    <a:pt x="368" y="159"/>
                  </a:cubicBezTo>
                  <a:cubicBezTo>
                    <a:pt x="368" y="126"/>
                    <a:pt x="334" y="59"/>
                    <a:pt x="301" y="26"/>
                  </a:cubicBezTo>
                  <a:cubicBezTo>
                    <a:pt x="284" y="9"/>
                    <a:pt x="267" y="1"/>
                    <a:pt x="25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240;p54">
              <a:extLst>
                <a:ext uri="{FF2B5EF4-FFF2-40B4-BE49-F238E27FC236}">
                  <a16:creationId xmlns:a16="http://schemas.microsoft.com/office/drawing/2014/main" id="{5F279DBD-AFF0-4AA6-A925-AFCB73E869C9}"/>
                </a:ext>
              </a:extLst>
            </p:cNvPr>
            <p:cNvSpPr/>
            <p:nvPr/>
          </p:nvSpPr>
          <p:spPr>
            <a:xfrm>
              <a:off x="2590350" y="1617425"/>
              <a:ext cx="25875" cy="49850"/>
            </a:xfrm>
            <a:custGeom>
              <a:avLst/>
              <a:gdLst/>
              <a:ahLst/>
              <a:cxnLst/>
              <a:rect l="l" t="t" r="r" b="b"/>
              <a:pathLst>
                <a:path w="1035" h="1994" extrusionOk="0">
                  <a:moveTo>
                    <a:pt x="868" y="1"/>
                  </a:moveTo>
                  <a:lnTo>
                    <a:pt x="835" y="34"/>
                  </a:lnTo>
                  <a:cubicBezTo>
                    <a:pt x="835" y="68"/>
                    <a:pt x="801" y="101"/>
                    <a:pt x="801" y="101"/>
                  </a:cubicBezTo>
                  <a:lnTo>
                    <a:pt x="668" y="101"/>
                  </a:lnTo>
                  <a:cubicBezTo>
                    <a:pt x="601" y="134"/>
                    <a:pt x="568" y="134"/>
                    <a:pt x="501" y="168"/>
                  </a:cubicBezTo>
                  <a:cubicBezTo>
                    <a:pt x="368" y="268"/>
                    <a:pt x="234" y="401"/>
                    <a:pt x="134" y="535"/>
                  </a:cubicBezTo>
                  <a:cubicBezTo>
                    <a:pt x="67" y="668"/>
                    <a:pt x="34" y="801"/>
                    <a:pt x="34" y="935"/>
                  </a:cubicBezTo>
                  <a:cubicBezTo>
                    <a:pt x="34" y="1002"/>
                    <a:pt x="67" y="1102"/>
                    <a:pt x="134" y="1168"/>
                  </a:cubicBezTo>
                  <a:cubicBezTo>
                    <a:pt x="160" y="1194"/>
                    <a:pt x="190" y="1205"/>
                    <a:pt x="229" y="1205"/>
                  </a:cubicBezTo>
                  <a:cubicBezTo>
                    <a:pt x="292" y="1205"/>
                    <a:pt x="377" y="1176"/>
                    <a:pt x="501" y="1135"/>
                  </a:cubicBezTo>
                  <a:cubicBezTo>
                    <a:pt x="568" y="1102"/>
                    <a:pt x="668" y="1068"/>
                    <a:pt x="735" y="1068"/>
                  </a:cubicBezTo>
                  <a:cubicBezTo>
                    <a:pt x="768" y="1068"/>
                    <a:pt x="801" y="1102"/>
                    <a:pt x="801" y="1135"/>
                  </a:cubicBezTo>
                  <a:cubicBezTo>
                    <a:pt x="801" y="1202"/>
                    <a:pt x="768" y="1235"/>
                    <a:pt x="768" y="1235"/>
                  </a:cubicBezTo>
                  <a:cubicBezTo>
                    <a:pt x="701" y="1335"/>
                    <a:pt x="601" y="1402"/>
                    <a:pt x="501" y="1469"/>
                  </a:cubicBezTo>
                  <a:cubicBezTo>
                    <a:pt x="468" y="1502"/>
                    <a:pt x="401" y="1535"/>
                    <a:pt x="334" y="1535"/>
                  </a:cubicBezTo>
                  <a:cubicBezTo>
                    <a:pt x="301" y="1535"/>
                    <a:pt x="268" y="1535"/>
                    <a:pt x="234" y="1502"/>
                  </a:cubicBezTo>
                  <a:cubicBezTo>
                    <a:pt x="201" y="1435"/>
                    <a:pt x="201" y="1402"/>
                    <a:pt x="167" y="1402"/>
                  </a:cubicBezTo>
                  <a:lnTo>
                    <a:pt x="101" y="1402"/>
                  </a:lnTo>
                  <a:cubicBezTo>
                    <a:pt x="67" y="1435"/>
                    <a:pt x="34" y="1469"/>
                    <a:pt x="34" y="1502"/>
                  </a:cubicBezTo>
                  <a:cubicBezTo>
                    <a:pt x="1" y="1569"/>
                    <a:pt x="1" y="1635"/>
                    <a:pt x="1" y="1702"/>
                  </a:cubicBezTo>
                  <a:lnTo>
                    <a:pt x="1" y="1802"/>
                  </a:lnTo>
                  <a:cubicBezTo>
                    <a:pt x="1" y="1869"/>
                    <a:pt x="1" y="1936"/>
                    <a:pt x="34" y="1969"/>
                  </a:cubicBezTo>
                  <a:cubicBezTo>
                    <a:pt x="51" y="1986"/>
                    <a:pt x="67" y="1994"/>
                    <a:pt x="80" y="1994"/>
                  </a:cubicBezTo>
                  <a:cubicBezTo>
                    <a:pt x="92" y="1994"/>
                    <a:pt x="101" y="1986"/>
                    <a:pt x="101" y="1969"/>
                  </a:cubicBezTo>
                  <a:lnTo>
                    <a:pt x="134" y="1936"/>
                  </a:lnTo>
                  <a:lnTo>
                    <a:pt x="201" y="1902"/>
                  </a:lnTo>
                  <a:lnTo>
                    <a:pt x="334" y="1902"/>
                  </a:lnTo>
                  <a:cubicBezTo>
                    <a:pt x="401" y="1869"/>
                    <a:pt x="468" y="1835"/>
                    <a:pt x="534" y="1802"/>
                  </a:cubicBezTo>
                  <a:cubicBezTo>
                    <a:pt x="701" y="1735"/>
                    <a:pt x="835" y="1569"/>
                    <a:pt x="935" y="1402"/>
                  </a:cubicBezTo>
                  <a:cubicBezTo>
                    <a:pt x="1001" y="1268"/>
                    <a:pt x="1035" y="1168"/>
                    <a:pt x="1035" y="1035"/>
                  </a:cubicBezTo>
                  <a:cubicBezTo>
                    <a:pt x="1035" y="935"/>
                    <a:pt x="1035" y="868"/>
                    <a:pt x="968" y="801"/>
                  </a:cubicBezTo>
                  <a:cubicBezTo>
                    <a:pt x="935" y="735"/>
                    <a:pt x="868" y="701"/>
                    <a:pt x="801" y="701"/>
                  </a:cubicBezTo>
                  <a:cubicBezTo>
                    <a:pt x="701" y="735"/>
                    <a:pt x="601" y="768"/>
                    <a:pt x="501" y="801"/>
                  </a:cubicBezTo>
                  <a:cubicBezTo>
                    <a:pt x="434" y="835"/>
                    <a:pt x="401" y="835"/>
                    <a:pt x="334" y="835"/>
                  </a:cubicBezTo>
                  <a:cubicBezTo>
                    <a:pt x="268" y="835"/>
                    <a:pt x="268" y="801"/>
                    <a:pt x="268" y="801"/>
                  </a:cubicBezTo>
                  <a:cubicBezTo>
                    <a:pt x="301" y="768"/>
                    <a:pt x="301" y="735"/>
                    <a:pt x="334" y="701"/>
                  </a:cubicBezTo>
                  <a:cubicBezTo>
                    <a:pt x="368" y="635"/>
                    <a:pt x="434" y="568"/>
                    <a:pt x="534" y="535"/>
                  </a:cubicBezTo>
                  <a:cubicBezTo>
                    <a:pt x="568" y="501"/>
                    <a:pt x="601" y="468"/>
                    <a:pt x="668" y="468"/>
                  </a:cubicBezTo>
                  <a:lnTo>
                    <a:pt x="768" y="468"/>
                  </a:lnTo>
                  <a:cubicBezTo>
                    <a:pt x="768" y="501"/>
                    <a:pt x="801" y="535"/>
                    <a:pt x="801" y="568"/>
                  </a:cubicBezTo>
                  <a:lnTo>
                    <a:pt x="901" y="568"/>
                  </a:lnTo>
                  <a:cubicBezTo>
                    <a:pt x="935" y="535"/>
                    <a:pt x="968" y="468"/>
                    <a:pt x="968" y="434"/>
                  </a:cubicBezTo>
                  <a:cubicBezTo>
                    <a:pt x="1001" y="368"/>
                    <a:pt x="1001" y="334"/>
                    <a:pt x="968" y="268"/>
                  </a:cubicBezTo>
                  <a:lnTo>
                    <a:pt x="968" y="168"/>
                  </a:lnTo>
                  <a:cubicBezTo>
                    <a:pt x="1001" y="134"/>
                    <a:pt x="968" y="68"/>
                    <a:pt x="9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241;p54">
              <a:extLst>
                <a:ext uri="{FF2B5EF4-FFF2-40B4-BE49-F238E27FC236}">
                  <a16:creationId xmlns:a16="http://schemas.microsoft.com/office/drawing/2014/main" id="{77F6886C-1485-488C-A550-003EE5FD6AA7}"/>
                </a:ext>
              </a:extLst>
            </p:cNvPr>
            <p:cNvSpPr/>
            <p:nvPr/>
          </p:nvSpPr>
          <p:spPr>
            <a:xfrm>
              <a:off x="2624550" y="1584900"/>
              <a:ext cx="26700" cy="62375"/>
            </a:xfrm>
            <a:custGeom>
              <a:avLst/>
              <a:gdLst/>
              <a:ahLst/>
              <a:cxnLst/>
              <a:rect l="l" t="t" r="r" b="b"/>
              <a:pathLst>
                <a:path w="1068" h="2495" extrusionOk="0">
                  <a:moveTo>
                    <a:pt x="634" y="1"/>
                  </a:moveTo>
                  <a:lnTo>
                    <a:pt x="367" y="168"/>
                  </a:lnTo>
                  <a:lnTo>
                    <a:pt x="367" y="535"/>
                  </a:lnTo>
                  <a:lnTo>
                    <a:pt x="634" y="368"/>
                  </a:lnTo>
                  <a:lnTo>
                    <a:pt x="634" y="1"/>
                  </a:lnTo>
                  <a:close/>
                  <a:moveTo>
                    <a:pt x="667" y="635"/>
                  </a:moveTo>
                  <a:lnTo>
                    <a:pt x="267" y="868"/>
                  </a:lnTo>
                  <a:cubicBezTo>
                    <a:pt x="200" y="902"/>
                    <a:pt x="167" y="935"/>
                    <a:pt x="134" y="1002"/>
                  </a:cubicBezTo>
                  <a:cubicBezTo>
                    <a:pt x="100" y="1035"/>
                    <a:pt x="100" y="1068"/>
                    <a:pt x="100" y="1135"/>
                  </a:cubicBezTo>
                  <a:cubicBezTo>
                    <a:pt x="100" y="1168"/>
                    <a:pt x="100" y="1202"/>
                    <a:pt x="134" y="1235"/>
                  </a:cubicBezTo>
                  <a:cubicBezTo>
                    <a:pt x="150" y="1252"/>
                    <a:pt x="167" y="1260"/>
                    <a:pt x="188" y="1260"/>
                  </a:cubicBezTo>
                  <a:cubicBezTo>
                    <a:pt x="209" y="1260"/>
                    <a:pt x="234" y="1252"/>
                    <a:pt x="267" y="1235"/>
                  </a:cubicBezTo>
                  <a:lnTo>
                    <a:pt x="434" y="1135"/>
                  </a:lnTo>
                  <a:lnTo>
                    <a:pt x="434" y="1969"/>
                  </a:lnTo>
                  <a:lnTo>
                    <a:pt x="167" y="2102"/>
                  </a:lnTo>
                  <a:cubicBezTo>
                    <a:pt x="134" y="2136"/>
                    <a:pt x="67" y="2169"/>
                    <a:pt x="67" y="2236"/>
                  </a:cubicBezTo>
                  <a:cubicBezTo>
                    <a:pt x="34" y="2269"/>
                    <a:pt x="0" y="2336"/>
                    <a:pt x="0" y="2369"/>
                  </a:cubicBezTo>
                  <a:cubicBezTo>
                    <a:pt x="0" y="2436"/>
                    <a:pt x="34" y="2436"/>
                    <a:pt x="67" y="2469"/>
                  </a:cubicBezTo>
                  <a:cubicBezTo>
                    <a:pt x="67" y="2486"/>
                    <a:pt x="75" y="2494"/>
                    <a:pt x="92" y="2494"/>
                  </a:cubicBezTo>
                  <a:cubicBezTo>
                    <a:pt x="109" y="2494"/>
                    <a:pt x="134" y="2486"/>
                    <a:pt x="167" y="2469"/>
                  </a:cubicBezTo>
                  <a:lnTo>
                    <a:pt x="934" y="2036"/>
                  </a:lnTo>
                  <a:cubicBezTo>
                    <a:pt x="968" y="2036"/>
                    <a:pt x="1001" y="1969"/>
                    <a:pt x="1034" y="1936"/>
                  </a:cubicBezTo>
                  <a:cubicBezTo>
                    <a:pt x="1068" y="1902"/>
                    <a:pt x="1068" y="1836"/>
                    <a:pt x="1068" y="1802"/>
                  </a:cubicBezTo>
                  <a:cubicBezTo>
                    <a:pt x="1068" y="1735"/>
                    <a:pt x="1068" y="1702"/>
                    <a:pt x="1034" y="1669"/>
                  </a:cubicBezTo>
                  <a:cubicBezTo>
                    <a:pt x="1034" y="1658"/>
                    <a:pt x="1027" y="1654"/>
                    <a:pt x="1016" y="1654"/>
                  </a:cubicBezTo>
                  <a:cubicBezTo>
                    <a:pt x="994" y="1654"/>
                    <a:pt x="957" y="1669"/>
                    <a:pt x="934" y="1669"/>
                  </a:cubicBezTo>
                  <a:lnTo>
                    <a:pt x="667" y="1836"/>
                  </a:lnTo>
                  <a:lnTo>
                    <a:pt x="667" y="635"/>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242;p54">
              <a:extLst>
                <a:ext uri="{FF2B5EF4-FFF2-40B4-BE49-F238E27FC236}">
                  <a16:creationId xmlns:a16="http://schemas.microsoft.com/office/drawing/2014/main" id="{34FF6E1D-1552-47C0-8459-516E7001EFA9}"/>
                </a:ext>
              </a:extLst>
            </p:cNvPr>
            <p:cNvSpPr/>
            <p:nvPr/>
          </p:nvSpPr>
          <p:spPr>
            <a:xfrm>
              <a:off x="2659575" y="1570950"/>
              <a:ext cx="29200" cy="51575"/>
            </a:xfrm>
            <a:custGeom>
              <a:avLst/>
              <a:gdLst/>
              <a:ahLst/>
              <a:cxnLst/>
              <a:rect l="l" t="t" r="r" b="b"/>
              <a:pathLst>
                <a:path w="1168" h="2063" extrusionOk="0">
                  <a:moveTo>
                    <a:pt x="388" y="0"/>
                  </a:moveTo>
                  <a:cubicBezTo>
                    <a:pt x="376" y="0"/>
                    <a:pt x="367" y="9"/>
                    <a:pt x="367" y="25"/>
                  </a:cubicBezTo>
                  <a:cubicBezTo>
                    <a:pt x="301" y="25"/>
                    <a:pt x="301" y="59"/>
                    <a:pt x="267" y="125"/>
                  </a:cubicBezTo>
                  <a:cubicBezTo>
                    <a:pt x="234" y="192"/>
                    <a:pt x="234" y="259"/>
                    <a:pt x="234" y="325"/>
                  </a:cubicBezTo>
                  <a:lnTo>
                    <a:pt x="234" y="626"/>
                  </a:lnTo>
                  <a:lnTo>
                    <a:pt x="167" y="692"/>
                  </a:lnTo>
                  <a:cubicBezTo>
                    <a:pt x="100" y="692"/>
                    <a:pt x="67" y="726"/>
                    <a:pt x="34" y="792"/>
                  </a:cubicBezTo>
                  <a:cubicBezTo>
                    <a:pt x="34" y="826"/>
                    <a:pt x="0" y="892"/>
                    <a:pt x="0" y="926"/>
                  </a:cubicBezTo>
                  <a:cubicBezTo>
                    <a:pt x="0" y="959"/>
                    <a:pt x="0" y="1026"/>
                    <a:pt x="34" y="1059"/>
                  </a:cubicBezTo>
                  <a:cubicBezTo>
                    <a:pt x="67" y="1059"/>
                    <a:pt x="100" y="1059"/>
                    <a:pt x="167" y="1026"/>
                  </a:cubicBezTo>
                  <a:lnTo>
                    <a:pt x="234" y="959"/>
                  </a:lnTo>
                  <a:lnTo>
                    <a:pt x="234" y="1760"/>
                  </a:lnTo>
                  <a:cubicBezTo>
                    <a:pt x="234" y="1860"/>
                    <a:pt x="267" y="1960"/>
                    <a:pt x="334" y="2027"/>
                  </a:cubicBezTo>
                  <a:cubicBezTo>
                    <a:pt x="359" y="2052"/>
                    <a:pt x="395" y="2063"/>
                    <a:pt x="436" y="2063"/>
                  </a:cubicBezTo>
                  <a:cubicBezTo>
                    <a:pt x="503" y="2063"/>
                    <a:pt x="585" y="2034"/>
                    <a:pt x="667" y="1993"/>
                  </a:cubicBezTo>
                  <a:cubicBezTo>
                    <a:pt x="768" y="1927"/>
                    <a:pt x="834" y="1860"/>
                    <a:pt x="934" y="1760"/>
                  </a:cubicBezTo>
                  <a:cubicBezTo>
                    <a:pt x="1001" y="1693"/>
                    <a:pt x="1101" y="1593"/>
                    <a:pt x="1134" y="1493"/>
                  </a:cubicBezTo>
                  <a:cubicBezTo>
                    <a:pt x="1168" y="1460"/>
                    <a:pt x="1168" y="1393"/>
                    <a:pt x="1168" y="1359"/>
                  </a:cubicBezTo>
                  <a:cubicBezTo>
                    <a:pt x="1168" y="1326"/>
                    <a:pt x="1168" y="1293"/>
                    <a:pt x="1134" y="1259"/>
                  </a:cubicBezTo>
                  <a:cubicBezTo>
                    <a:pt x="1134" y="1243"/>
                    <a:pt x="1126" y="1234"/>
                    <a:pt x="1114" y="1234"/>
                  </a:cubicBezTo>
                  <a:cubicBezTo>
                    <a:pt x="1101" y="1234"/>
                    <a:pt x="1084" y="1243"/>
                    <a:pt x="1068" y="1259"/>
                  </a:cubicBezTo>
                  <a:cubicBezTo>
                    <a:pt x="1034" y="1259"/>
                    <a:pt x="1001" y="1293"/>
                    <a:pt x="968" y="1326"/>
                  </a:cubicBezTo>
                  <a:cubicBezTo>
                    <a:pt x="901" y="1460"/>
                    <a:pt x="801" y="1560"/>
                    <a:pt x="667" y="1626"/>
                  </a:cubicBezTo>
                  <a:cubicBezTo>
                    <a:pt x="567" y="1693"/>
                    <a:pt x="534" y="1693"/>
                    <a:pt x="501" y="1693"/>
                  </a:cubicBezTo>
                  <a:cubicBezTo>
                    <a:pt x="467" y="1660"/>
                    <a:pt x="467" y="1626"/>
                    <a:pt x="467" y="1560"/>
                  </a:cubicBezTo>
                  <a:lnTo>
                    <a:pt x="467" y="859"/>
                  </a:lnTo>
                  <a:lnTo>
                    <a:pt x="868" y="626"/>
                  </a:lnTo>
                  <a:cubicBezTo>
                    <a:pt x="934" y="592"/>
                    <a:pt x="968" y="559"/>
                    <a:pt x="1001" y="492"/>
                  </a:cubicBezTo>
                  <a:cubicBezTo>
                    <a:pt x="1034" y="459"/>
                    <a:pt x="1034" y="392"/>
                    <a:pt x="1034" y="359"/>
                  </a:cubicBezTo>
                  <a:cubicBezTo>
                    <a:pt x="1034" y="325"/>
                    <a:pt x="1034" y="292"/>
                    <a:pt x="1001" y="259"/>
                  </a:cubicBezTo>
                  <a:cubicBezTo>
                    <a:pt x="984" y="242"/>
                    <a:pt x="968" y="234"/>
                    <a:pt x="947" y="234"/>
                  </a:cubicBezTo>
                  <a:cubicBezTo>
                    <a:pt x="926" y="234"/>
                    <a:pt x="901" y="242"/>
                    <a:pt x="868" y="259"/>
                  </a:cubicBezTo>
                  <a:lnTo>
                    <a:pt x="467" y="492"/>
                  </a:lnTo>
                  <a:lnTo>
                    <a:pt x="467" y="159"/>
                  </a:lnTo>
                  <a:cubicBezTo>
                    <a:pt x="467" y="125"/>
                    <a:pt x="467" y="59"/>
                    <a:pt x="434" y="25"/>
                  </a:cubicBezTo>
                  <a:cubicBezTo>
                    <a:pt x="417" y="9"/>
                    <a:pt x="401" y="0"/>
                    <a:pt x="38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243;p54">
              <a:extLst>
                <a:ext uri="{FF2B5EF4-FFF2-40B4-BE49-F238E27FC236}">
                  <a16:creationId xmlns:a16="http://schemas.microsoft.com/office/drawing/2014/main" id="{2257ED42-02A5-4CF1-AA0E-F340FFD0E7CE}"/>
                </a:ext>
              </a:extLst>
            </p:cNvPr>
            <p:cNvSpPr/>
            <p:nvPr/>
          </p:nvSpPr>
          <p:spPr>
            <a:xfrm>
              <a:off x="2692100" y="1559550"/>
              <a:ext cx="30050" cy="45100"/>
            </a:xfrm>
            <a:custGeom>
              <a:avLst/>
              <a:gdLst/>
              <a:ahLst/>
              <a:cxnLst/>
              <a:rect l="l" t="t" r="r" b="b"/>
              <a:pathLst>
                <a:path w="1202" h="1804" extrusionOk="0">
                  <a:moveTo>
                    <a:pt x="685" y="393"/>
                  </a:moveTo>
                  <a:cubicBezTo>
                    <a:pt x="712" y="393"/>
                    <a:pt x="740" y="401"/>
                    <a:pt x="767" y="414"/>
                  </a:cubicBezTo>
                  <a:cubicBezTo>
                    <a:pt x="834" y="414"/>
                    <a:pt x="901" y="481"/>
                    <a:pt x="901" y="548"/>
                  </a:cubicBezTo>
                  <a:lnTo>
                    <a:pt x="234" y="915"/>
                  </a:lnTo>
                  <a:cubicBezTo>
                    <a:pt x="267" y="815"/>
                    <a:pt x="334" y="715"/>
                    <a:pt x="401" y="615"/>
                  </a:cubicBezTo>
                  <a:cubicBezTo>
                    <a:pt x="434" y="548"/>
                    <a:pt x="501" y="481"/>
                    <a:pt x="567" y="448"/>
                  </a:cubicBezTo>
                  <a:cubicBezTo>
                    <a:pt x="606" y="409"/>
                    <a:pt x="645" y="393"/>
                    <a:pt x="685" y="393"/>
                  </a:cubicBezTo>
                  <a:close/>
                  <a:moveTo>
                    <a:pt x="925" y="0"/>
                  </a:moveTo>
                  <a:cubicBezTo>
                    <a:pt x="907" y="0"/>
                    <a:pt x="887" y="4"/>
                    <a:pt x="868" y="14"/>
                  </a:cubicBezTo>
                  <a:cubicBezTo>
                    <a:pt x="841" y="5"/>
                    <a:pt x="814" y="1"/>
                    <a:pt x="788" y="1"/>
                  </a:cubicBezTo>
                  <a:cubicBezTo>
                    <a:pt x="716" y="1"/>
                    <a:pt x="650" y="32"/>
                    <a:pt x="601" y="81"/>
                  </a:cubicBezTo>
                  <a:cubicBezTo>
                    <a:pt x="434" y="181"/>
                    <a:pt x="267" y="348"/>
                    <a:pt x="200" y="548"/>
                  </a:cubicBezTo>
                  <a:cubicBezTo>
                    <a:pt x="67" y="748"/>
                    <a:pt x="0" y="982"/>
                    <a:pt x="0" y="1248"/>
                  </a:cubicBezTo>
                  <a:cubicBezTo>
                    <a:pt x="0" y="1415"/>
                    <a:pt x="67" y="1582"/>
                    <a:pt x="167" y="1715"/>
                  </a:cubicBezTo>
                  <a:cubicBezTo>
                    <a:pt x="214" y="1777"/>
                    <a:pt x="267" y="1803"/>
                    <a:pt x="332" y="1803"/>
                  </a:cubicBezTo>
                  <a:cubicBezTo>
                    <a:pt x="406" y="1803"/>
                    <a:pt x="494" y="1769"/>
                    <a:pt x="601" y="1715"/>
                  </a:cubicBezTo>
                  <a:cubicBezTo>
                    <a:pt x="701" y="1649"/>
                    <a:pt x="834" y="1582"/>
                    <a:pt x="934" y="1482"/>
                  </a:cubicBezTo>
                  <a:cubicBezTo>
                    <a:pt x="1001" y="1415"/>
                    <a:pt x="1068" y="1315"/>
                    <a:pt x="1134" y="1248"/>
                  </a:cubicBezTo>
                  <a:cubicBezTo>
                    <a:pt x="1168" y="1182"/>
                    <a:pt x="1168" y="1148"/>
                    <a:pt x="1168" y="1115"/>
                  </a:cubicBezTo>
                  <a:cubicBezTo>
                    <a:pt x="1168" y="1048"/>
                    <a:pt x="1168" y="1015"/>
                    <a:pt x="1134" y="982"/>
                  </a:cubicBezTo>
                  <a:lnTo>
                    <a:pt x="1068" y="982"/>
                  </a:lnTo>
                  <a:cubicBezTo>
                    <a:pt x="1034" y="1015"/>
                    <a:pt x="968" y="1048"/>
                    <a:pt x="934" y="1115"/>
                  </a:cubicBezTo>
                  <a:cubicBezTo>
                    <a:pt x="834" y="1215"/>
                    <a:pt x="734" y="1282"/>
                    <a:pt x="601" y="1382"/>
                  </a:cubicBezTo>
                  <a:cubicBezTo>
                    <a:pt x="553" y="1405"/>
                    <a:pt x="506" y="1429"/>
                    <a:pt x="447" y="1429"/>
                  </a:cubicBezTo>
                  <a:cubicBezTo>
                    <a:pt x="423" y="1429"/>
                    <a:pt x="396" y="1425"/>
                    <a:pt x="367" y="1415"/>
                  </a:cubicBezTo>
                  <a:cubicBezTo>
                    <a:pt x="300" y="1415"/>
                    <a:pt x="267" y="1348"/>
                    <a:pt x="234" y="1282"/>
                  </a:cubicBezTo>
                  <a:lnTo>
                    <a:pt x="1168" y="748"/>
                  </a:lnTo>
                  <a:lnTo>
                    <a:pt x="1201" y="581"/>
                  </a:lnTo>
                  <a:cubicBezTo>
                    <a:pt x="1201" y="481"/>
                    <a:pt x="1201" y="381"/>
                    <a:pt x="1168" y="281"/>
                  </a:cubicBezTo>
                  <a:cubicBezTo>
                    <a:pt x="1134" y="214"/>
                    <a:pt x="1101" y="114"/>
                    <a:pt x="1034" y="48"/>
                  </a:cubicBezTo>
                  <a:cubicBezTo>
                    <a:pt x="1011" y="24"/>
                    <a:pt x="970" y="0"/>
                    <a:pt x="92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244;p54">
              <a:extLst>
                <a:ext uri="{FF2B5EF4-FFF2-40B4-BE49-F238E27FC236}">
                  <a16:creationId xmlns:a16="http://schemas.microsoft.com/office/drawing/2014/main" id="{2A0C30C2-E525-461A-84D3-B5309F57E1A1}"/>
                </a:ext>
              </a:extLst>
            </p:cNvPr>
            <p:cNvSpPr/>
            <p:nvPr/>
          </p:nvSpPr>
          <p:spPr>
            <a:xfrm>
              <a:off x="2724625" y="1536950"/>
              <a:ext cx="35875" cy="55275"/>
            </a:xfrm>
            <a:custGeom>
              <a:avLst/>
              <a:gdLst/>
              <a:ahLst/>
              <a:cxnLst/>
              <a:rect l="l" t="t" r="r" b="b"/>
              <a:pathLst>
                <a:path w="1435" h="2211" extrusionOk="0">
                  <a:moveTo>
                    <a:pt x="1068" y="1"/>
                  </a:moveTo>
                  <a:cubicBezTo>
                    <a:pt x="1034" y="1"/>
                    <a:pt x="1001" y="18"/>
                    <a:pt x="968" y="51"/>
                  </a:cubicBezTo>
                  <a:cubicBezTo>
                    <a:pt x="934" y="84"/>
                    <a:pt x="867" y="118"/>
                    <a:pt x="834" y="151"/>
                  </a:cubicBezTo>
                  <a:cubicBezTo>
                    <a:pt x="801" y="218"/>
                    <a:pt x="767" y="251"/>
                    <a:pt x="734" y="318"/>
                  </a:cubicBezTo>
                  <a:cubicBezTo>
                    <a:pt x="701" y="284"/>
                    <a:pt x="667" y="284"/>
                    <a:pt x="634" y="284"/>
                  </a:cubicBezTo>
                  <a:cubicBezTo>
                    <a:pt x="617" y="268"/>
                    <a:pt x="601" y="259"/>
                    <a:pt x="584" y="259"/>
                  </a:cubicBezTo>
                  <a:cubicBezTo>
                    <a:pt x="567" y="259"/>
                    <a:pt x="551" y="268"/>
                    <a:pt x="534" y="284"/>
                  </a:cubicBezTo>
                  <a:cubicBezTo>
                    <a:pt x="501" y="284"/>
                    <a:pt x="467" y="318"/>
                    <a:pt x="434" y="351"/>
                  </a:cubicBezTo>
                  <a:cubicBezTo>
                    <a:pt x="400" y="418"/>
                    <a:pt x="367" y="485"/>
                    <a:pt x="334" y="551"/>
                  </a:cubicBezTo>
                  <a:lnTo>
                    <a:pt x="334" y="451"/>
                  </a:lnTo>
                  <a:lnTo>
                    <a:pt x="167" y="618"/>
                  </a:lnTo>
                  <a:cubicBezTo>
                    <a:pt x="100" y="651"/>
                    <a:pt x="67" y="685"/>
                    <a:pt x="34" y="718"/>
                  </a:cubicBezTo>
                  <a:cubicBezTo>
                    <a:pt x="0" y="785"/>
                    <a:pt x="0" y="818"/>
                    <a:pt x="0" y="885"/>
                  </a:cubicBezTo>
                  <a:cubicBezTo>
                    <a:pt x="0" y="918"/>
                    <a:pt x="0" y="952"/>
                    <a:pt x="34" y="985"/>
                  </a:cubicBezTo>
                  <a:cubicBezTo>
                    <a:pt x="50" y="1002"/>
                    <a:pt x="67" y="1010"/>
                    <a:pt x="84" y="1010"/>
                  </a:cubicBezTo>
                  <a:cubicBezTo>
                    <a:pt x="100" y="1010"/>
                    <a:pt x="117" y="1002"/>
                    <a:pt x="134" y="985"/>
                  </a:cubicBezTo>
                  <a:lnTo>
                    <a:pt x="134" y="1819"/>
                  </a:lnTo>
                  <a:cubicBezTo>
                    <a:pt x="100" y="1852"/>
                    <a:pt x="67" y="1886"/>
                    <a:pt x="34" y="1919"/>
                  </a:cubicBezTo>
                  <a:cubicBezTo>
                    <a:pt x="0" y="1952"/>
                    <a:pt x="0" y="2019"/>
                    <a:pt x="0" y="2086"/>
                  </a:cubicBezTo>
                  <a:cubicBezTo>
                    <a:pt x="0" y="2119"/>
                    <a:pt x="0" y="2152"/>
                    <a:pt x="34" y="2186"/>
                  </a:cubicBezTo>
                  <a:cubicBezTo>
                    <a:pt x="50" y="2202"/>
                    <a:pt x="67" y="2211"/>
                    <a:pt x="88" y="2211"/>
                  </a:cubicBezTo>
                  <a:cubicBezTo>
                    <a:pt x="109" y="2211"/>
                    <a:pt x="134" y="2202"/>
                    <a:pt x="167" y="2186"/>
                  </a:cubicBezTo>
                  <a:lnTo>
                    <a:pt x="367" y="2052"/>
                  </a:lnTo>
                  <a:cubicBezTo>
                    <a:pt x="400" y="2019"/>
                    <a:pt x="434" y="1986"/>
                    <a:pt x="467" y="1952"/>
                  </a:cubicBezTo>
                  <a:cubicBezTo>
                    <a:pt x="501" y="1886"/>
                    <a:pt x="501" y="1852"/>
                    <a:pt x="501" y="1785"/>
                  </a:cubicBezTo>
                  <a:cubicBezTo>
                    <a:pt x="501" y="1752"/>
                    <a:pt x="501" y="1719"/>
                    <a:pt x="467" y="1685"/>
                  </a:cubicBezTo>
                  <a:cubicBezTo>
                    <a:pt x="450" y="1669"/>
                    <a:pt x="434" y="1660"/>
                    <a:pt x="417" y="1660"/>
                  </a:cubicBezTo>
                  <a:cubicBezTo>
                    <a:pt x="400" y="1660"/>
                    <a:pt x="384" y="1669"/>
                    <a:pt x="367" y="1685"/>
                  </a:cubicBezTo>
                  <a:lnTo>
                    <a:pt x="367" y="985"/>
                  </a:lnTo>
                  <a:cubicBezTo>
                    <a:pt x="400" y="918"/>
                    <a:pt x="434" y="851"/>
                    <a:pt x="467" y="785"/>
                  </a:cubicBezTo>
                  <a:cubicBezTo>
                    <a:pt x="467" y="751"/>
                    <a:pt x="501" y="718"/>
                    <a:pt x="534" y="685"/>
                  </a:cubicBezTo>
                  <a:lnTo>
                    <a:pt x="601" y="685"/>
                  </a:lnTo>
                  <a:cubicBezTo>
                    <a:pt x="601" y="718"/>
                    <a:pt x="601" y="751"/>
                    <a:pt x="601" y="785"/>
                  </a:cubicBezTo>
                  <a:lnTo>
                    <a:pt x="601" y="1886"/>
                  </a:lnTo>
                  <a:lnTo>
                    <a:pt x="801" y="1752"/>
                  </a:lnTo>
                  <a:cubicBezTo>
                    <a:pt x="867" y="1752"/>
                    <a:pt x="901" y="1685"/>
                    <a:pt x="934" y="1652"/>
                  </a:cubicBezTo>
                  <a:cubicBezTo>
                    <a:pt x="968" y="1619"/>
                    <a:pt x="968" y="1552"/>
                    <a:pt x="968" y="1519"/>
                  </a:cubicBezTo>
                  <a:cubicBezTo>
                    <a:pt x="968" y="1452"/>
                    <a:pt x="968" y="1419"/>
                    <a:pt x="934" y="1419"/>
                  </a:cubicBezTo>
                  <a:cubicBezTo>
                    <a:pt x="917" y="1402"/>
                    <a:pt x="901" y="1394"/>
                    <a:pt x="884" y="1394"/>
                  </a:cubicBezTo>
                  <a:cubicBezTo>
                    <a:pt x="867" y="1394"/>
                    <a:pt x="851" y="1402"/>
                    <a:pt x="834" y="1419"/>
                  </a:cubicBezTo>
                  <a:lnTo>
                    <a:pt x="834" y="718"/>
                  </a:lnTo>
                  <a:cubicBezTo>
                    <a:pt x="867" y="618"/>
                    <a:pt x="901" y="551"/>
                    <a:pt x="934" y="485"/>
                  </a:cubicBezTo>
                  <a:cubicBezTo>
                    <a:pt x="934" y="451"/>
                    <a:pt x="968" y="418"/>
                    <a:pt x="1001" y="418"/>
                  </a:cubicBezTo>
                  <a:lnTo>
                    <a:pt x="1068" y="418"/>
                  </a:lnTo>
                  <a:lnTo>
                    <a:pt x="1068" y="518"/>
                  </a:lnTo>
                  <a:lnTo>
                    <a:pt x="1068" y="1619"/>
                  </a:lnTo>
                  <a:lnTo>
                    <a:pt x="1268" y="1485"/>
                  </a:lnTo>
                  <a:cubicBezTo>
                    <a:pt x="1368" y="1452"/>
                    <a:pt x="1435" y="1352"/>
                    <a:pt x="1435" y="1218"/>
                  </a:cubicBezTo>
                  <a:cubicBezTo>
                    <a:pt x="1435" y="1185"/>
                    <a:pt x="1401" y="1152"/>
                    <a:pt x="1401" y="1118"/>
                  </a:cubicBezTo>
                  <a:cubicBezTo>
                    <a:pt x="1384" y="1102"/>
                    <a:pt x="1368" y="1093"/>
                    <a:pt x="1347" y="1093"/>
                  </a:cubicBezTo>
                  <a:cubicBezTo>
                    <a:pt x="1326" y="1093"/>
                    <a:pt x="1301" y="1102"/>
                    <a:pt x="1268" y="1118"/>
                  </a:cubicBezTo>
                  <a:lnTo>
                    <a:pt x="1268" y="351"/>
                  </a:lnTo>
                  <a:cubicBezTo>
                    <a:pt x="1301" y="218"/>
                    <a:pt x="1268" y="118"/>
                    <a:pt x="1168" y="51"/>
                  </a:cubicBezTo>
                  <a:cubicBezTo>
                    <a:pt x="1134" y="18"/>
                    <a:pt x="1101" y="1"/>
                    <a:pt x="10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245;p54">
              <a:extLst>
                <a:ext uri="{FF2B5EF4-FFF2-40B4-BE49-F238E27FC236}">
                  <a16:creationId xmlns:a16="http://schemas.microsoft.com/office/drawing/2014/main" id="{F3BBF1D5-8788-4540-AA07-316958A5D159}"/>
                </a:ext>
              </a:extLst>
            </p:cNvPr>
            <p:cNvSpPr/>
            <p:nvPr/>
          </p:nvSpPr>
          <p:spPr>
            <a:xfrm>
              <a:off x="2761300" y="1519800"/>
              <a:ext cx="30050" cy="46575"/>
            </a:xfrm>
            <a:custGeom>
              <a:avLst/>
              <a:gdLst/>
              <a:ahLst/>
              <a:cxnLst/>
              <a:rect l="l" t="t" r="r" b="b"/>
              <a:pathLst>
                <a:path w="1202" h="1863" extrusionOk="0">
                  <a:moveTo>
                    <a:pt x="801" y="937"/>
                  </a:moveTo>
                  <a:lnTo>
                    <a:pt x="801" y="1070"/>
                  </a:lnTo>
                  <a:cubicBezTo>
                    <a:pt x="735" y="1171"/>
                    <a:pt x="701" y="1237"/>
                    <a:pt x="601" y="1304"/>
                  </a:cubicBezTo>
                  <a:cubicBezTo>
                    <a:pt x="568" y="1371"/>
                    <a:pt x="501" y="1437"/>
                    <a:pt x="435" y="1471"/>
                  </a:cubicBezTo>
                  <a:cubicBezTo>
                    <a:pt x="401" y="1504"/>
                    <a:pt x="334" y="1504"/>
                    <a:pt x="268" y="1504"/>
                  </a:cubicBezTo>
                  <a:cubicBezTo>
                    <a:pt x="268" y="1504"/>
                    <a:pt x="234" y="1471"/>
                    <a:pt x="268" y="1437"/>
                  </a:cubicBezTo>
                  <a:cubicBezTo>
                    <a:pt x="268" y="1371"/>
                    <a:pt x="268" y="1337"/>
                    <a:pt x="301" y="1271"/>
                  </a:cubicBezTo>
                  <a:cubicBezTo>
                    <a:pt x="368" y="1171"/>
                    <a:pt x="435" y="1104"/>
                    <a:pt x="568" y="1037"/>
                  </a:cubicBezTo>
                  <a:cubicBezTo>
                    <a:pt x="635" y="970"/>
                    <a:pt x="701" y="937"/>
                    <a:pt x="801" y="937"/>
                  </a:cubicBezTo>
                  <a:close/>
                  <a:moveTo>
                    <a:pt x="800" y="0"/>
                  </a:moveTo>
                  <a:cubicBezTo>
                    <a:pt x="733" y="0"/>
                    <a:pt x="650" y="29"/>
                    <a:pt x="568" y="70"/>
                  </a:cubicBezTo>
                  <a:cubicBezTo>
                    <a:pt x="535" y="103"/>
                    <a:pt x="468" y="136"/>
                    <a:pt x="401" y="170"/>
                  </a:cubicBezTo>
                  <a:cubicBezTo>
                    <a:pt x="368" y="237"/>
                    <a:pt x="301" y="270"/>
                    <a:pt x="234" y="337"/>
                  </a:cubicBezTo>
                  <a:cubicBezTo>
                    <a:pt x="201" y="370"/>
                    <a:pt x="201" y="403"/>
                    <a:pt x="168" y="437"/>
                  </a:cubicBezTo>
                  <a:cubicBezTo>
                    <a:pt x="134" y="437"/>
                    <a:pt x="134" y="470"/>
                    <a:pt x="134" y="503"/>
                  </a:cubicBezTo>
                  <a:cubicBezTo>
                    <a:pt x="134" y="537"/>
                    <a:pt x="134" y="570"/>
                    <a:pt x="134" y="570"/>
                  </a:cubicBezTo>
                  <a:cubicBezTo>
                    <a:pt x="134" y="637"/>
                    <a:pt x="134" y="670"/>
                    <a:pt x="168" y="704"/>
                  </a:cubicBezTo>
                  <a:lnTo>
                    <a:pt x="234" y="704"/>
                  </a:lnTo>
                  <a:cubicBezTo>
                    <a:pt x="268" y="670"/>
                    <a:pt x="301" y="637"/>
                    <a:pt x="334" y="637"/>
                  </a:cubicBezTo>
                  <a:cubicBezTo>
                    <a:pt x="401" y="537"/>
                    <a:pt x="501" y="470"/>
                    <a:pt x="601" y="403"/>
                  </a:cubicBezTo>
                  <a:cubicBezTo>
                    <a:pt x="668" y="370"/>
                    <a:pt x="735" y="370"/>
                    <a:pt x="768" y="370"/>
                  </a:cubicBezTo>
                  <a:cubicBezTo>
                    <a:pt x="801" y="370"/>
                    <a:pt x="801" y="437"/>
                    <a:pt x="801" y="470"/>
                  </a:cubicBezTo>
                  <a:lnTo>
                    <a:pt x="801" y="537"/>
                  </a:lnTo>
                  <a:cubicBezTo>
                    <a:pt x="735" y="570"/>
                    <a:pt x="635" y="603"/>
                    <a:pt x="568" y="637"/>
                  </a:cubicBezTo>
                  <a:cubicBezTo>
                    <a:pt x="234" y="837"/>
                    <a:pt x="34" y="1171"/>
                    <a:pt x="1" y="1571"/>
                  </a:cubicBezTo>
                  <a:cubicBezTo>
                    <a:pt x="1" y="1671"/>
                    <a:pt x="34" y="1771"/>
                    <a:pt x="134" y="1838"/>
                  </a:cubicBezTo>
                  <a:cubicBezTo>
                    <a:pt x="184" y="1854"/>
                    <a:pt x="234" y="1863"/>
                    <a:pt x="284" y="1863"/>
                  </a:cubicBezTo>
                  <a:cubicBezTo>
                    <a:pt x="334" y="1863"/>
                    <a:pt x="384" y="1854"/>
                    <a:pt x="435" y="1838"/>
                  </a:cubicBezTo>
                  <a:cubicBezTo>
                    <a:pt x="501" y="1771"/>
                    <a:pt x="568" y="1738"/>
                    <a:pt x="601" y="1671"/>
                  </a:cubicBezTo>
                  <a:cubicBezTo>
                    <a:pt x="668" y="1604"/>
                    <a:pt x="735" y="1537"/>
                    <a:pt x="801" y="1471"/>
                  </a:cubicBezTo>
                  <a:lnTo>
                    <a:pt x="801" y="1537"/>
                  </a:lnTo>
                  <a:lnTo>
                    <a:pt x="1068" y="1404"/>
                  </a:lnTo>
                  <a:cubicBezTo>
                    <a:pt x="1102" y="1371"/>
                    <a:pt x="1135" y="1337"/>
                    <a:pt x="1168" y="1271"/>
                  </a:cubicBezTo>
                  <a:cubicBezTo>
                    <a:pt x="1202" y="1237"/>
                    <a:pt x="1202" y="1171"/>
                    <a:pt x="1202" y="1137"/>
                  </a:cubicBezTo>
                  <a:cubicBezTo>
                    <a:pt x="1202" y="1104"/>
                    <a:pt x="1202" y="1070"/>
                    <a:pt x="1168" y="1037"/>
                  </a:cubicBezTo>
                  <a:cubicBezTo>
                    <a:pt x="1152" y="1020"/>
                    <a:pt x="1135" y="1012"/>
                    <a:pt x="1118" y="1012"/>
                  </a:cubicBezTo>
                  <a:cubicBezTo>
                    <a:pt x="1102" y="1012"/>
                    <a:pt x="1085" y="1020"/>
                    <a:pt x="1068" y="1037"/>
                  </a:cubicBezTo>
                  <a:lnTo>
                    <a:pt x="1002" y="1070"/>
                  </a:lnTo>
                  <a:lnTo>
                    <a:pt x="1002" y="337"/>
                  </a:lnTo>
                  <a:cubicBezTo>
                    <a:pt x="1002" y="170"/>
                    <a:pt x="968" y="70"/>
                    <a:pt x="902" y="36"/>
                  </a:cubicBezTo>
                  <a:cubicBezTo>
                    <a:pt x="876" y="11"/>
                    <a:pt x="841" y="0"/>
                    <a:pt x="80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246;p54">
              <a:extLst>
                <a:ext uri="{FF2B5EF4-FFF2-40B4-BE49-F238E27FC236}">
                  <a16:creationId xmlns:a16="http://schemas.microsoft.com/office/drawing/2014/main" id="{097A019D-499F-4E2C-B695-4449DA1594B1}"/>
                </a:ext>
              </a:extLst>
            </p:cNvPr>
            <p:cNvSpPr/>
            <p:nvPr/>
          </p:nvSpPr>
          <p:spPr>
            <a:xfrm>
              <a:off x="2793000" y="1498800"/>
              <a:ext cx="33375" cy="70075"/>
            </a:xfrm>
            <a:custGeom>
              <a:avLst/>
              <a:gdLst/>
              <a:ahLst/>
              <a:cxnLst/>
              <a:rect l="l" t="t" r="r" b="b"/>
              <a:pathLst>
                <a:path w="1335" h="2803" extrusionOk="0">
                  <a:moveTo>
                    <a:pt x="934" y="409"/>
                  </a:moveTo>
                  <a:cubicBezTo>
                    <a:pt x="1001" y="443"/>
                    <a:pt x="1035" y="476"/>
                    <a:pt x="1068" y="543"/>
                  </a:cubicBezTo>
                  <a:cubicBezTo>
                    <a:pt x="1101" y="576"/>
                    <a:pt x="1101" y="643"/>
                    <a:pt x="1101" y="710"/>
                  </a:cubicBezTo>
                  <a:cubicBezTo>
                    <a:pt x="1101" y="810"/>
                    <a:pt x="1068" y="943"/>
                    <a:pt x="1001" y="1043"/>
                  </a:cubicBezTo>
                  <a:cubicBezTo>
                    <a:pt x="968" y="1143"/>
                    <a:pt x="868" y="1243"/>
                    <a:pt x="768" y="1310"/>
                  </a:cubicBezTo>
                  <a:cubicBezTo>
                    <a:pt x="734" y="1343"/>
                    <a:pt x="693" y="1360"/>
                    <a:pt x="651" y="1360"/>
                  </a:cubicBezTo>
                  <a:cubicBezTo>
                    <a:pt x="609" y="1360"/>
                    <a:pt x="568" y="1343"/>
                    <a:pt x="534" y="1310"/>
                  </a:cubicBezTo>
                  <a:cubicBezTo>
                    <a:pt x="467" y="1243"/>
                    <a:pt x="434" y="1177"/>
                    <a:pt x="434" y="1110"/>
                  </a:cubicBezTo>
                  <a:cubicBezTo>
                    <a:pt x="434" y="1010"/>
                    <a:pt x="467" y="876"/>
                    <a:pt x="501" y="810"/>
                  </a:cubicBezTo>
                  <a:cubicBezTo>
                    <a:pt x="534" y="643"/>
                    <a:pt x="634" y="543"/>
                    <a:pt x="768" y="443"/>
                  </a:cubicBezTo>
                  <a:cubicBezTo>
                    <a:pt x="801" y="409"/>
                    <a:pt x="901" y="409"/>
                    <a:pt x="934" y="409"/>
                  </a:cubicBezTo>
                  <a:close/>
                  <a:moveTo>
                    <a:pt x="951" y="1"/>
                  </a:moveTo>
                  <a:cubicBezTo>
                    <a:pt x="876" y="1"/>
                    <a:pt x="801" y="26"/>
                    <a:pt x="734" y="76"/>
                  </a:cubicBezTo>
                  <a:cubicBezTo>
                    <a:pt x="701" y="109"/>
                    <a:pt x="634" y="176"/>
                    <a:pt x="568" y="209"/>
                  </a:cubicBezTo>
                  <a:cubicBezTo>
                    <a:pt x="501" y="276"/>
                    <a:pt x="467" y="376"/>
                    <a:pt x="401" y="443"/>
                  </a:cubicBezTo>
                  <a:lnTo>
                    <a:pt x="401" y="309"/>
                  </a:lnTo>
                  <a:lnTo>
                    <a:pt x="134" y="476"/>
                  </a:lnTo>
                  <a:cubicBezTo>
                    <a:pt x="101" y="509"/>
                    <a:pt x="67" y="543"/>
                    <a:pt x="34" y="610"/>
                  </a:cubicBezTo>
                  <a:cubicBezTo>
                    <a:pt x="0" y="643"/>
                    <a:pt x="0" y="676"/>
                    <a:pt x="0" y="743"/>
                  </a:cubicBezTo>
                  <a:cubicBezTo>
                    <a:pt x="0" y="776"/>
                    <a:pt x="0" y="810"/>
                    <a:pt x="34" y="843"/>
                  </a:cubicBezTo>
                  <a:cubicBezTo>
                    <a:pt x="50" y="860"/>
                    <a:pt x="67" y="868"/>
                    <a:pt x="84" y="868"/>
                  </a:cubicBezTo>
                  <a:cubicBezTo>
                    <a:pt x="101" y="868"/>
                    <a:pt x="117" y="860"/>
                    <a:pt x="134" y="843"/>
                  </a:cubicBezTo>
                  <a:lnTo>
                    <a:pt x="167" y="810"/>
                  </a:lnTo>
                  <a:lnTo>
                    <a:pt x="167" y="2411"/>
                  </a:lnTo>
                  <a:lnTo>
                    <a:pt x="134" y="2411"/>
                  </a:lnTo>
                  <a:cubicBezTo>
                    <a:pt x="101" y="2411"/>
                    <a:pt x="67" y="2478"/>
                    <a:pt x="34" y="2511"/>
                  </a:cubicBezTo>
                  <a:cubicBezTo>
                    <a:pt x="0" y="2544"/>
                    <a:pt x="0" y="2611"/>
                    <a:pt x="0" y="2678"/>
                  </a:cubicBezTo>
                  <a:cubicBezTo>
                    <a:pt x="0" y="2711"/>
                    <a:pt x="0" y="2744"/>
                    <a:pt x="34" y="2778"/>
                  </a:cubicBezTo>
                  <a:cubicBezTo>
                    <a:pt x="50" y="2794"/>
                    <a:pt x="67" y="2803"/>
                    <a:pt x="84" y="2803"/>
                  </a:cubicBezTo>
                  <a:cubicBezTo>
                    <a:pt x="101" y="2803"/>
                    <a:pt x="117" y="2794"/>
                    <a:pt x="134" y="2778"/>
                  </a:cubicBezTo>
                  <a:lnTo>
                    <a:pt x="568" y="2544"/>
                  </a:lnTo>
                  <a:cubicBezTo>
                    <a:pt x="601" y="2511"/>
                    <a:pt x="668" y="2478"/>
                    <a:pt x="668" y="2411"/>
                  </a:cubicBezTo>
                  <a:cubicBezTo>
                    <a:pt x="701" y="2377"/>
                    <a:pt x="701" y="2311"/>
                    <a:pt x="701" y="2277"/>
                  </a:cubicBezTo>
                  <a:cubicBezTo>
                    <a:pt x="734" y="2244"/>
                    <a:pt x="701" y="2177"/>
                    <a:pt x="668" y="2177"/>
                  </a:cubicBezTo>
                  <a:cubicBezTo>
                    <a:pt x="668" y="2161"/>
                    <a:pt x="651" y="2152"/>
                    <a:pt x="630" y="2152"/>
                  </a:cubicBezTo>
                  <a:cubicBezTo>
                    <a:pt x="609" y="2152"/>
                    <a:pt x="584" y="2161"/>
                    <a:pt x="568" y="2177"/>
                  </a:cubicBezTo>
                  <a:lnTo>
                    <a:pt x="434" y="2277"/>
                  </a:lnTo>
                  <a:lnTo>
                    <a:pt x="434" y="1710"/>
                  </a:lnTo>
                  <a:lnTo>
                    <a:pt x="601" y="1710"/>
                  </a:lnTo>
                  <a:cubicBezTo>
                    <a:pt x="668" y="1710"/>
                    <a:pt x="734" y="1677"/>
                    <a:pt x="768" y="1644"/>
                  </a:cubicBezTo>
                  <a:cubicBezTo>
                    <a:pt x="934" y="1544"/>
                    <a:pt x="1068" y="1410"/>
                    <a:pt x="1135" y="1243"/>
                  </a:cubicBezTo>
                  <a:cubicBezTo>
                    <a:pt x="1268" y="1010"/>
                    <a:pt x="1335" y="776"/>
                    <a:pt x="1335" y="543"/>
                  </a:cubicBezTo>
                  <a:cubicBezTo>
                    <a:pt x="1335" y="376"/>
                    <a:pt x="1301" y="209"/>
                    <a:pt x="1168" y="76"/>
                  </a:cubicBezTo>
                  <a:cubicBezTo>
                    <a:pt x="1101" y="26"/>
                    <a:pt x="1026" y="1"/>
                    <a:pt x="95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247;p54">
              <a:extLst>
                <a:ext uri="{FF2B5EF4-FFF2-40B4-BE49-F238E27FC236}">
                  <a16:creationId xmlns:a16="http://schemas.microsoft.com/office/drawing/2014/main" id="{66795BBA-DDF7-4A4D-AA6D-A7FC7E7047CA}"/>
                </a:ext>
              </a:extLst>
            </p:cNvPr>
            <p:cNvSpPr/>
            <p:nvPr/>
          </p:nvSpPr>
          <p:spPr>
            <a:xfrm>
              <a:off x="2832200" y="1477550"/>
              <a:ext cx="25875" cy="49850"/>
            </a:xfrm>
            <a:custGeom>
              <a:avLst/>
              <a:gdLst/>
              <a:ahLst/>
              <a:cxnLst/>
              <a:rect l="l" t="t" r="r" b="b"/>
              <a:pathLst>
                <a:path w="1035" h="1994" extrusionOk="0">
                  <a:moveTo>
                    <a:pt x="913" y="0"/>
                  </a:moveTo>
                  <a:cubicBezTo>
                    <a:pt x="901" y="0"/>
                    <a:pt x="884" y="8"/>
                    <a:pt x="868" y="25"/>
                  </a:cubicBezTo>
                  <a:lnTo>
                    <a:pt x="834" y="59"/>
                  </a:lnTo>
                  <a:cubicBezTo>
                    <a:pt x="834" y="92"/>
                    <a:pt x="801" y="92"/>
                    <a:pt x="801" y="125"/>
                  </a:cubicBezTo>
                  <a:cubicBezTo>
                    <a:pt x="767" y="109"/>
                    <a:pt x="742" y="100"/>
                    <a:pt x="722" y="100"/>
                  </a:cubicBezTo>
                  <a:cubicBezTo>
                    <a:pt x="701" y="100"/>
                    <a:pt x="684" y="109"/>
                    <a:pt x="667" y="125"/>
                  </a:cubicBezTo>
                  <a:cubicBezTo>
                    <a:pt x="601" y="125"/>
                    <a:pt x="567" y="159"/>
                    <a:pt x="501" y="192"/>
                  </a:cubicBezTo>
                  <a:cubicBezTo>
                    <a:pt x="367" y="259"/>
                    <a:pt x="234" y="392"/>
                    <a:pt x="134" y="559"/>
                  </a:cubicBezTo>
                  <a:cubicBezTo>
                    <a:pt x="67" y="659"/>
                    <a:pt x="34" y="792"/>
                    <a:pt x="34" y="926"/>
                  </a:cubicBezTo>
                  <a:cubicBezTo>
                    <a:pt x="34" y="1026"/>
                    <a:pt x="67" y="1126"/>
                    <a:pt x="134" y="1193"/>
                  </a:cubicBezTo>
                  <a:cubicBezTo>
                    <a:pt x="161" y="1206"/>
                    <a:pt x="195" y="1215"/>
                    <a:pt x="238" y="1215"/>
                  </a:cubicBezTo>
                  <a:cubicBezTo>
                    <a:pt x="300" y="1215"/>
                    <a:pt x="383" y="1198"/>
                    <a:pt x="501" y="1159"/>
                  </a:cubicBezTo>
                  <a:cubicBezTo>
                    <a:pt x="567" y="1093"/>
                    <a:pt x="667" y="1093"/>
                    <a:pt x="734" y="1093"/>
                  </a:cubicBezTo>
                  <a:cubicBezTo>
                    <a:pt x="767" y="1093"/>
                    <a:pt x="801" y="1126"/>
                    <a:pt x="801" y="1159"/>
                  </a:cubicBezTo>
                  <a:cubicBezTo>
                    <a:pt x="801" y="1193"/>
                    <a:pt x="767" y="1226"/>
                    <a:pt x="767" y="1259"/>
                  </a:cubicBezTo>
                  <a:cubicBezTo>
                    <a:pt x="701" y="1359"/>
                    <a:pt x="601" y="1426"/>
                    <a:pt x="501" y="1460"/>
                  </a:cubicBezTo>
                  <a:cubicBezTo>
                    <a:pt x="467" y="1493"/>
                    <a:pt x="401" y="1526"/>
                    <a:pt x="334" y="1526"/>
                  </a:cubicBezTo>
                  <a:cubicBezTo>
                    <a:pt x="324" y="1536"/>
                    <a:pt x="314" y="1540"/>
                    <a:pt x="305" y="1540"/>
                  </a:cubicBezTo>
                  <a:cubicBezTo>
                    <a:pt x="281" y="1540"/>
                    <a:pt x="257" y="1516"/>
                    <a:pt x="234" y="1493"/>
                  </a:cubicBezTo>
                  <a:cubicBezTo>
                    <a:pt x="200" y="1460"/>
                    <a:pt x="200" y="1426"/>
                    <a:pt x="167" y="1426"/>
                  </a:cubicBezTo>
                  <a:cubicBezTo>
                    <a:pt x="167" y="1409"/>
                    <a:pt x="159" y="1401"/>
                    <a:pt x="146" y="1401"/>
                  </a:cubicBezTo>
                  <a:cubicBezTo>
                    <a:pt x="134" y="1401"/>
                    <a:pt x="117" y="1409"/>
                    <a:pt x="100" y="1426"/>
                  </a:cubicBezTo>
                  <a:cubicBezTo>
                    <a:pt x="67" y="1426"/>
                    <a:pt x="34" y="1460"/>
                    <a:pt x="34" y="1526"/>
                  </a:cubicBezTo>
                  <a:cubicBezTo>
                    <a:pt x="0" y="1560"/>
                    <a:pt x="0" y="1626"/>
                    <a:pt x="0" y="1726"/>
                  </a:cubicBezTo>
                  <a:lnTo>
                    <a:pt x="0" y="1826"/>
                  </a:lnTo>
                  <a:cubicBezTo>
                    <a:pt x="0" y="1893"/>
                    <a:pt x="0" y="1960"/>
                    <a:pt x="34" y="1993"/>
                  </a:cubicBezTo>
                  <a:lnTo>
                    <a:pt x="100" y="1993"/>
                  </a:lnTo>
                  <a:cubicBezTo>
                    <a:pt x="134" y="1993"/>
                    <a:pt x="134" y="1960"/>
                    <a:pt x="167" y="1960"/>
                  </a:cubicBezTo>
                  <a:lnTo>
                    <a:pt x="200" y="1893"/>
                  </a:lnTo>
                  <a:cubicBezTo>
                    <a:pt x="217" y="1910"/>
                    <a:pt x="242" y="1918"/>
                    <a:pt x="267" y="1918"/>
                  </a:cubicBezTo>
                  <a:cubicBezTo>
                    <a:pt x="292" y="1918"/>
                    <a:pt x="317" y="1910"/>
                    <a:pt x="334" y="1893"/>
                  </a:cubicBezTo>
                  <a:cubicBezTo>
                    <a:pt x="401" y="1893"/>
                    <a:pt x="467" y="1860"/>
                    <a:pt x="534" y="1826"/>
                  </a:cubicBezTo>
                  <a:cubicBezTo>
                    <a:pt x="701" y="1726"/>
                    <a:pt x="834" y="1593"/>
                    <a:pt x="934" y="1426"/>
                  </a:cubicBezTo>
                  <a:cubicBezTo>
                    <a:pt x="1001" y="1293"/>
                    <a:pt x="1034" y="1159"/>
                    <a:pt x="1034" y="1026"/>
                  </a:cubicBezTo>
                  <a:cubicBezTo>
                    <a:pt x="1034" y="959"/>
                    <a:pt x="1034" y="859"/>
                    <a:pt x="968" y="826"/>
                  </a:cubicBezTo>
                  <a:cubicBezTo>
                    <a:pt x="934" y="759"/>
                    <a:pt x="868" y="726"/>
                    <a:pt x="801" y="726"/>
                  </a:cubicBezTo>
                  <a:cubicBezTo>
                    <a:pt x="701" y="759"/>
                    <a:pt x="601" y="759"/>
                    <a:pt x="501" y="826"/>
                  </a:cubicBezTo>
                  <a:cubicBezTo>
                    <a:pt x="434" y="826"/>
                    <a:pt x="401" y="859"/>
                    <a:pt x="334" y="859"/>
                  </a:cubicBezTo>
                  <a:cubicBezTo>
                    <a:pt x="267" y="859"/>
                    <a:pt x="267" y="826"/>
                    <a:pt x="267" y="792"/>
                  </a:cubicBezTo>
                  <a:cubicBezTo>
                    <a:pt x="300" y="759"/>
                    <a:pt x="300" y="726"/>
                    <a:pt x="334" y="726"/>
                  </a:cubicBezTo>
                  <a:cubicBezTo>
                    <a:pt x="367" y="626"/>
                    <a:pt x="434" y="559"/>
                    <a:pt x="534" y="526"/>
                  </a:cubicBezTo>
                  <a:cubicBezTo>
                    <a:pt x="567" y="492"/>
                    <a:pt x="601" y="492"/>
                    <a:pt x="667" y="492"/>
                  </a:cubicBezTo>
                  <a:cubicBezTo>
                    <a:pt x="684" y="475"/>
                    <a:pt x="701" y="467"/>
                    <a:pt x="717" y="467"/>
                  </a:cubicBezTo>
                  <a:cubicBezTo>
                    <a:pt x="734" y="467"/>
                    <a:pt x="751" y="475"/>
                    <a:pt x="767" y="492"/>
                  </a:cubicBezTo>
                  <a:cubicBezTo>
                    <a:pt x="767" y="526"/>
                    <a:pt x="767" y="559"/>
                    <a:pt x="801" y="592"/>
                  </a:cubicBezTo>
                  <a:lnTo>
                    <a:pt x="868" y="592"/>
                  </a:lnTo>
                  <a:cubicBezTo>
                    <a:pt x="934" y="559"/>
                    <a:pt x="968" y="492"/>
                    <a:pt x="968" y="459"/>
                  </a:cubicBezTo>
                  <a:cubicBezTo>
                    <a:pt x="968" y="392"/>
                    <a:pt x="968" y="325"/>
                    <a:pt x="968" y="292"/>
                  </a:cubicBezTo>
                  <a:lnTo>
                    <a:pt x="968" y="192"/>
                  </a:lnTo>
                  <a:cubicBezTo>
                    <a:pt x="968" y="125"/>
                    <a:pt x="968" y="92"/>
                    <a:pt x="934" y="25"/>
                  </a:cubicBezTo>
                  <a:cubicBezTo>
                    <a:pt x="934" y="8"/>
                    <a:pt x="926" y="0"/>
                    <a:pt x="91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248;p54">
              <a:extLst>
                <a:ext uri="{FF2B5EF4-FFF2-40B4-BE49-F238E27FC236}">
                  <a16:creationId xmlns:a16="http://schemas.microsoft.com/office/drawing/2014/main" id="{21DB86AE-D32E-40B5-BE04-C7528DCF5083}"/>
                </a:ext>
              </a:extLst>
            </p:cNvPr>
            <p:cNvSpPr/>
            <p:nvPr/>
          </p:nvSpPr>
          <p:spPr>
            <a:xfrm>
              <a:off x="2875550" y="1490875"/>
              <a:ext cx="9200" cy="12950"/>
            </a:xfrm>
            <a:custGeom>
              <a:avLst/>
              <a:gdLst/>
              <a:ahLst/>
              <a:cxnLst/>
              <a:rect l="l" t="t" r="r" b="b"/>
              <a:pathLst>
                <a:path w="368" h="518" extrusionOk="0">
                  <a:moveTo>
                    <a:pt x="247" y="1"/>
                  </a:moveTo>
                  <a:cubicBezTo>
                    <a:pt x="226" y="1"/>
                    <a:pt x="201" y="9"/>
                    <a:pt x="168" y="26"/>
                  </a:cubicBezTo>
                  <a:cubicBezTo>
                    <a:pt x="134" y="59"/>
                    <a:pt x="68" y="93"/>
                    <a:pt x="34" y="159"/>
                  </a:cubicBezTo>
                  <a:cubicBezTo>
                    <a:pt x="34" y="226"/>
                    <a:pt x="1" y="293"/>
                    <a:pt x="1" y="326"/>
                  </a:cubicBezTo>
                  <a:cubicBezTo>
                    <a:pt x="1" y="393"/>
                    <a:pt x="1" y="460"/>
                    <a:pt x="34" y="493"/>
                  </a:cubicBezTo>
                  <a:cubicBezTo>
                    <a:pt x="51" y="510"/>
                    <a:pt x="76" y="518"/>
                    <a:pt x="101" y="518"/>
                  </a:cubicBezTo>
                  <a:cubicBezTo>
                    <a:pt x="126" y="518"/>
                    <a:pt x="151" y="510"/>
                    <a:pt x="168" y="493"/>
                  </a:cubicBezTo>
                  <a:cubicBezTo>
                    <a:pt x="234" y="460"/>
                    <a:pt x="268" y="393"/>
                    <a:pt x="301" y="359"/>
                  </a:cubicBezTo>
                  <a:cubicBezTo>
                    <a:pt x="334" y="293"/>
                    <a:pt x="334" y="226"/>
                    <a:pt x="334" y="159"/>
                  </a:cubicBezTo>
                  <a:cubicBezTo>
                    <a:pt x="368" y="93"/>
                    <a:pt x="334" y="59"/>
                    <a:pt x="301" y="26"/>
                  </a:cubicBezTo>
                  <a:cubicBezTo>
                    <a:pt x="284" y="9"/>
                    <a:pt x="268" y="1"/>
                    <a:pt x="24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249;p54">
              <a:extLst>
                <a:ext uri="{FF2B5EF4-FFF2-40B4-BE49-F238E27FC236}">
                  <a16:creationId xmlns:a16="http://schemas.microsoft.com/office/drawing/2014/main" id="{DC05C8AB-9653-4106-8308-7A5AA1AACFEC}"/>
                </a:ext>
              </a:extLst>
            </p:cNvPr>
            <p:cNvSpPr/>
            <p:nvPr/>
          </p:nvSpPr>
          <p:spPr>
            <a:xfrm>
              <a:off x="2899750" y="1439800"/>
              <a:ext cx="29200" cy="44550"/>
            </a:xfrm>
            <a:custGeom>
              <a:avLst/>
              <a:gdLst/>
              <a:ahLst/>
              <a:cxnLst/>
              <a:rect l="l" t="t" r="r" b="b"/>
              <a:pathLst>
                <a:path w="1168" h="1782" extrusionOk="0">
                  <a:moveTo>
                    <a:pt x="719" y="388"/>
                  </a:moveTo>
                  <a:cubicBezTo>
                    <a:pt x="774" y="388"/>
                    <a:pt x="831" y="413"/>
                    <a:pt x="867" y="468"/>
                  </a:cubicBezTo>
                  <a:cubicBezTo>
                    <a:pt x="934" y="534"/>
                    <a:pt x="968" y="635"/>
                    <a:pt x="934" y="735"/>
                  </a:cubicBezTo>
                  <a:cubicBezTo>
                    <a:pt x="934" y="868"/>
                    <a:pt x="901" y="968"/>
                    <a:pt x="834" y="1102"/>
                  </a:cubicBezTo>
                  <a:cubicBezTo>
                    <a:pt x="801" y="1235"/>
                    <a:pt x="701" y="1335"/>
                    <a:pt x="601" y="1402"/>
                  </a:cubicBezTo>
                  <a:cubicBezTo>
                    <a:pt x="551" y="1418"/>
                    <a:pt x="501" y="1427"/>
                    <a:pt x="455" y="1427"/>
                  </a:cubicBezTo>
                  <a:cubicBezTo>
                    <a:pt x="409" y="1427"/>
                    <a:pt x="367" y="1418"/>
                    <a:pt x="334" y="1402"/>
                  </a:cubicBezTo>
                  <a:cubicBezTo>
                    <a:pt x="267" y="1335"/>
                    <a:pt x="234" y="1235"/>
                    <a:pt x="234" y="1135"/>
                  </a:cubicBezTo>
                  <a:cubicBezTo>
                    <a:pt x="234" y="1001"/>
                    <a:pt x="267" y="868"/>
                    <a:pt x="334" y="735"/>
                  </a:cubicBezTo>
                  <a:cubicBezTo>
                    <a:pt x="367" y="601"/>
                    <a:pt x="467" y="501"/>
                    <a:pt x="601" y="434"/>
                  </a:cubicBezTo>
                  <a:cubicBezTo>
                    <a:pt x="631" y="404"/>
                    <a:pt x="674" y="388"/>
                    <a:pt x="719" y="388"/>
                  </a:cubicBezTo>
                  <a:close/>
                  <a:moveTo>
                    <a:pt x="901" y="1"/>
                  </a:moveTo>
                  <a:cubicBezTo>
                    <a:pt x="767" y="1"/>
                    <a:pt x="667" y="1"/>
                    <a:pt x="601" y="67"/>
                  </a:cubicBezTo>
                  <a:cubicBezTo>
                    <a:pt x="467" y="134"/>
                    <a:pt x="367" y="234"/>
                    <a:pt x="300" y="368"/>
                  </a:cubicBezTo>
                  <a:cubicBezTo>
                    <a:pt x="200" y="501"/>
                    <a:pt x="134" y="635"/>
                    <a:pt x="67" y="801"/>
                  </a:cubicBezTo>
                  <a:cubicBezTo>
                    <a:pt x="34" y="935"/>
                    <a:pt x="0" y="1102"/>
                    <a:pt x="0" y="1235"/>
                  </a:cubicBezTo>
                  <a:cubicBezTo>
                    <a:pt x="0" y="1368"/>
                    <a:pt x="34" y="1502"/>
                    <a:pt x="67" y="1602"/>
                  </a:cubicBezTo>
                  <a:cubicBezTo>
                    <a:pt x="100" y="1702"/>
                    <a:pt x="200" y="1735"/>
                    <a:pt x="300" y="1769"/>
                  </a:cubicBezTo>
                  <a:cubicBezTo>
                    <a:pt x="327" y="1778"/>
                    <a:pt x="354" y="1782"/>
                    <a:pt x="381" y="1782"/>
                  </a:cubicBezTo>
                  <a:cubicBezTo>
                    <a:pt x="454" y="1782"/>
                    <a:pt x="527" y="1751"/>
                    <a:pt x="601" y="1702"/>
                  </a:cubicBezTo>
                  <a:cubicBezTo>
                    <a:pt x="701" y="1635"/>
                    <a:pt x="801" y="1535"/>
                    <a:pt x="901" y="1435"/>
                  </a:cubicBezTo>
                  <a:cubicBezTo>
                    <a:pt x="968" y="1302"/>
                    <a:pt x="1068" y="1168"/>
                    <a:pt x="1101" y="1001"/>
                  </a:cubicBezTo>
                  <a:cubicBezTo>
                    <a:pt x="1134" y="868"/>
                    <a:pt x="1168" y="735"/>
                    <a:pt x="1168" y="601"/>
                  </a:cubicBezTo>
                  <a:cubicBezTo>
                    <a:pt x="1168" y="468"/>
                    <a:pt x="1168" y="334"/>
                    <a:pt x="1101" y="201"/>
                  </a:cubicBezTo>
                  <a:cubicBezTo>
                    <a:pt x="1068" y="101"/>
                    <a:pt x="968" y="34"/>
                    <a:pt x="9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250;p54">
              <a:extLst>
                <a:ext uri="{FF2B5EF4-FFF2-40B4-BE49-F238E27FC236}">
                  <a16:creationId xmlns:a16="http://schemas.microsoft.com/office/drawing/2014/main" id="{ECF90D87-A146-4467-A5C3-9550B1CAA2CC}"/>
                </a:ext>
              </a:extLst>
            </p:cNvPr>
            <p:cNvSpPr/>
            <p:nvPr/>
          </p:nvSpPr>
          <p:spPr>
            <a:xfrm>
              <a:off x="2934775" y="1416675"/>
              <a:ext cx="29200" cy="52975"/>
            </a:xfrm>
            <a:custGeom>
              <a:avLst/>
              <a:gdLst/>
              <a:ahLst/>
              <a:cxnLst/>
              <a:rect l="l" t="t" r="r" b="b"/>
              <a:pathLst>
                <a:path w="1168" h="2119" extrusionOk="0">
                  <a:moveTo>
                    <a:pt x="1001" y="0"/>
                  </a:moveTo>
                  <a:cubicBezTo>
                    <a:pt x="968" y="0"/>
                    <a:pt x="934" y="8"/>
                    <a:pt x="901" y="25"/>
                  </a:cubicBezTo>
                  <a:cubicBezTo>
                    <a:pt x="834" y="58"/>
                    <a:pt x="801" y="92"/>
                    <a:pt x="734" y="159"/>
                  </a:cubicBezTo>
                  <a:cubicBezTo>
                    <a:pt x="667" y="259"/>
                    <a:pt x="601" y="392"/>
                    <a:pt x="534" y="492"/>
                  </a:cubicBezTo>
                  <a:lnTo>
                    <a:pt x="534" y="292"/>
                  </a:lnTo>
                  <a:lnTo>
                    <a:pt x="200" y="492"/>
                  </a:lnTo>
                  <a:cubicBezTo>
                    <a:pt x="167" y="525"/>
                    <a:pt x="134" y="559"/>
                    <a:pt x="100" y="626"/>
                  </a:cubicBezTo>
                  <a:cubicBezTo>
                    <a:pt x="67" y="659"/>
                    <a:pt x="67" y="692"/>
                    <a:pt x="67" y="759"/>
                  </a:cubicBezTo>
                  <a:cubicBezTo>
                    <a:pt x="67" y="792"/>
                    <a:pt x="67" y="826"/>
                    <a:pt x="100" y="859"/>
                  </a:cubicBezTo>
                  <a:cubicBezTo>
                    <a:pt x="117" y="876"/>
                    <a:pt x="134" y="884"/>
                    <a:pt x="150" y="884"/>
                  </a:cubicBezTo>
                  <a:cubicBezTo>
                    <a:pt x="167" y="884"/>
                    <a:pt x="184" y="876"/>
                    <a:pt x="200" y="859"/>
                  </a:cubicBezTo>
                  <a:lnTo>
                    <a:pt x="300" y="826"/>
                  </a:lnTo>
                  <a:lnTo>
                    <a:pt x="300" y="1660"/>
                  </a:lnTo>
                  <a:lnTo>
                    <a:pt x="167" y="1726"/>
                  </a:lnTo>
                  <a:cubicBezTo>
                    <a:pt x="100" y="1760"/>
                    <a:pt x="67" y="1793"/>
                    <a:pt x="34" y="1826"/>
                  </a:cubicBezTo>
                  <a:cubicBezTo>
                    <a:pt x="0" y="1893"/>
                    <a:pt x="0" y="1926"/>
                    <a:pt x="0" y="1993"/>
                  </a:cubicBezTo>
                  <a:cubicBezTo>
                    <a:pt x="0" y="2027"/>
                    <a:pt x="0" y="2060"/>
                    <a:pt x="34" y="2093"/>
                  </a:cubicBezTo>
                  <a:cubicBezTo>
                    <a:pt x="50" y="2110"/>
                    <a:pt x="67" y="2118"/>
                    <a:pt x="88" y="2118"/>
                  </a:cubicBezTo>
                  <a:cubicBezTo>
                    <a:pt x="109" y="2118"/>
                    <a:pt x="134" y="2110"/>
                    <a:pt x="167" y="2093"/>
                  </a:cubicBezTo>
                  <a:lnTo>
                    <a:pt x="834" y="1693"/>
                  </a:lnTo>
                  <a:cubicBezTo>
                    <a:pt x="901" y="1660"/>
                    <a:pt x="934" y="1626"/>
                    <a:pt x="968" y="1593"/>
                  </a:cubicBezTo>
                  <a:cubicBezTo>
                    <a:pt x="968" y="1526"/>
                    <a:pt x="1001" y="1493"/>
                    <a:pt x="1001" y="1426"/>
                  </a:cubicBezTo>
                  <a:cubicBezTo>
                    <a:pt x="1001" y="1393"/>
                    <a:pt x="968" y="1359"/>
                    <a:pt x="968" y="1326"/>
                  </a:cubicBezTo>
                  <a:cubicBezTo>
                    <a:pt x="951" y="1309"/>
                    <a:pt x="934" y="1301"/>
                    <a:pt x="913" y="1301"/>
                  </a:cubicBezTo>
                  <a:cubicBezTo>
                    <a:pt x="892" y="1301"/>
                    <a:pt x="867" y="1309"/>
                    <a:pt x="834" y="1326"/>
                  </a:cubicBezTo>
                  <a:lnTo>
                    <a:pt x="501" y="1526"/>
                  </a:lnTo>
                  <a:lnTo>
                    <a:pt x="501" y="992"/>
                  </a:lnTo>
                  <a:cubicBezTo>
                    <a:pt x="601" y="826"/>
                    <a:pt x="701" y="659"/>
                    <a:pt x="767" y="559"/>
                  </a:cubicBezTo>
                  <a:cubicBezTo>
                    <a:pt x="801" y="492"/>
                    <a:pt x="834" y="459"/>
                    <a:pt x="901" y="392"/>
                  </a:cubicBezTo>
                  <a:cubicBezTo>
                    <a:pt x="917" y="375"/>
                    <a:pt x="926" y="367"/>
                    <a:pt x="934" y="367"/>
                  </a:cubicBezTo>
                  <a:cubicBezTo>
                    <a:pt x="943" y="367"/>
                    <a:pt x="951" y="375"/>
                    <a:pt x="968" y="392"/>
                  </a:cubicBezTo>
                  <a:cubicBezTo>
                    <a:pt x="984" y="409"/>
                    <a:pt x="1001" y="417"/>
                    <a:pt x="1018" y="417"/>
                  </a:cubicBezTo>
                  <a:cubicBezTo>
                    <a:pt x="1034" y="417"/>
                    <a:pt x="1051" y="409"/>
                    <a:pt x="1068" y="392"/>
                  </a:cubicBezTo>
                  <a:cubicBezTo>
                    <a:pt x="1101" y="392"/>
                    <a:pt x="1134" y="325"/>
                    <a:pt x="1134" y="292"/>
                  </a:cubicBezTo>
                  <a:cubicBezTo>
                    <a:pt x="1168" y="259"/>
                    <a:pt x="1168" y="192"/>
                    <a:pt x="1168" y="159"/>
                  </a:cubicBezTo>
                  <a:cubicBezTo>
                    <a:pt x="1168" y="92"/>
                    <a:pt x="1168" y="58"/>
                    <a:pt x="1101" y="25"/>
                  </a:cubicBezTo>
                  <a:cubicBezTo>
                    <a:pt x="1068" y="8"/>
                    <a:pt x="1034" y="0"/>
                    <a:pt x="10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251;p54">
              <a:extLst>
                <a:ext uri="{FF2B5EF4-FFF2-40B4-BE49-F238E27FC236}">
                  <a16:creationId xmlns:a16="http://schemas.microsoft.com/office/drawing/2014/main" id="{EC446A27-9AB3-402A-A867-9ECDB2571DEF}"/>
                </a:ext>
              </a:extLst>
            </p:cNvPr>
            <p:cNvSpPr/>
            <p:nvPr/>
          </p:nvSpPr>
          <p:spPr>
            <a:xfrm>
              <a:off x="2968125" y="1394975"/>
              <a:ext cx="31725" cy="68000"/>
            </a:xfrm>
            <a:custGeom>
              <a:avLst/>
              <a:gdLst/>
              <a:ahLst/>
              <a:cxnLst/>
              <a:rect l="l" t="t" r="r" b="b"/>
              <a:pathLst>
                <a:path w="1269" h="2720" extrusionOk="0">
                  <a:moveTo>
                    <a:pt x="655" y="643"/>
                  </a:moveTo>
                  <a:cubicBezTo>
                    <a:pt x="693" y="643"/>
                    <a:pt x="734" y="660"/>
                    <a:pt x="768" y="693"/>
                  </a:cubicBezTo>
                  <a:cubicBezTo>
                    <a:pt x="834" y="760"/>
                    <a:pt x="868" y="860"/>
                    <a:pt x="868" y="960"/>
                  </a:cubicBezTo>
                  <a:cubicBezTo>
                    <a:pt x="868" y="1093"/>
                    <a:pt x="834" y="1227"/>
                    <a:pt x="768" y="1360"/>
                  </a:cubicBezTo>
                  <a:cubicBezTo>
                    <a:pt x="734" y="1460"/>
                    <a:pt x="634" y="1560"/>
                    <a:pt x="568" y="1627"/>
                  </a:cubicBezTo>
                  <a:cubicBezTo>
                    <a:pt x="534" y="1644"/>
                    <a:pt x="492" y="1652"/>
                    <a:pt x="451" y="1652"/>
                  </a:cubicBezTo>
                  <a:cubicBezTo>
                    <a:pt x="409" y="1652"/>
                    <a:pt x="367" y="1644"/>
                    <a:pt x="334" y="1627"/>
                  </a:cubicBezTo>
                  <a:cubicBezTo>
                    <a:pt x="267" y="1527"/>
                    <a:pt x="234" y="1427"/>
                    <a:pt x="234" y="1327"/>
                  </a:cubicBezTo>
                  <a:cubicBezTo>
                    <a:pt x="234" y="1193"/>
                    <a:pt x="267" y="1060"/>
                    <a:pt x="334" y="960"/>
                  </a:cubicBezTo>
                  <a:cubicBezTo>
                    <a:pt x="367" y="826"/>
                    <a:pt x="434" y="726"/>
                    <a:pt x="568" y="693"/>
                  </a:cubicBezTo>
                  <a:cubicBezTo>
                    <a:pt x="584" y="660"/>
                    <a:pt x="618" y="643"/>
                    <a:pt x="655" y="643"/>
                  </a:cubicBezTo>
                  <a:close/>
                  <a:moveTo>
                    <a:pt x="1197" y="1"/>
                  </a:moveTo>
                  <a:cubicBezTo>
                    <a:pt x="1176" y="1"/>
                    <a:pt x="1151" y="9"/>
                    <a:pt x="1135" y="26"/>
                  </a:cubicBezTo>
                  <a:lnTo>
                    <a:pt x="868" y="193"/>
                  </a:lnTo>
                  <a:lnTo>
                    <a:pt x="868" y="293"/>
                  </a:lnTo>
                  <a:cubicBezTo>
                    <a:pt x="834" y="259"/>
                    <a:pt x="768" y="226"/>
                    <a:pt x="701" y="226"/>
                  </a:cubicBezTo>
                  <a:cubicBezTo>
                    <a:pt x="668" y="226"/>
                    <a:pt x="601" y="259"/>
                    <a:pt x="534" y="293"/>
                  </a:cubicBezTo>
                  <a:cubicBezTo>
                    <a:pt x="367" y="393"/>
                    <a:pt x="234" y="560"/>
                    <a:pt x="167" y="760"/>
                  </a:cubicBezTo>
                  <a:cubicBezTo>
                    <a:pt x="67" y="960"/>
                    <a:pt x="0" y="1193"/>
                    <a:pt x="0" y="1427"/>
                  </a:cubicBezTo>
                  <a:cubicBezTo>
                    <a:pt x="0" y="1594"/>
                    <a:pt x="34" y="1794"/>
                    <a:pt x="167" y="1927"/>
                  </a:cubicBezTo>
                  <a:cubicBezTo>
                    <a:pt x="217" y="1977"/>
                    <a:pt x="284" y="2002"/>
                    <a:pt x="351" y="2002"/>
                  </a:cubicBezTo>
                  <a:cubicBezTo>
                    <a:pt x="417" y="2002"/>
                    <a:pt x="484" y="1977"/>
                    <a:pt x="534" y="1927"/>
                  </a:cubicBezTo>
                  <a:cubicBezTo>
                    <a:pt x="601" y="1894"/>
                    <a:pt x="668" y="1827"/>
                    <a:pt x="701" y="1794"/>
                  </a:cubicBezTo>
                  <a:cubicBezTo>
                    <a:pt x="768" y="1727"/>
                    <a:pt x="801" y="1660"/>
                    <a:pt x="868" y="1594"/>
                  </a:cubicBezTo>
                  <a:lnTo>
                    <a:pt x="868" y="1760"/>
                  </a:lnTo>
                  <a:cubicBezTo>
                    <a:pt x="868" y="1860"/>
                    <a:pt x="834" y="1927"/>
                    <a:pt x="801" y="2027"/>
                  </a:cubicBezTo>
                  <a:cubicBezTo>
                    <a:pt x="768" y="2094"/>
                    <a:pt x="701" y="2161"/>
                    <a:pt x="634" y="2194"/>
                  </a:cubicBezTo>
                  <a:lnTo>
                    <a:pt x="401" y="2327"/>
                  </a:lnTo>
                  <a:cubicBezTo>
                    <a:pt x="334" y="2361"/>
                    <a:pt x="301" y="2394"/>
                    <a:pt x="267" y="2461"/>
                  </a:cubicBezTo>
                  <a:cubicBezTo>
                    <a:pt x="267" y="2494"/>
                    <a:pt x="234" y="2561"/>
                    <a:pt x="234" y="2594"/>
                  </a:cubicBezTo>
                  <a:cubicBezTo>
                    <a:pt x="234" y="2628"/>
                    <a:pt x="234" y="2661"/>
                    <a:pt x="267" y="2694"/>
                  </a:cubicBezTo>
                  <a:cubicBezTo>
                    <a:pt x="284" y="2711"/>
                    <a:pt x="301" y="2719"/>
                    <a:pt x="322" y="2719"/>
                  </a:cubicBezTo>
                  <a:cubicBezTo>
                    <a:pt x="342" y="2719"/>
                    <a:pt x="367" y="2711"/>
                    <a:pt x="401" y="2694"/>
                  </a:cubicBezTo>
                  <a:lnTo>
                    <a:pt x="634" y="2561"/>
                  </a:lnTo>
                  <a:cubicBezTo>
                    <a:pt x="734" y="2494"/>
                    <a:pt x="834" y="2428"/>
                    <a:pt x="868" y="2327"/>
                  </a:cubicBezTo>
                  <a:cubicBezTo>
                    <a:pt x="934" y="2227"/>
                    <a:pt x="1001" y="2127"/>
                    <a:pt x="1035" y="1994"/>
                  </a:cubicBezTo>
                  <a:cubicBezTo>
                    <a:pt x="1068" y="1894"/>
                    <a:pt x="1101" y="1760"/>
                    <a:pt x="1101" y="1660"/>
                  </a:cubicBezTo>
                  <a:lnTo>
                    <a:pt x="1101" y="393"/>
                  </a:lnTo>
                  <a:lnTo>
                    <a:pt x="1135" y="393"/>
                  </a:lnTo>
                  <a:cubicBezTo>
                    <a:pt x="1168" y="359"/>
                    <a:pt x="1201" y="326"/>
                    <a:pt x="1235" y="293"/>
                  </a:cubicBezTo>
                  <a:cubicBezTo>
                    <a:pt x="1268" y="226"/>
                    <a:pt x="1268" y="193"/>
                    <a:pt x="1268" y="126"/>
                  </a:cubicBezTo>
                  <a:cubicBezTo>
                    <a:pt x="1268" y="93"/>
                    <a:pt x="1268" y="59"/>
                    <a:pt x="1235" y="26"/>
                  </a:cubicBezTo>
                  <a:cubicBezTo>
                    <a:pt x="1235" y="9"/>
                    <a:pt x="1218" y="1"/>
                    <a:pt x="119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252;p54">
              <a:extLst>
                <a:ext uri="{FF2B5EF4-FFF2-40B4-BE49-F238E27FC236}">
                  <a16:creationId xmlns:a16="http://schemas.microsoft.com/office/drawing/2014/main" id="{C150303E-3066-4CAE-8D28-CE0358818ECC}"/>
                </a:ext>
              </a:extLst>
            </p:cNvPr>
            <p:cNvSpPr/>
            <p:nvPr/>
          </p:nvSpPr>
          <p:spPr>
            <a:xfrm>
              <a:off x="3005650" y="1354750"/>
              <a:ext cx="25050" cy="83200"/>
            </a:xfrm>
            <a:custGeom>
              <a:avLst/>
              <a:gdLst/>
              <a:ahLst/>
              <a:cxnLst/>
              <a:rect l="l" t="t" r="r" b="b"/>
              <a:pathLst>
                <a:path w="1002" h="3328" extrusionOk="0">
                  <a:moveTo>
                    <a:pt x="868" y="0"/>
                  </a:moveTo>
                  <a:cubicBezTo>
                    <a:pt x="834" y="34"/>
                    <a:pt x="834" y="67"/>
                    <a:pt x="801" y="100"/>
                  </a:cubicBezTo>
                  <a:cubicBezTo>
                    <a:pt x="768" y="134"/>
                    <a:pt x="768" y="167"/>
                    <a:pt x="768" y="234"/>
                  </a:cubicBezTo>
                  <a:lnTo>
                    <a:pt x="34" y="3069"/>
                  </a:lnTo>
                  <a:cubicBezTo>
                    <a:pt x="1" y="3103"/>
                    <a:pt x="1" y="3169"/>
                    <a:pt x="1" y="3203"/>
                  </a:cubicBezTo>
                  <a:cubicBezTo>
                    <a:pt x="1" y="3236"/>
                    <a:pt x="1" y="3269"/>
                    <a:pt x="34" y="3303"/>
                  </a:cubicBezTo>
                  <a:cubicBezTo>
                    <a:pt x="51" y="3319"/>
                    <a:pt x="67" y="3328"/>
                    <a:pt x="80" y="3328"/>
                  </a:cubicBezTo>
                  <a:cubicBezTo>
                    <a:pt x="92" y="3328"/>
                    <a:pt x="101" y="3319"/>
                    <a:pt x="101" y="3303"/>
                  </a:cubicBezTo>
                  <a:cubicBezTo>
                    <a:pt x="134" y="3303"/>
                    <a:pt x="167" y="3269"/>
                    <a:pt x="201" y="3236"/>
                  </a:cubicBezTo>
                  <a:cubicBezTo>
                    <a:pt x="201" y="3169"/>
                    <a:pt x="234" y="3136"/>
                    <a:pt x="234" y="3103"/>
                  </a:cubicBezTo>
                  <a:lnTo>
                    <a:pt x="968" y="267"/>
                  </a:lnTo>
                  <a:cubicBezTo>
                    <a:pt x="968" y="200"/>
                    <a:pt x="968" y="167"/>
                    <a:pt x="1001" y="100"/>
                  </a:cubicBezTo>
                  <a:cubicBezTo>
                    <a:pt x="1001" y="67"/>
                    <a:pt x="968" y="34"/>
                    <a:pt x="9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253;p54">
              <a:extLst>
                <a:ext uri="{FF2B5EF4-FFF2-40B4-BE49-F238E27FC236}">
                  <a16:creationId xmlns:a16="http://schemas.microsoft.com/office/drawing/2014/main" id="{8D32683B-A4E5-415E-BCFD-0B5D0FDA62CE}"/>
                </a:ext>
              </a:extLst>
            </p:cNvPr>
            <p:cNvSpPr/>
            <p:nvPr/>
          </p:nvSpPr>
          <p:spPr>
            <a:xfrm>
              <a:off x="3039000" y="1358925"/>
              <a:ext cx="26725" cy="49225"/>
            </a:xfrm>
            <a:custGeom>
              <a:avLst/>
              <a:gdLst/>
              <a:ahLst/>
              <a:cxnLst/>
              <a:rect l="l" t="t" r="r" b="b"/>
              <a:pathLst>
                <a:path w="1069" h="1969" extrusionOk="0">
                  <a:moveTo>
                    <a:pt x="901" y="0"/>
                  </a:moveTo>
                  <a:cubicBezTo>
                    <a:pt x="868" y="0"/>
                    <a:pt x="868" y="0"/>
                    <a:pt x="868" y="33"/>
                  </a:cubicBezTo>
                  <a:cubicBezTo>
                    <a:pt x="835" y="33"/>
                    <a:pt x="835" y="67"/>
                    <a:pt x="801" y="100"/>
                  </a:cubicBezTo>
                  <a:cubicBezTo>
                    <a:pt x="785" y="83"/>
                    <a:pt x="768" y="75"/>
                    <a:pt x="747" y="75"/>
                  </a:cubicBezTo>
                  <a:cubicBezTo>
                    <a:pt x="726" y="75"/>
                    <a:pt x="701" y="83"/>
                    <a:pt x="668" y="100"/>
                  </a:cubicBezTo>
                  <a:cubicBezTo>
                    <a:pt x="635" y="100"/>
                    <a:pt x="568" y="134"/>
                    <a:pt x="535" y="134"/>
                  </a:cubicBezTo>
                  <a:cubicBezTo>
                    <a:pt x="368" y="234"/>
                    <a:pt x="234" y="367"/>
                    <a:pt x="168" y="534"/>
                  </a:cubicBezTo>
                  <a:cubicBezTo>
                    <a:pt x="101" y="634"/>
                    <a:pt x="68" y="767"/>
                    <a:pt x="68" y="901"/>
                  </a:cubicBezTo>
                  <a:cubicBezTo>
                    <a:pt x="34" y="1001"/>
                    <a:pt x="68" y="1101"/>
                    <a:pt x="134" y="1168"/>
                  </a:cubicBezTo>
                  <a:cubicBezTo>
                    <a:pt x="159" y="1180"/>
                    <a:pt x="192" y="1188"/>
                    <a:pt x="233" y="1188"/>
                  </a:cubicBezTo>
                  <a:cubicBezTo>
                    <a:pt x="303" y="1188"/>
                    <a:pt x="395" y="1164"/>
                    <a:pt x="501" y="1101"/>
                  </a:cubicBezTo>
                  <a:cubicBezTo>
                    <a:pt x="601" y="1068"/>
                    <a:pt x="668" y="1034"/>
                    <a:pt x="768" y="1034"/>
                  </a:cubicBezTo>
                  <a:cubicBezTo>
                    <a:pt x="801" y="1068"/>
                    <a:pt x="835" y="1101"/>
                    <a:pt x="801" y="1134"/>
                  </a:cubicBezTo>
                  <a:cubicBezTo>
                    <a:pt x="801" y="1168"/>
                    <a:pt x="801" y="1201"/>
                    <a:pt x="768" y="1234"/>
                  </a:cubicBezTo>
                  <a:cubicBezTo>
                    <a:pt x="701" y="1301"/>
                    <a:pt x="635" y="1401"/>
                    <a:pt x="535" y="1434"/>
                  </a:cubicBezTo>
                  <a:cubicBezTo>
                    <a:pt x="468" y="1468"/>
                    <a:pt x="434" y="1501"/>
                    <a:pt x="368" y="1501"/>
                  </a:cubicBezTo>
                  <a:cubicBezTo>
                    <a:pt x="301" y="1501"/>
                    <a:pt x="268" y="1501"/>
                    <a:pt x="234" y="1468"/>
                  </a:cubicBezTo>
                  <a:cubicBezTo>
                    <a:pt x="234" y="1434"/>
                    <a:pt x="201" y="1368"/>
                    <a:pt x="201" y="1368"/>
                  </a:cubicBezTo>
                  <a:lnTo>
                    <a:pt x="134" y="1368"/>
                  </a:lnTo>
                  <a:cubicBezTo>
                    <a:pt x="101" y="1401"/>
                    <a:pt x="68" y="1434"/>
                    <a:pt x="34" y="1468"/>
                  </a:cubicBezTo>
                  <a:cubicBezTo>
                    <a:pt x="34" y="1535"/>
                    <a:pt x="1" y="1601"/>
                    <a:pt x="1" y="1668"/>
                  </a:cubicBezTo>
                  <a:lnTo>
                    <a:pt x="1" y="1801"/>
                  </a:lnTo>
                  <a:cubicBezTo>
                    <a:pt x="1" y="1835"/>
                    <a:pt x="1" y="1901"/>
                    <a:pt x="34" y="1968"/>
                  </a:cubicBezTo>
                  <a:lnTo>
                    <a:pt x="134" y="1968"/>
                  </a:lnTo>
                  <a:cubicBezTo>
                    <a:pt x="134" y="1935"/>
                    <a:pt x="168" y="1935"/>
                    <a:pt x="168" y="1935"/>
                  </a:cubicBezTo>
                  <a:cubicBezTo>
                    <a:pt x="168" y="1901"/>
                    <a:pt x="201" y="1868"/>
                    <a:pt x="201" y="1868"/>
                  </a:cubicBezTo>
                  <a:lnTo>
                    <a:pt x="368" y="1868"/>
                  </a:lnTo>
                  <a:cubicBezTo>
                    <a:pt x="434" y="1835"/>
                    <a:pt x="468" y="1835"/>
                    <a:pt x="535" y="1801"/>
                  </a:cubicBezTo>
                  <a:cubicBezTo>
                    <a:pt x="701" y="1701"/>
                    <a:pt x="868" y="1535"/>
                    <a:pt x="968" y="1368"/>
                  </a:cubicBezTo>
                  <a:cubicBezTo>
                    <a:pt x="1035" y="1268"/>
                    <a:pt x="1068" y="1134"/>
                    <a:pt x="1068" y="1001"/>
                  </a:cubicBezTo>
                  <a:cubicBezTo>
                    <a:pt x="1068" y="901"/>
                    <a:pt x="1035" y="834"/>
                    <a:pt x="1002" y="767"/>
                  </a:cubicBezTo>
                  <a:cubicBezTo>
                    <a:pt x="977" y="718"/>
                    <a:pt x="935" y="688"/>
                    <a:pt x="888" y="688"/>
                  </a:cubicBezTo>
                  <a:cubicBezTo>
                    <a:pt x="870" y="688"/>
                    <a:pt x="853" y="692"/>
                    <a:pt x="835" y="701"/>
                  </a:cubicBezTo>
                  <a:cubicBezTo>
                    <a:pt x="701" y="701"/>
                    <a:pt x="601" y="734"/>
                    <a:pt x="501" y="767"/>
                  </a:cubicBezTo>
                  <a:cubicBezTo>
                    <a:pt x="468" y="801"/>
                    <a:pt x="401" y="801"/>
                    <a:pt x="334" y="801"/>
                  </a:cubicBezTo>
                  <a:cubicBezTo>
                    <a:pt x="301" y="801"/>
                    <a:pt x="301" y="801"/>
                    <a:pt x="301" y="767"/>
                  </a:cubicBezTo>
                  <a:cubicBezTo>
                    <a:pt x="301" y="734"/>
                    <a:pt x="301" y="701"/>
                    <a:pt x="334" y="667"/>
                  </a:cubicBezTo>
                  <a:cubicBezTo>
                    <a:pt x="401" y="601"/>
                    <a:pt x="468" y="534"/>
                    <a:pt x="535" y="500"/>
                  </a:cubicBezTo>
                  <a:cubicBezTo>
                    <a:pt x="568" y="467"/>
                    <a:pt x="635" y="434"/>
                    <a:pt x="668" y="434"/>
                  </a:cubicBezTo>
                  <a:lnTo>
                    <a:pt x="801" y="434"/>
                  </a:lnTo>
                  <a:cubicBezTo>
                    <a:pt x="768" y="467"/>
                    <a:pt x="801" y="500"/>
                    <a:pt x="835" y="534"/>
                  </a:cubicBezTo>
                  <a:cubicBezTo>
                    <a:pt x="835" y="550"/>
                    <a:pt x="843" y="559"/>
                    <a:pt x="856" y="559"/>
                  </a:cubicBezTo>
                  <a:cubicBezTo>
                    <a:pt x="868" y="559"/>
                    <a:pt x="885" y="550"/>
                    <a:pt x="901" y="534"/>
                  </a:cubicBezTo>
                  <a:cubicBezTo>
                    <a:pt x="935" y="500"/>
                    <a:pt x="968" y="467"/>
                    <a:pt x="1002" y="400"/>
                  </a:cubicBezTo>
                  <a:cubicBezTo>
                    <a:pt x="1002" y="334"/>
                    <a:pt x="1002" y="300"/>
                    <a:pt x="1002" y="234"/>
                  </a:cubicBezTo>
                  <a:lnTo>
                    <a:pt x="1002" y="167"/>
                  </a:lnTo>
                  <a:cubicBezTo>
                    <a:pt x="1002" y="100"/>
                    <a:pt x="1002" y="33"/>
                    <a:pt x="9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254;p54">
              <a:extLst>
                <a:ext uri="{FF2B5EF4-FFF2-40B4-BE49-F238E27FC236}">
                  <a16:creationId xmlns:a16="http://schemas.microsoft.com/office/drawing/2014/main" id="{27C20CD6-F4F3-4C3A-AF44-68B0404E7A4F}"/>
                </a:ext>
              </a:extLst>
            </p:cNvPr>
            <p:cNvSpPr/>
            <p:nvPr/>
          </p:nvSpPr>
          <p:spPr>
            <a:xfrm>
              <a:off x="3073200" y="1336600"/>
              <a:ext cx="29200" cy="48225"/>
            </a:xfrm>
            <a:custGeom>
              <a:avLst/>
              <a:gdLst/>
              <a:ahLst/>
              <a:cxnLst/>
              <a:rect l="l" t="t" r="r" b="b"/>
              <a:pathLst>
                <a:path w="1168" h="1929" extrusionOk="0">
                  <a:moveTo>
                    <a:pt x="1022" y="1"/>
                  </a:moveTo>
                  <a:cubicBezTo>
                    <a:pt x="1010" y="1"/>
                    <a:pt x="1001" y="9"/>
                    <a:pt x="1001" y="26"/>
                  </a:cubicBezTo>
                  <a:cubicBezTo>
                    <a:pt x="968" y="59"/>
                    <a:pt x="934" y="93"/>
                    <a:pt x="901" y="126"/>
                  </a:cubicBezTo>
                  <a:lnTo>
                    <a:pt x="734" y="126"/>
                  </a:lnTo>
                  <a:cubicBezTo>
                    <a:pt x="701" y="126"/>
                    <a:pt x="634" y="159"/>
                    <a:pt x="568" y="193"/>
                  </a:cubicBezTo>
                  <a:cubicBezTo>
                    <a:pt x="401" y="293"/>
                    <a:pt x="234" y="493"/>
                    <a:pt x="167" y="693"/>
                  </a:cubicBezTo>
                  <a:cubicBezTo>
                    <a:pt x="34" y="893"/>
                    <a:pt x="0" y="1160"/>
                    <a:pt x="0" y="1393"/>
                  </a:cubicBezTo>
                  <a:cubicBezTo>
                    <a:pt x="0" y="1660"/>
                    <a:pt x="101" y="1827"/>
                    <a:pt x="201" y="1894"/>
                  </a:cubicBezTo>
                  <a:cubicBezTo>
                    <a:pt x="236" y="1917"/>
                    <a:pt x="276" y="1929"/>
                    <a:pt x="320" y="1929"/>
                  </a:cubicBezTo>
                  <a:cubicBezTo>
                    <a:pt x="399" y="1929"/>
                    <a:pt x="493" y="1892"/>
                    <a:pt x="601" y="1827"/>
                  </a:cubicBezTo>
                  <a:cubicBezTo>
                    <a:pt x="801" y="1727"/>
                    <a:pt x="934" y="1594"/>
                    <a:pt x="1068" y="1427"/>
                  </a:cubicBezTo>
                  <a:cubicBezTo>
                    <a:pt x="1101" y="1327"/>
                    <a:pt x="1135" y="1227"/>
                    <a:pt x="1168" y="1127"/>
                  </a:cubicBezTo>
                  <a:cubicBezTo>
                    <a:pt x="1168" y="1093"/>
                    <a:pt x="1135" y="1060"/>
                    <a:pt x="1135" y="1027"/>
                  </a:cubicBezTo>
                  <a:cubicBezTo>
                    <a:pt x="1118" y="1010"/>
                    <a:pt x="1101" y="1002"/>
                    <a:pt x="1085" y="1002"/>
                  </a:cubicBezTo>
                  <a:cubicBezTo>
                    <a:pt x="1068" y="1002"/>
                    <a:pt x="1051" y="1010"/>
                    <a:pt x="1035" y="1027"/>
                  </a:cubicBezTo>
                  <a:cubicBezTo>
                    <a:pt x="1001" y="1060"/>
                    <a:pt x="968" y="1093"/>
                    <a:pt x="968" y="1127"/>
                  </a:cubicBezTo>
                  <a:cubicBezTo>
                    <a:pt x="934" y="1193"/>
                    <a:pt x="901" y="1227"/>
                    <a:pt x="868" y="1293"/>
                  </a:cubicBezTo>
                  <a:cubicBezTo>
                    <a:pt x="801" y="1360"/>
                    <a:pt x="701" y="1427"/>
                    <a:pt x="634" y="1460"/>
                  </a:cubicBezTo>
                  <a:cubicBezTo>
                    <a:pt x="512" y="1509"/>
                    <a:pt x="426" y="1540"/>
                    <a:pt x="375" y="1540"/>
                  </a:cubicBezTo>
                  <a:cubicBezTo>
                    <a:pt x="357" y="1540"/>
                    <a:pt x="343" y="1536"/>
                    <a:pt x="334" y="1527"/>
                  </a:cubicBezTo>
                  <a:cubicBezTo>
                    <a:pt x="234" y="1460"/>
                    <a:pt x="201" y="1360"/>
                    <a:pt x="234" y="1260"/>
                  </a:cubicBezTo>
                  <a:cubicBezTo>
                    <a:pt x="234" y="1127"/>
                    <a:pt x="267" y="960"/>
                    <a:pt x="334" y="826"/>
                  </a:cubicBezTo>
                  <a:cubicBezTo>
                    <a:pt x="367" y="726"/>
                    <a:pt x="467" y="626"/>
                    <a:pt x="568" y="560"/>
                  </a:cubicBezTo>
                  <a:cubicBezTo>
                    <a:pt x="634" y="493"/>
                    <a:pt x="734" y="493"/>
                    <a:pt x="801" y="493"/>
                  </a:cubicBezTo>
                  <a:cubicBezTo>
                    <a:pt x="834" y="493"/>
                    <a:pt x="868" y="560"/>
                    <a:pt x="868" y="593"/>
                  </a:cubicBezTo>
                  <a:cubicBezTo>
                    <a:pt x="868" y="660"/>
                    <a:pt x="901" y="693"/>
                    <a:pt x="901" y="693"/>
                  </a:cubicBezTo>
                  <a:cubicBezTo>
                    <a:pt x="918" y="710"/>
                    <a:pt x="934" y="718"/>
                    <a:pt x="951" y="718"/>
                  </a:cubicBezTo>
                  <a:cubicBezTo>
                    <a:pt x="968" y="718"/>
                    <a:pt x="984" y="710"/>
                    <a:pt x="1001" y="693"/>
                  </a:cubicBezTo>
                  <a:cubicBezTo>
                    <a:pt x="1035" y="693"/>
                    <a:pt x="1068" y="660"/>
                    <a:pt x="1068" y="593"/>
                  </a:cubicBezTo>
                  <a:cubicBezTo>
                    <a:pt x="1101" y="526"/>
                    <a:pt x="1101" y="459"/>
                    <a:pt x="1101" y="393"/>
                  </a:cubicBezTo>
                  <a:lnTo>
                    <a:pt x="1101" y="193"/>
                  </a:lnTo>
                  <a:cubicBezTo>
                    <a:pt x="1101" y="126"/>
                    <a:pt x="1101" y="59"/>
                    <a:pt x="1068" y="26"/>
                  </a:cubicBezTo>
                  <a:cubicBezTo>
                    <a:pt x="1051" y="9"/>
                    <a:pt x="1035" y="1"/>
                    <a:pt x="102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255;p54">
              <a:extLst>
                <a:ext uri="{FF2B5EF4-FFF2-40B4-BE49-F238E27FC236}">
                  <a16:creationId xmlns:a16="http://schemas.microsoft.com/office/drawing/2014/main" id="{F325835D-7C08-49E2-A8AE-18CBE1408463}"/>
                </a:ext>
              </a:extLst>
            </p:cNvPr>
            <p:cNvSpPr/>
            <p:nvPr/>
          </p:nvSpPr>
          <p:spPr>
            <a:xfrm>
              <a:off x="3104900" y="1310550"/>
              <a:ext cx="32525" cy="58200"/>
            </a:xfrm>
            <a:custGeom>
              <a:avLst/>
              <a:gdLst/>
              <a:ahLst/>
              <a:cxnLst/>
              <a:rect l="l" t="t" r="r" b="b"/>
              <a:pathLst>
                <a:path w="1301" h="2328" extrusionOk="0">
                  <a:moveTo>
                    <a:pt x="434" y="0"/>
                  </a:moveTo>
                  <a:lnTo>
                    <a:pt x="167" y="134"/>
                  </a:lnTo>
                  <a:cubicBezTo>
                    <a:pt x="133" y="167"/>
                    <a:pt x="67" y="201"/>
                    <a:pt x="33" y="234"/>
                  </a:cubicBezTo>
                  <a:cubicBezTo>
                    <a:pt x="33" y="301"/>
                    <a:pt x="33" y="334"/>
                    <a:pt x="0" y="401"/>
                  </a:cubicBezTo>
                  <a:cubicBezTo>
                    <a:pt x="0" y="434"/>
                    <a:pt x="33" y="467"/>
                    <a:pt x="33" y="501"/>
                  </a:cubicBezTo>
                  <a:cubicBezTo>
                    <a:pt x="50" y="517"/>
                    <a:pt x="67" y="526"/>
                    <a:pt x="88" y="526"/>
                  </a:cubicBezTo>
                  <a:cubicBezTo>
                    <a:pt x="108" y="526"/>
                    <a:pt x="133" y="517"/>
                    <a:pt x="167" y="501"/>
                  </a:cubicBezTo>
                  <a:lnTo>
                    <a:pt x="200" y="467"/>
                  </a:lnTo>
                  <a:lnTo>
                    <a:pt x="200" y="1935"/>
                  </a:lnTo>
                  <a:cubicBezTo>
                    <a:pt x="167" y="1935"/>
                    <a:pt x="133" y="1968"/>
                    <a:pt x="100" y="2002"/>
                  </a:cubicBezTo>
                  <a:cubicBezTo>
                    <a:pt x="67" y="2069"/>
                    <a:pt x="33" y="2135"/>
                    <a:pt x="33" y="2202"/>
                  </a:cubicBezTo>
                  <a:cubicBezTo>
                    <a:pt x="33" y="2235"/>
                    <a:pt x="33" y="2269"/>
                    <a:pt x="67" y="2302"/>
                  </a:cubicBezTo>
                  <a:cubicBezTo>
                    <a:pt x="83" y="2319"/>
                    <a:pt x="100" y="2327"/>
                    <a:pt x="121" y="2327"/>
                  </a:cubicBezTo>
                  <a:cubicBezTo>
                    <a:pt x="142" y="2327"/>
                    <a:pt x="167" y="2319"/>
                    <a:pt x="200" y="2302"/>
                  </a:cubicBezTo>
                  <a:lnTo>
                    <a:pt x="434" y="2169"/>
                  </a:lnTo>
                  <a:cubicBezTo>
                    <a:pt x="500" y="2135"/>
                    <a:pt x="534" y="2102"/>
                    <a:pt x="567" y="2035"/>
                  </a:cubicBezTo>
                  <a:cubicBezTo>
                    <a:pt x="600" y="2002"/>
                    <a:pt x="600" y="1935"/>
                    <a:pt x="600" y="1902"/>
                  </a:cubicBezTo>
                  <a:cubicBezTo>
                    <a:pt x="600" y="1835"/>
                    <a:pt x="600" y="1768"/>
                    <a:pt x="534" y="1768"/>
                  </a:cubicBezTo>
                  <a:cubicBezTo>
                    <a:pt x="500" y="1768"/>
                    <a:pt x="467" y="1802"/>
                    <a:pt x="434" y="1802"/>
                  </a:cubicBezTo>
                  <a:lnTo>
                    <a:pt x="434" y="1168"/>
                  </a:lnTo>
                  <a:cubicBezTo>
                    <a:pt x="467" y="1068"/>
                    <a:pt x="534" y="968"/>
                    <a:pt x="600" y="868"/>
                  </a:cubicBezTo>
                  <a:cubicBezTo>
                    <a:pt x="634" y="834"/>
                    <a:pt x="667" y="801"/>
                    <a:pt x="734" y="768"/>
                  </a:cubicBezTo>
                  <a:cubicBezTo>
                    <a:pt x="767" y="751"/>
                    <a:pt x="792" y="743"/>
                    <a:pt x="813" y="743"/>
                  </a:cubicBezTo>
                  <a:cubicBezTo>
                    <a:pt x="834" y="743"/>
                    <a:pt x="851" y="751"/>
                    <a:pt x="867" y="768"/>
                  </a:cubicBezTo>
                  <a:cubicBezTo>
                    <a:pt x="901" y="768"/>
                    <a:pt x="901" y="834"/>
                    <a:pt x="901" y="934"/>
                  </a:cubicBezTo>
                  <a:lnTo>
                    <a:pt x="901" y="1568"/>
                  </a:lnTo>
                  <a:cubicBezTo>
                    <a:pt x="867" y="1568"/>
                    <a:pt x="834" y="1602"/>
                    <a:pt x="801" y="1635"/>
                  </a:cubicBezTo>
                  <a:cubicBezTo>
                    <a:pt x="767" y="1702"/>
                    <a:pt x="734" y="1768"/>
                    <a:pt x="734" y="1835"/>
                  </a:cubicBezTo>
                  <a:cubicBezTo>
                    <a:pt x="734" y="1868"/>
                    <a:pt x="767" y="1902"/>
                    <a:pt x="767" y="1935"/>
                  </a:cubicBezTo>
                  <a:cubicBezTo>
                    <a:pt x="784" y="1952"/>
                    <a:pt x="801" y="1960"/>
                    <a:pt x="821" y="1960"/>
                  </a:cubicBezTo>
                  <a:cubicBezTo>
                    <a:pt x="842" y="1960"/>
                    <a:pt x="867" y="1952"/>
                    <a:pt x="901" y="1935"/>
                  </a:cubicBezTo>
                  <a:lnTo>
                    <a:pt x="1168" y="1768"/>
                  </a:lnTo>
                  <a:cubicBezTo>
                    <a:pt x="1201" y="1735"/>
                    <a:pt x="1234" y="1702"/>
                    <a:pt x="1268" y="1668"/>
                  </a:cubicBezTo>
                  <a:cubicBezTo>
                    <a:pt x="1301" y="1602"/>
                    <a:pt x="1301" y="1568"/>
                    <a:pt x="1301" y="1535"/>
                  </a:cubicBezTo>
                  <a:cubicBezTo>
                    <a:pt x="1301" y="1435"/>
                    <a:pt x="1268" y="1401"/>
                    <a:pt x="1268" y="1401"/>
                  </a:cubicBezTo>
                  <a:cubicBezTo>
                    <a:pt x="1234" y="1401"/>
                    <a:pt x="1201" y="1401"/>
                    <a:pt x="1134" y="1435"/>
                  </a:cubicBezTo>
                  <a:lnTo>
                    <a:pt x="1134" y="768"/>
                  </a:lnTo>
                  <a:cubicBezTo>
                    <a:pt x="1134" y="668"/>
                    <a:pt x="1134" y="567"/>
                    <a:pt x="1101" y="501"/>
                  </a:cubicBezTo>
                  <a:cubicBezTo>
                    <a:pt x="1067" y="434"/>
                    <a:pt x="1001" y="401"/>
                    <a:pt x="934" y="367"/>
                  </a:cubicBezTo>
                  <a:cubicBezTo>
                    <a:pt x="867" y="367"/>
                    <a:pt x="767" y="401"/>
                    <a:pt x="734" y="434"/>
                  </a:cubicBezTo>
                  <a:cubicBezTo>
                    <a:pt x="667" y="467"/>
                    <a:pt x="634" y="501"/>
                    <a:pt x="567" y="567"/>
                  </a:cubicBezTo>
                  <a:cubicBezTo>
                    <a:pt x="534" y="601"/>
                    <a:pt x="467" y="668"/>
                    <a:pt x="434" y="734"/>
                  </a:cubicBezTo>
                  <a:lnTo>
                    <a:pt x="4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256;p54">
              <a:extLst>
                <a:ext uri="{FF2B5EF4-FFF2-40B4-BE49-F238E27FC236}">
                  <a16:creationId xmlns:a16="http://schemas.microsoft.com/office/drawing/2014/main" id="{4FF546D8-3EB1-4A8B-BF26-3CA95876943E}"/>
                </a:ext>
              </a:extLst>
            </p:cNvPr>
            <p:cNvSpPr/>
            <p:nvPr/>
          </p:nvSpPr>
          <p:spPr>
            <a:xfrm>
              <a:off x="3140750" y="1300550"/>
              <a:ext cx="30050" cy="45250"/>
            </a:xfrm>
            <a:custGeom>
              <a:avLst/>
              <a:gdLst/>
              <a:ahLst/>
              <a:cxnLst/>
              <a:rect l="l" t="t" r="r" b="b"/>
              <a:pathLst>
                <a:path w="1202" h="1810" extrusionOk="0">
                  <a:moveTo>
                    <a:pt x="742" y="387"/>
                  </a:moveTo>
                  <a:cubicBezTo>
                    <a:pt x="762" y="387"/>
                    <a:pt x="781" y="391"/>
                    <a:pt x="801" y="400"/>
                  </a:cubicBezTo>
                  <a:cubicBezTo>
                    <a:pt x="868" y="400"/>
                    <a:pt x="934" y="467"/>
                    <a:pt x="934" y="534"/>
                  </a:cubicBezTo>
                  <a:lnTo>
                    <a:pt x="267" y="934"/>
                  </a:lnTo>
                  <a:cubicBezTo>
                    <a:pt x="301" y="801"/>
                    <a:pt x="367" y="701"/>
                    <a:pt x="401" y="634"/>
                  </a:cubicBezTo>
                  <a:cubicBezTo>
                    <a:pt x="467" y="534"/>
                    <a:pt x="534" y="467"/>
                    <a:pt x="601" y="434"/>
                  </a:cubicBezTo>
                  <a:cubicBezTo>
                    <a:pt x="648" y="410"/>
                    <a:pt x="695" y="387"/>
                    <a:pt x="742" y="387"/>
                  </a:cubicBezTo>
                  <a:close/>
                  <a:moveTo>
                    <a:pt x="868" y="0"/>
                  </a:moveTo>
                  <a:cubicBezTo>
                    <a:pt x="768" y="0"/>
                    <a:pt x="701" y="33"/>
                    <a:pt x="634" y="67"/>
                  </a:cubicBezTo>
                  <a:cubicBezTo>
                    <a:pt x="434" y="200"/>
                    <a:pt x="301" y="367"/>
                    <a:pt x="201" y="534"/>
                  </a:cubicBezTo>
                  <a:cubicBezTo>
                    <a:pt x="100" y="767"/>
                    <a:pt x="34" y="1001"/>
                    <a:pt x="34" y="1234"/>
                  </a:cubicBezTo>
                  <a:cubicBezTo>
                    <a:pt x="0" y="1434"/>
                    <a:pt x="67" y="1601"/>
                    <a:pt x="201" y="1735"/>
                  </a:cubicBezTo>
                  <a:cubicBezTo>
                    <a:pt x="234" y="1785"/>
                    <a:pt x="292" y="1810"/>
                    <a:pt x="363" y="1810"/>
                  </a:cubicBezTo>
                  <a:cubicBezTo>
                    <a:pt x="434" y="1810"/>
                    <a:pt x="517" y="1785"/>
                    <a:pt x="601" y="1735"/>
                  </a:cubicBezTo>
                  <a:cubicBezTo>
                    <a:pt x="734" y="1668"/>
                    <a:pt x="834" y="1568"/>
                    <a:pt x="934" y="1468"/>
                  </a:cubicBezTo>
                  <a:cubicBezTo>
                    <a:pt x="1034" y="1401"/>
                    <a:pt x="1101" y="1334"/>
                    <a:pt x="1168" y="1234"/>
                  </a:cubicBezTo>
                  <a:cubicBezTo>
                    <a:pt x="1168" y="1201"/>
                    <a:pt x="1168" y="1134"/>
                    <a:pt x="1201" y="1101"/>
                  </a:cubicBezTo>
                  <a:cubicBezTo>
                    <a:pt x="1201" y="1068"/>
                    <a:pt x="1168" y="1034"/>
                    <a:pt x="1168" y="1001"/>
                  </a:cubicBezTo>
                  <a:cubicBezTo>
                    <a:pt x="1151" y="984"/>
                    <a:pt x="1135" y="976"/>
                    <a:pt x="1118" y="976"/>
                  </a:cubicBezTo>
                  <a:cubicBezTo>
                    <a:pt x="1101" y="976"/>
                    <a:pt x="1084" y="984"/>
                    <a:pt x="1068" y="1001"/>
                  </a:cubicBezTo>
                  <a:cubicBezTo>
                    <a:pt x="1034" y="1034"/>
                    <a:pt x="1001" y="1068"/>
                    <a:pt x="968" y="1101"/>
                  </a:cubicBezTo>
                  <a:cubicBezTo>
                    <a:pt x="868" y="1201"/>
                    <a:pt x="734" y="1301"/>
                    <a:pt x="634" y="1368"/>
                  </a:cubicBezTo>
                  <a:cubicBezTo>
                    <a:pt x="567" y="1434"/>
                    <a:pt x="467" y="1434"/>
                    <a:pt x="367" y="1434"/>
                  </a:cubicBezTo>
                  <a:cubicBezTo>
                    <a:pt x="301" y="1401"/>
                    <a:pt x="267" y="1368"/>
                    <a:pt x="267" y="1301"/>
                  </a:cubicBezTo>
                  <a:lnTo>
                    <a:pt x="1201" y="734"/>
                  </a:lnTo>
                  <a:lnTo>
                    <a:pt x="1201" y="567"/>
                  </a:lnTo>
                  <a:cubicBezTo>
                    <a:pt x="1201" y="500"/>
                    <a:pt x="1201" y="400"/>
                    <a:pt x="1168" y="300"/>
                  </a:cubicBezTo>
                  <a:cubicBezTo>
                    <a:pt x="1135" y="200"/>
                    <a:pt x="1101" y="134"/>
                    <a:pt x="1034" y="67"/>
                  </a:cubicBezTo>
                  <a:cubicBezTo>
                    <a:pt x="1001" y="33"/>
                    <a:pt x="934" y="0"/>
                    <a:pt x="8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257;p54">
              <a:extLst>
                <a:ext uri="{FF2B5EF4-FFF2-40B4-BE49-F238E27FC236}">
                  <a16:creationId xmlns:a16="http://schemas.microsoft.com/office/drawing/2014/main" id="{7FE92AD9-63D6-4512-9E4B-E35342D19C41}"/>
                </a:ext>
              </a:extLst>
            </p:cNvPr>
            <p:cNvSpPr/>
            <p:nvPr/>
          </p:nvSpPr>
          <p:spPr>
            <a:xfrm>
              <a:off x="3173275" y="1277600"/>
              <a:ext cx="35875" cy="53600"/>
            </a:xfrm>
            <a:custGeom>
              <a:avLst/>
              <a:gdLst/>
              <a:ahLst/>
              <a:cxnLst/>
              <a:rect l="l" t="t" r="r" b="b"/>
              <a:pathLst>
                <a:path w="1435" h="2144" extrusionOk="0">
                  <a:moveTo>
                    <a:pt x="1089" y="1"/>
                  </a:moveTo>
                  <a:cubicBezTo>
                    <a:pt x="1051" y="1"/>
                    <a:pt x="1018" y="17"/>
                    <a:pt x="1001" y="51"/>
                  </a:cubicBezTo>
                  <a:cubicBezTo>
                    <a:pt x="934" y="84"/>
                    <a:pt x="901" y="118"/>
                    <a:pt x="868" y="151"/>
                  </a:cubicBezTo>
                  <a:cubicBezTo>
                    <a:pt x="801" y="218"/>
                    <a:pt x="768" y="251"/>
                    <a:pt x="734" y="318"/>
                  </a:cubicBezTo>
                  <a:cubicBezTo>
                    <a:pt x="701" y="318"/>
                    <a:pt x="667" y="284"/>
                    <a:pt x="634" y="284"/>
                  </a:cubicBezTo>
                  <a:cubicBezTo>
                    <a:pt x="617" y="268"/>
                    <a:pt x="601" y="259"/>
                    <a:pt x="584" y="259"/>
                  </a:cubicBezTo>
                  <a:cubicBezTo>
                    <a:pt x="567" y="259"/>
                    <a:pt x="551" y="268"/>
                    <a:pt x="534" y="284"/>
                  </a:cubicBezTo>
                  <a:cubicBezTo>
                    <a:pt x="501" y="284"/>
                    <a:pt x="467" y="318"/>
                    <a:pt x="434" y="351"/>
                  </a:cubicBezTo>
                  <a:cubicBezTo>
                    <a:pt x="401" y="418"/>
                    <a:pt x="367" y="484"/>
                    <a:pt x="334" y="551"/>
                  </a:cubicBezTo>
                  <a:lnTo>
                    <a:pt x="334" y="451"/>
                  </a:lnTo>
                  <a:lnTo>
                    <a:pt x="167" y="551"/>
                  </a:lnTo>
                  <a:cubicBezTo>
                    <a:pt x="100" y="585"/>
                    <a:pt x="67" y="618"/>
                    <a:pt x="34" y="685"/>
                  </a:cubicBezTo>
                  <a:cubicBezTo>
                    <a:pt x="34" y="718"/>
                    <a:pt x="0" y="785"/>
                    <a:pt x="0" y="818"/>
                  </a:cubicBezTo>
                  <a:cubicBezTo>
                    <a:pt x="0" y="851"/>
                    <a:pt x="34" y="885"/>
                    <a:pt x="34" y="918"/>
                  </a:cubicBezTo>
                  <a:cubicBezTo>
                    <a:pt x="50" y="935"/>
                    <a:pt x="67" y="943"/>
                    <a:pt x="88" y="943"/>
                  </a:cubicBezTo>
                  <a:cubicBezTo>
                    <a:pt x="109" y="943"/>
                    <a:pt x="134" y="935"/>
                    <a:pt x="167" y="918"/>
                  </a:cubicBezTo>
                  <a:lnTo>
                    <a:pt x="167" y="1752"/>
                  </a:lnTo>
                  <a:cubicBezTo>
                    <a:pt x="100" y="1785"/>
                    <a:pt x="67" y="1819"/>
                    <a:pt x="34" y="1885"/>
                  </a:cubicBezTo>
                  <a:cubicBezTo>
                    <a:pt x="34" y="1919"/>
                    <a:pt x="0" y="1952"/>
                    <a:pt x="0" y="2019"/>
                  </a:cubicBezTo>
                  <a:cubicBezTo>
                    <a:pt x="0" y="2052"/>
                    <a:pt x="34" y="2086"/>
                    <a:pt x="34" y="2119"/>
                  </a:cubicBezTo>
                  <a:cubicBezTo>
                    <a:pt x="50" y="2136"/>
                    <a:pt x="67" y="2144"/>
                    <a:pt x="88" y="2144"/>
                  </a:cubicBezTo>
                  <a:cubicBezTo>
                    <a:pt x="109" y="2144"/>
                    <a:pt x="134" y="2136"/>
                    <a:pt x="167" y="2119"/>
                  </a:cubicBezTo>
                  <a:lnTo>
                    <a:pt x="367" y="2019"/>
                  </a:lnTo>
                  <a:cubicBezTo>
                    <a:pt x="401" y="1986"/>
                    <a:pt x="467" y="1952"/>
                    <a:pt x="501" y="1885"/>
                  </a:cubicBezTo>
                  <a:cubicBezTo>
                    <a:pt x="501" y="1852"/>
                    <a:pt x="534" y="1785"/>
                    <a:pt x="534" y="1752"/>
                  </a:cubicBezTo>
                  <a:cubicBezTo>
                    <a:pt x="534" y="1685"/>
                    <a:pt x="501" y="1685"/>
                    <a:pt x="501" y="1652"/>
                  </a:cubicBezTo>
                  <a:cubicBezTo>
                    <a:pt x="484" y="1635"/>
                    <a:pt x="467" y="1627"/>
                    <a:pt x="446" y="1627"/>
                  </a:cubicBezTo>
                  <a:cubicBezTo>
                    <a:pt x="426" y="1627"/>
                    <a:pt x="401" y="1635"/>
                    <a:pt x="367" y="1652"/>
                  </a:cubicBezTo>
                  <a:lnTo>
                    <a:pt x="367" y="951"/>
                  </a:lnTo>
                  <a:cubicBezTo>
                    <a:pt x="401" y="851"/>
                    <a:pt x="434" y="785"/>
                    <a:pt x="467" y="718"/>
                  </a:cubicBezTo>
                  <a:cubicBezTo>
                    <a:pt x="501" y="685"/>
                    <a:pt x="534" y="651"/>
                    <a:pt x="567" y="651"/>
                  </a:cubicBezTo>
                  <a:cubicBezTo>
                    <a:pt x="567" y="635"/>
                    <a:pt x="576" y="626"/>
                    <a:pt x="584" y="626"/>
                  </a:cubicBezTo>
                  <a:cubicBezTo>
                    <a:pt x="592" y="626"/>
                    <a:pt x="601" y="635"/>
                    <a:pt x="601" y="651"/>
                  </a:cubicBezTo>
                  <a:lnTo>
                    <a:pt x="601" y="751"/>
                  </a:lnTo>
                  <a:lnTo>
                    <a:pt x="601" y="1852"/>
                  </a:lnTo>
                  <a:lnTo>
                    <a:pt x="834" y="1752"/>
                  </a:lnTo>
                  <a:cubicBezTo>
                    <a:pt x="868" y="1719"/>
                    <a:pt x="901" y="1652"/>
                    <a:pt x="934" y="1619"/>
                  </a:cubicBezTo>
                  <a:cubicBezTo>
                    <a:pt x="968" y="1585"/>
                    <a:pt x="968" y="1519"/>
                    <a:pt x="968" y="1485"/>
                  </a:cubicBezTo>
                  <a:cubicBezTo>
                    <a:pt x="968" y="1418"/>
                    <a:pt x="968" y="1385"/>
                    <a:pt x="934" y="1385"/>
                  </a:cubicBezTo>
                  <a:cubicBezTo>
                    <a:pt x="934" y="1368"/>
                    <a:pt x="926" y="1360"/>
                    <a:pt x="909" y="1360"/>
                  </a:cubicBezTo>
                  <a:cubicBezTo>
                    <a:pt x="893" y="1360"/>
                    <a:pt x="868" y="1368"/>
                    <a:pt x="834" y="1385"/>
                  </a:cubicBezTo>
                  <a:lnTo>
                    <a:pt x="834" y="685"/>
                  </a:lnTo>
                  <a:cubicBezTo>
                    <a:pt x="868" y="618"/>
                    <a:pt x="901" y="551"/>
                    <a:pt x="934" y="484"/>
                  </a:cubicBezTo>
                  <a:cubicBezTo>
                    <a:pt x="968" y="451"/>
                    <a:pt x="968" y="418"/>
                    <a:pt x="1001" y="418"/>
                  </a:cubicBezTo>
                  <a:cubicBezTo>
                    <a:pt x="1023" y="418"/>
                    <a:pt x="1046" y="403"/>
                    <a:pt x="1058" y="403"/>
                  </a:cubicBezTo>
                  <a:cubicBezTo>
                    <a:pt x="1064" y="403"/>
                    <a:pt x="1068" y="407"/>
                    <a:pt x="1068" y="418"/>
                  </a:cubicBezTo>
                  <a:lnTo>
                    <a:pt x="1068" y="518"/>
                  </a:lnTo>
                  <a:lnTo>
                    <a:pt x="1068" y="1619"/>
                  </a:lnTo>
                  <a:lnTo>
                    <a:pt x="1268" y="1485"/>
                  </a:lnTo>
                  <a:cubicBezTo>
                    <a:pt x="1335" y="1452"/>
                    <a:pt x="1368" y="1418"/>
                    <a:pt x="1401" y="1352"/>
                  </a:cubicBezTo>
                  <a:cubicBezTo>
                    <a:pt x="1435" y="1318"/>
                    <a:pt x="1435" y="1285"/>
                    <a:pt x="1435" y="1218"/>
                  </a:cubicBezTo>
                  <a:cubicBezTo>
                    <a:pt x="1435" y="1185"/>
                    <a:pt x="1435" y="1152"/>
                    <a:pt x="1401" y="1118"/>
                  </a:cubicBezTo>
                  <a:cubicBezTo>
                    <a:pt x="1385" y="1102"/>
                    <a:pt x="1368" y="1093"/>
                    <a:pt x="1351" y="1093"/>
                  </a:cubicBezTo>
                  <a:cubicBezTo>
                    <a:pt x="1335" y="1093"/>
                    <a:pt x="1318" y="1102"/>
                    <a:pt x="1301" y="1118"/>
                  </a:cubicBezTo>
                  <a:lnTo>
                    <a:pt x="1301" y="351"/>
                  </a:lnTo>
                  <a:cubicBezTo>
                    <a:pt x="1301" y="218"/>
                    <a:pt x="1268" y="118"/>
                    <a:pt x="1201" y="51"/>
                  </a:cubicBezTo>
                  <a:cubicBezTo>
                    <a:pt x="1168" y="17"/>
                    <a:pt x="1126" y="1"/>
                    <a:pt x="108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258;p54">
              <a:extLst>
                <a:ext uri="{FF2B5EF4-FFF2-40B4-BE49-F238E27FC236}">
                  <a16:creationId xmlns:a16="http://schemas.microsoft.com/office/drawing/2014/main" id="{9B41B798-365F-415F-BB7F-A80AEA3ADFBE}"/>
                </a:ext>
              </a:extLst>
            </p:cNvPr>
            <p:cNvSpPr/>
            <p:nvPr/>
          </p:nvSpPr>
          <p:spPr>
            <a:xfrm>
              <a:off x="3210800" y="1260850"/>
              <a:ext cx="30050" cy="46800"/>
            </a:xfrm>
            <a:custGeom>
              <a:avLst/>
              <a:gdLst/>
              <a:ahLst/>
              <a:cxnLst/>
              <a:rect l="l" t="t" r="r" b="b"/>
              <a:pathLst>
                <a:path w="1202" h="1872" extrusionOk="0">
                  <a:moveTo>
                    <a:pt x="768" y="921"/>
                  </a:moveTo>
                  <a:lnTo>
                    <a:pt x="768" y="1054"/>
                  </a:lnTo>
                  <a:cubicBezTo>
                    <a:pt x="734" y="1154"/>
                    <a:pt x="668" y="1221"/>
                    <a:pt x="601" y="1321"/>
                  </a:cubicBezTo>
                  <a:cubicBezTo>
                    <a:pt x="534" y="1355"/>
                    <a:pt x="467" y="1421"/>
                    <a:pt x="401" y="1455"/>
                  </a:cubicBezTo>
                  <a:cubicBezTo>
                    <a:pt x="377" y="1478"/>
                    <a:pt x="337" y="1502"/>
                    <a:pt x="303" y="1502"/>
                  </a:cubicBezTo>
                  <a:cubicBezTo>
                    <a:pt x="290" y="1502"/>
                    <a:pt x="277" y="1498"/>
                    <a:pt x="267" y="1488"/>
                  </a:cubicBezTo>
                  <a:cubicBezTo>
                    <a:pt x="234" y="1488"/>
                    <a:pt x="234" y="1455"/>
                    <a:pt x="234" y="1421"/>
                  </a:cubicBezTo>
                  <a:cubicBezTo>
                    <a:pt x="234" y="1355"/>
                    <a:pt x="267" y="1321"/>
                    <a:pt x="301" y="1255"/>
                  </a:cubicBezTo>
                  <a:cubicBezTo>
                    <a:pt x="334" y="1154"/>
                    <a:pt x="434" y="1088"/>
                    <a:pt x="534" y="1021"/>
                  </a:cubicBezTo>
                  <a:cubicBezTo>
                    <a:pt x="601" y="988"/>
                    <a:pt x="701" y="921"/>
                    <a:pt x="768" y="921"/>
                  </a:cubicBezTo>
                  <a:close/>
                  <a:moveTo>
                    <a:pt x="779" y="0"/>
                  </a:moveTo>
                  <a:cubicBezTo>
                    <a:pt x="719" y="0"/>
                    <a:pt x="640" y="24"/>
                    <a:pt x="534" y="87"/>
                  </a:cubicBezTo>
                  <a:cubicBezTo>
                    <a:pt x="501" y="120"/>
                    <a:pt x="434" y="154"/>
                    <a:pt x="401" y="187"/>
                  </a:cubicBezTo>
                  <a:cubicBezTo>
                    <a:pt x="334" y="254"/>
                    <a:pt x="267" y="287"/>
                    <a:pt x="234" y="354"/>
                  </a:cubicBezTo>
                  <a:cubicBezTo>
                    <a:pt x="201" y="387"/>
                    <a:pt x="167" y="421"/>
                    <a:pt x="134" y="454"/>
                  </a:cubicBezTo>
                  <a:cubicBezTo>
                    <a:pt x="134" y="454"/>
                    <a:pt x="100" y="487"/>
                    <a:pt x="100" y="521"/>
                  </a:cubicBezTo>
                  <a:cubicBezTo>
                    <a:pt x="100" y="521"/>
                    <a:pt x="100" y="554"/>
                    <a:pt x="100" y="587"/>
                  </a:cubicBezTo>
                  <a:cubicBezTo>
                    <a:pt x="100" y="621"/>
                    <a:pt x="100" y="687"/>
                    <a:pt x="134" y="721"/>
                  </a:cubicBezTo>
                  <a:lnTo>
                    <a:pt x="201" y="721"/>
                  </a:lnTo>
                  <a:cubicBezTo>
                    <a:pt x="234" y="687"/>
                    <a:pt x="267" y="654"/>
                    <a:pt x="301" y="621"/>
                  </a:cubicBezTo>
                  <a:cubicBezTo>
                    <a:pt x="401" y="554"/>
                    <a:pt x="467" y="487"/>
                    <a:pt x="567" y="421"/>
                  </a:cubicBezTo>
                  <a:cubicBezTo>
                    <a:pt x="634" y="387"/>
                    <a:pt x="701" y="387"/>
                    <a:pt x="734" y="387"/>
                  </a:cubicBezTo>
                  <a:cubicBezTo>
                    <a:pt x="768" y="387"/>
                    <a:pt x="801" y="421"/>
                    <a:pt x="768" y="487"/>
                  </a:cubicBezTo>
                  <a:lnTo>
                    <a:pt x="768" y="554"/>
                  </a:lnTo>
                  <a:cubicBezTo>
                    <a:pt x="701" y="587"/>
                    <a:pt x="634" y="621"/>
                    <a:pt x="534" y="654"/>
                  </a:cubicBezTo>
                  <a:cubicBezTo>
                    <a:pt x="234" y="854"/>
                    <a:pt x="0" y="1188"/>
                    <a:pt x="0" y="1588"/>
                  </a:cubicBezTo>
                  <a:cubicBezTo>
                    <a:pt x="0" y="1688"/>
                    <a:pt x="34" y="1788"/>
                    <a:pt x="100" y="1822"/>
                  </a:cubicBezTo>
                  <a:cubicBezTo>
                    <a:pt x="150" y="1855"/>
                    <a:pt x="201" y="1872"/>
                    <a:pt x="251" y="1872"/>
                  </a:cubicBezTo>
                  <a:cubicBezTo>
                    <a:pt x="301" y="1872"/>
                    <a:pt x="351" y="1855"/>
                    <a:pt x="401" y="1822"/>
                  </a:cubicBezTo>
                  <a:cubicBezTo>
                    <a:pt x="567" y="1722"/>
                    <a:pt x="668" y="1588"/>
                    <a:pt x="768" y="1455"/>
                  </a:cubicBezTo>
                  <a:lnTo>
                    <a:pt x="768" y="1555"/>
                  </a:lnTo>
                  <a:lnTo>
                    <a:pt x="1034" y="1421"/>
                  </a:lnTo>
                  <a:cubicBezTo>
                    <a:pt x="1101" y="1388"/>
                    <a:pt x="1135" y="1355"/>
                    <a:pt x="1135" y="1288"/>
                  </a:cubicBezTo>
                  <a:cubicBezTo>
                    <a:pt x="1168" y="1255"/>
                    <a:pt x="1201" y="1188"/>
                    <a:pt x="1201" y="1154"/>
                  </a:cubicBezTo>
                  <a:cubicBezTo>
                    <a:pt x="1201" y="1121"/>
                    <a:pt x="1168" y="1054"/>
                    <a:pt x="1135" y="1054"/>
                  </a:cubicBezTo>
                  <a:cubicBezTo>
                    <a:pt x="1135" y="1038"/>
                    <a:pt x="1126" y="1029"/>
                    <a:pt x="1110" y="1029"/>
                  </a:cubicBezTo>
                  <a:cubicBezTo>
                    <a:pt x="1093" y="1029"/>
                    <a:pt x="1068" y="1038"/>
                    <a:pt x="1034" y="1054"/>
                  </a:cubicBezTo>
                  <a:lnTo>
                    <a:pt x="1001" y="1054"/>
                  </a:lnTo>
                  <a:lnTo>
                    <a:pt x="1001" y="354"/>
                  </a:lnTo>
                  <a:cubicBezTo>
                    <a:pt x="1001" y="187"/>
                    <a:pt x="968" y="87"/>
                    <a:pt x="868" y="20"/>
                  </a:cubicBezTo>
                  <a:cubicBezTo>
                    <a:pt x="843" y="8"/>
                    <a:pt x="814" y="0"/>
                    <a:pt x="77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259;p54">
              <a:extLst>
                <a:ext uri="{FF2B5EF4-FFF2-40B4-BE49-F238E27FC236}">
                  <a16:creationId xmlns:a16="http://schemas.microsoft.com/office/drawing/2014/main" id="{DBF085B4-7C91-484C-8DD5-0612D404846A}"/>
                </a:ext>
              </a:extLst>
            </p:cNvPr>
            <p:cNvSpPr/>
            <p:nvPr/>
          </p:nvSpPr>
          <p:spPr>
            <a:xfrm>
              <a:off x="3246650" y="1238000"/>
              <a:ext cx="25875" cy="50675"/>
            </a:xfrm>
            <a:custGeom>
              <a:avLst/>
              <a:gdLst/>
              <a:ahLst/>
              <a:cxnLst/>
              <a:rect l="l" t="t" r="r" b="b"/>
              <a:pathLst>
                <a:path w="1035" h="2027" extrusionOk="0">
                  <a:moveTo>
                    <a:pt x="868" y="0"/>
                  </a:moveTo>
                  <a:cubicBezTo>
                    <a:pt x="868" y="34"/>
                    <a:pt x="835" y="34"/>
                    <a:pt x="835" y="34"/>
                  </a:cubicBezTo>
                  <a:cubicBezTo>
                    <a:pt x="835" y="67"/>
                    <a:pt x="801" y="100"/>
                    <a:pt x="801" y="100"/>
                  </a:cubicBezTo>
                  <a:lnTo>
                    <a:pt x="668" y="100"/>
                  </a:lnTo>
                  <a:cubicBezTo>
                    <a:pt x="601" y="134"/>
                    <a:pt x="568" y="134"/>
                    <a:pt x="501" y="167"/>
                  </a:cubicBezTo>
                  <a:cubicBezTo>
                    <a:pt x="368" y="267"/>
                    <a:pt x="234" y="401"/>
                    <a:pt x="134" y="534"/>
                  </a:cubicBezTo>
                  <a:cubicBezTo>
                    <a:pt x="67" y="667"/>
                    <a:pt x="34" y="801"/>
                    <a:pt x="34" y="934"/>
                  </a:cubicBezTo>
                  <a:cubicBezTo>
                    <a:pt x="34" y="1001"/>
                    <a:pt x="67" y="1101"/>
                    <a:pt x="134" y="1168"/>
                  </a:cubicBezTo>
                  <a:cubicBezTo>
                    <a:pt x="160" y="1193"/>
                    <a:pt x="190" y="1204"/>
                    <a:pt x="229" y="1204"/>
                  </a:cubicBezTo>
                  <a:cubicBezTo>
                    <a:pt x="292" y="1204"/>
                    <a:pt x="377" y="1176"/>
                    <a:pt x="501" y="1134"/>
                  </a:cubicBezTo>
                  <a:cubicBezTo>
                    <a:pt x="568" y="1101"/>
                    <a:pt x="635" y="1068"/>
                    <a:pt x="735" y="1068"/>
                  </a:cubicBezTo>
                  <a:cubicBezTo>
                    <a:pt x="801" y="1068"/>
                    <a:pt x="801" y="1101"/>
                    <a:pt x="801" y="1134"/>
                  </a:cubicBezTo>
                  <a:cubicBezTo>
                    <a:pt x="801" y="1168"/>
                    <a:pt x="768" y="1235"/>
                    <a:pt x="768" y="1235"/>
                  </a:cubicBezTo>
                  <a:cubicBezTo>
                    <a:pt x="701" y="1335"/>
                    <a:pt x="601" y="1401"/>
                    <a:pt x="501" y="1468"/>
                  </a:cubicBezTo>
                  <a:cubicBezTo>
                    <a:pt x="468" y="1501"/>
                    <a:pt x="401" y="1535"/>
                    <a:pt x="334" y="1535"/>
                  </a:cubicBezTo>
                  <a:cubicBezTo>
                    <a:pt x="301" y="1535"/>
                    <a:pt x="268" y="1535"/>
                    <a:pt x="234" y="1501"/>
                  </a:cubicBezTo>
                  <a:cubicBezTo>
                    <a:pt x="201" y="1468"/>
                    <a:pt x="201" y="1435"/>
                    <a:pt x="168" y="1401"/>
                  </a:cubicBezTo>
                  <a:lnTo>
                    <a:pt x="101" y="1401"/>
                  </a:lnTo>
                  <a:cubicBezTo>
                    <a:pt x="67" y="1435"/>
                    <a:pt x="34" y="1468"/>
                    <a:pt x="34" y="1501"/>
                  </a:cubicBezTo>
                  <a:cubicBezTo>
                    <a:pt x="1" y="1568"/>
                    <a:pt x="1" y="1635"/>
                    <a:pt x="1" y="1702"/>
                  </a:cubicBezTo>
                  <a:lnTo>
                    <a:pt x="1" y="1868"/>
                  </a:lnTo>
                  <a:cubicBezTo>
                    <a:pt x="1" y="1902"/>
                    <a:pt x="1" y="1968"/>
                    <a:pt x="34" y="2002"/>
                  </a:cubicBezTo>
                  <a:cubicBezTo>
                    <a:pt x="34" y="2018"/>
                    <a:pt x="51" y="2027"/>
                    <a:pt x="67" y="2027"/>
                  </a:cubicBezTo>
                  <a:cubicBezTo>
                    <a:pt x="84" y="2027"/>
                    <a:pt x="101" y="2018"/>
                    <a:pt x="101" y="2002"/>
                  </a:cubicBezTo>
                  <a:cubicBezTo>
                    <a:pt x="134" y="2002"/>
                    <a:pt x="134" y="2002"/>
                    <a:pt x="134" y="1968"/>
                  </a:cubicBezTo>
                  <a:cubicBezTo>
                    <a:pt x="168" y="1968"/>
                    <a:pt x="168" y="1935"/>
                    <a:pt x="201" y="1935"/>
                  </a:cubicBezTo>
                  <a:lnTo>
                    <a:pt x="334" y="1935"/>
                  </a:lnTo>
                  <a:cubicBezTo>
                    <a:pt x="401" y="1902"/>
                    <a:pt x="468" y="1868"/>
                    <a:pt x="534" y="1835"/>
                  </a:cubicBezTo>
                  <a:cubicBezTo>
                    <a:pt x="701" y="1735"/>
                    <a:pt x="835" y="1601"/>
                    <a:pt x="935" y="1435"/>
                  </a:cubicBezTo>
                  <a:cubicBezTo>
                    <a:pt x="1001" y="1301"/>
                    <a:pt x="1035" y="1168"/>
                    <a:pt x="1035" y="1034"/>
                  </a:cubicBezTo>
                  <a:cubicBezTo>
                    <a:pt x="1035" y="968"/>
                    <a:pt x="1035" y="901"/>
                    <a:pt x="968" y="834"/>
                  </a:cubicBezTo>
                  <a:cubicBezTo>
                    <a:pt x="935" y="768"/>
                    <a:pt x="868" y="734"/>
                    <a:pt x="801" y="734"/>
                  </a:cubicBezTo>
                  <a:cubicBezTo>
                    <a:pt x="701" y="734"/>
                    <a:pt x="601" y="768"/>
                    <a:pt x="501" y="834"/>
                  </a:cubicBezTo>
                  <a:cubicBezTo>
                    <a:pt x="434" y="834"/>
                    <a:pt x="368" y="868"/>
                    <a:pt x="334" y="868"/>
                  </a:cubicBezTo>
                  <a:cubicBezTo>
                    <a:pt x="268" y="868"/>
                    <a:pt x="268" y="834"/>
                    <a:pt x="268" y="801"/>
                  </a:cubicBezTo>
                  <a:cubicBezTo>
                    <a:pt x="268" y="768"/>
                    <a:pt x="301" y="768"/>
                    <a:pt x="301" y="734"/>
                  </a:cubicBezTo>
                  <a:cubicBezTo>
                    <a:pt x="368" y="667"/>
                    <a:pt x="434" y="601"/>
                    <a:pt x="534" y="534"/>
                  </a:cubicBezTo>
                  <a:cubicBezTo>
                    <a:pt x="568" y="534"/>
                    <a:pt x="601" y="501"/>
                    <a:pt x="668" y="501"/>
                  </a:cubicBezTo>
                  <a:lnTo>
                    <a:pt x="768" y="501"/>
                  </a:lnTo>
                  <a:cubicBezTo>
                    <a:pt x="768" y="534"/>
                    <a:pt x="801" y="534"/>
                    <a:pt x="801" y="567"/>
                  </a:cubicBezTo>
                  <a:lnTo>
                    <a:pt x="868" y="567"/>
                  </a:lnTo>
                  <a:cubicBezTo>
                    <a:pt x="935" y="534"/>
                    <a:pt x="968" y="467"/>
                    <a:pt x="968" y="434"/>
                  </a:cubicBezTo>
                  <a:cubicBezTo>
                    <a:pt x="968" y="367"/>
                    <a:pt x="968" y="301"/>
                    <a:pt x="968" y="267"/>
                  </a:cubicBezTo>
                  <a:lnTo>
                    <a:pt x="968" y="167"/>
                  </a:lnTo>
                  <a:cubicBezTo>
                    <a:pt x="968" y="134"/>
                    <a:pt x="968" y="67"/>
                    <a:pt x="93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260;p54">
              <a:extLst>
                <a:ext uri="{FF2B5EF4-FFF2-40B4-BE49-F238E27FC236}">
                  <a16:creationId xmlns:a16="http://schemas.microsoft.com/office/drawing/2014/main" id="{818BE8FE-D41D-45D1-9FB9-F11A7D18D700}"/>
                </a:ext>
              </a:extLst>
            </p:cNvPr>
            <p:cNvSpPr/>
            <p:nvPr/>
          </p:nvSpPr>
          <p:spPr>
            <a:xfrm>
              <a:off x="3282525" y="1195475"/>
              <a:ext cx="24200" cy="83200"/>
            </a:xfrm>
            <a:custGeom>
              <a:avLst/>
              <a:gdLst/>
              <a:ahLst/>
              <a:cxnLst/>
              <a:rect l="l" t="t" r="r" b="b"/>
              <a:pathLst>
                <a:path w="968" h="3328" extrusionOk="0">
                  <a:moveTo>
                    <a:pt x="867" y="0"/>
                  </a:moveTo>
                  <a:cubicBezTo>
                    <a:pt x="834" y="33"/>
                    <a:pt x="801" y="33"/>
                    <a:pt x="801" y="67"/>
                  </a:cubicBezTo>
                  <a:cubicBezTo>
                    <a:pt x="767" y="134"/>
                    <a:pt x="767" y="167"/>
                    <a:pt x="734" y="234"/>
                  </a:cubicBezTo>
                  <a:lnTo>
                    <a:pt x="33" y="3069"/>
                  </a:lnTo>
                  <a:cubicBezTo>
                    <a:pt x="0" y="3102"/>
                    <a:pt x="0" y="3169"/>
                    <a:pt x="0" y="3202"/>
                  </a:cubicBezTo>
                  <a:cubicBezTo>
                    <a:pt x="0" y="3236"/>
                    <a:pt x="0" y="3269"/>
                    <a:pt x="33" y="3302"/>
                  </a:cubicBezTo>
                  <a:cubicBezTo>
                    <a:pt x="33" y="3319"/>
                    <a:pt x="50" y="3327"/>
                    <a:pt x="67" y="3327"/>
                  </a:cubicBezTo>
                  <a:cubicBezTo>
                    <a:pt x="84" y="3327"/>
                    <a:pt x="100" y="3319"/>
                    <a:pt x="100" y="3302"/>
                  </a:cubicBezTo>
                  <a:cubicBezTo>
                    <a:pt x="134" y="3269"/>
                    <a:pt x="167" y="3236"/>
                    <a:pt x="167" y="3236"/>
                  </a:cubicBezTo>
                  <a:cubicBezTo>
                    <a:pt x="200" y="3169"/>
                    <a:pt x="200" y="3136"/>
                    <a:pt x="234" y="3069"/>
                  </a:cubicBezTo>
                  <a:lnTo>
                    <a:pt x="967" y="234"/>
                  </a:lnTo>
                  <a:cubicBezTo>
                    <a:pt x="967" y="200"/>
                    <a:pt x="967" y="134"/>
                    <a:pt x="967" y="100"/>
                  </a:cubicBezTo>
                  <a:cubicBezTo>
                    <a:pt x="967" y="67"/>
                    <a:pt x="967" y="33"/>
                    <a:pt x="9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261;p54">
              <a:extLst>
                <a:ext uri="{FF2B5EF4-FFF2-40B4-BE49-F238E27FC236}">
                  <a16:creationId xmlns:a16="http://schemas.microsoft.com/office/drawing/2014/main" id="{8F469B39-AF23-4545-B0ED-4B83EA5C55C9}"/>
                </a:ext>
              </a:extLst>
            </p:cNvPr>
            <p:cNvSpPr/>
            <p:nvPr/>
          </p:nvSpPr>
          <p:spPr>
            <a:xfrm>
              <a:off x="3315875" y="1199000"/>
              <a:ext cx="25875" cy="49025"/>
            </a:xfrm>
            <a:custGeom>
              <a:avLst/>
              <a:gdLst/>
              <a:ahLst/>
              <a:cxnLst/>
              <a:rect l="l" t="t" r="r" b="b"/>
              <a:pathLst>
                <a:path w="1035" h="1961" extrusionOk="0">
                  <a:moveTo>
                    <a:pt x="918" y="1"/>
                  </a:moveTo>
                  <a:cubicBezTo>
                    <a:pt x="901" y="1"/>
                    <a:pt x="884" y="9"/>
                    <a:pt x="868" y="26"/>
                  </a:cubicBezTo>
                  <a:lnTo>
                    <a:pt x="834" y="26"/>
                  </a:lnTo>
                  <a:lnTo>
                    <a:pt x="801" y="93"/>
                  </a:lnTo>
                  <a:lnTo>
                    <a:pt x="668" y="93"/>
                  </a:lnTo>
                  <a:cubicBezTo>
                    <a:pt x="601" y="126"/>
                    <a:pt x="567" y="126"/>
                    <a:pt x="534" y="159"/>
                  </a:cubicBezTo>
                  <a:cubicBezTo>
                    <a:pt x="367" y="259"/>
                    <a:pt x="234" y="393"/>
                    <a:pt x="167" y="526"/>
                  </a:cubicBezTo>
                  <a:cubicBezTo>
                    <a:pt x="100" y="660"/>
                    <a:pt x="34" y="793"/>
                    <a:pt x="34" y="927"/>
                  </a:cubicBezTo>
                  <a:cubicBezTo>
                    <a:pt x="34" y="993"/>
                    <a:pt x="67" y="1093"/>
                    <a:pt x="134" y="1160"/>
                  </a:cubicBezTo>
                  <a:cubicBezTo>
                    <a:pt x="159" y="1185"/>
                    <a:pt x="195" y="1196"/>
                    <a:pt x="238" y="1196"/>
                  </a:cubicBezTo>
                  <a:cubicBezTo>
                    <a:pt x="307" y="1196"/>
                    <a:pt x="398" y="1168"/>
                    <a:pt x="501" y="1127"/>
                  </a:cubicBezTo>
                  <a:cubicBezTo>
                    <a:pt x="567" y="1093"/>
                    <a:pt x="668" y="1060"/>
                    <a:pt x="734" y="1060"/>
                  </a:cubicBezTo>
                  <a:cubicBezTo>
                    <a:pt x="801" y="1060"/>
                    <a:pt x="801" y="1093"/>
                    <a:pt x="801" y="1127"/>
                  </a:cubicBezTo>
                  <a:cubicBezTo>
                    <a:pt x="801" y="1160"/>
                    <a:pt x="801" y="1227"/>
                    <a:pt x="768" y="1227"/>
                  </a:cubicBezTo>
                  <a:cubicBezTo>
                    <a:pt x="701" y="1327"/>
                    <a:pt x="601" y="1394"/>
                    <a:pt x="534" y="1460"/>
                  </a:cubicBezTo>
                  <a:cubicBezTo>
                    <a:pt x="467" y="1494"/>
                    <a:pt x="401" y="1494"/>
                    <a:pt x="367" y="1527"/>
                  </a:cubicBezTo>
                  <a:cubicBezTo>
                    <a:pt x="301" y="1527"/>
                    <a:pt x="267" y="1527"/>
                    <a:pt x="234" y="1494"/>
                  </a:cubicBezTo>
                  <a:cubicBezTo>
                    <a:pt x="234" y="1460"/>
                    <a:pt x="201" y="1427"/>
                    <a:pt x="201" y="1394"/>
                  </a:cubicBezTo>
                  <a:cubicBezTo>
                    <a:pt x="184" y="1377"/>
                    <a:pt x="167" y="1368"/>
                    <a:pt x="155" y="1368"/>
                  </a:cubicBezTo>
                  <a:cubicBezTo>
                    <a:pt x="142" y="1368"/>
                    <a:pt x="134" y="1377"/>
                    <a:pt x="134" y="1394"/>
                  </a:cubicBezTo>
                  <a:cubicBezTo>
                    <a:pt x="67" y="1427"/>
                    <a:pt x="34" y="1460"/>
                    <a:pt x="34" y="1494"/>
                  </a:cubicBezTo>
                  <a:cubicBezTo>
                    <a:pt x="0" y="1560"/>
                    <a:pt x="0" y="1627"/>
                    <a:pt x="0" y="1694"/>
                  </a:cubicBezTo>
                  <a:lnTo>
                    <a:pt x="0" y="1794"/>
                  </a:lnTo>
                  <a:cubicBezTo>
                    <a:pt x="0" y="1861"/>
                    <a:pt x="0" y="1927"/>
                    <a:pt x="34" y="1961"/>
                  </a:cubicBezTo>
                  <a:lnTo>
                    <a:pt x="134" y="1961"/>
                  </a:lnTo>
                  <a:cubicBezTo>
                    <a:pt x="134" y="1961"/>
                    <a:pt x="134" y="1961"/>
                    <a:pt x="167" y="1927"/>
                  </a:cubicBezTo>
                  <a:cubicBezTo>
                    <a:pt x="167" y="1927"/>
                    <a:pt x="167" y="1894"/>
                    <a:pt x="201" y="1894"/>
                  </a:cubicBezTo>
                  <a:lnTo>
                    <a:pt x="334" y="1894"/>
                  </a:lnTo>
                  <a:cubicBezTo>
                    <a:pt x="401" y="1861"/>
                    <a:pt x="467" y="1827"/>
                    <a:pt x="534" y="1794"/>
                  </a:cubicBezTo>
                  <a:cubicBezTo>
                    <a:pt x="701" y="1694"/>
                    <a:pt x="834" y="1560"/>
                    <a:pt x="934" y="1394"/>
                  </a:cubicBezTo>
                  <a:cubicBezTo>
                    <a:pt x="1001" y="1260"/>
                    <a:pt x="1034" y="1127"/>
                    <a:pt x="1034" y="1027"/>
                  </a:cubicBezTo>
                  <a:cubicBezTo>
                    <a:pt x="1034" y="927"/>
                    <a:pt x="1001" y="860"/>
                    <a:pt x="968" y="793"/>
                  </a:cubicBezTo>
                  <a:cubicBezTo>
                    <a:pt x="934" y="726"/>
                    <a:pt x="868" y="693"/>
                    <a:pt x="801" y="693"/>
                  </a:cubicBezTo>
                  <a:cubicBezTo>
                    <a:pt x="701" y="726"/>
                    <a:pt x="567" y="760"/>
                    <a:pt x="467" y="793"/>
                  </a:cubicBezTo>
                  <a:cubicBezTo>
                    <a:pt x="434" y="826"/>
                    <a:pt x="367" y="826"/>
                    <a:pt x="334" y="826"/>
                  </a:cubicBezTo>
                  <a:cubicBezTo>
                    <a:pt x="267" y="826"/>
                    <a:pt x="267" y="793"/>
                    <a:pt x="267" y="793"/>
                  </a:cubicBezTo>
                  <a:cubicBezTo>
                    <a:pt x="267" y="760"/>
                    <a:pt x="301" y="726"/>
                    <a:pt x="301" y="693"/>
                  </a:cubicBezTo>
                  <a:cubicBezTo>
                    <a:pt x="367" y="626"/>
                    <a:pt x="434" y="560"/>
                    <a:pt x="534" y="493"/>
                  </a:cubicBezTo>
                  <a:cubicBezTo>
                    <a:pt x="567" y="493"/>
                    <a:pt x="601" y="460"/>
                    <a:pt x="634" y="460"/>
                  </a:cubicBezTo>
                  <a:lnTo>
                    <a:pt x="768" y="460"/>
                  </a:lnTo>
                  <a:cubicBezTo>
                    <a:pt x="768" y="493"/>
                    <a:pt x="801" y="526"/>
                    <a:pt x="834" y="560"/>
                  </a:cubicBezTo>
                  <a:lnTo>
                    <a:pt x="901" y="560"/>
                  </a:lnTo>
                  <a:cubicBezTo>
                    <a:pt x="934" y="526"/>
                    <a:pt x="968" y="493"/>
                    <a:pt x="1001" y="426"/>
                  </a:cubicBezTo>
                  <a:cubicBezTo>
                    <a:pt x="1001" y="359"/>
                    <a:pt x="1001" y="326"/>
                    <a:pt x="1001" y="259"/>
                  </a:cubicBezTo>
                  <a:lnTo>
                    <a:pt x="1001" y="159"/>
                  </a:lnTo>
                  <a:cubicBezTo>
                    <a:pt x="1001" y="126"/>
                    <a:pt x="968" y="59"/>
                    <a:pt x="968" y="26"/>
                  </a:cubicBezTo>
                  <a:cubicBezTo>
                    <a:pt x="951" y="9"/>
                    <a:pt x="934" y="1"/>
                    <a:pt x="91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262;p54">
              <a:extLst>
                <a:ext uri="{FF2B5EF4-FFF2-40B4-BE49-F238E27FC236}">
                  <a16:creationId xmlns:a16="http://schemas.microsoft.com/office/drawing/2014/main" id="{F9360DE2-7A22-4C2D-A1E0-1A3C17C1F3B4}"/>
                </a:ext>
              </a:extLst>
            </p:cNvPr>
            <p:cNvSpPr/>
            <p:nvPr/>
          </p:nvSpPr>
          <p:spPr>
            <a:xfrm>
              <a:off x="3350075" y="1166275"/>
              <a:ext cx="26700" cy="62950"/>
            </a:xfrm>
            <a:custGeom>
              <a:avLst/>
              <a:gdLst/>
              <a:ahLst/>
              <a:cxnLst/>
              <a:rect l="l" t="t" r="r" b="b"/>
              <a:pathLst>
                <a:path w="1068" h="2518" extrusionOk="0">
                  <a:moveTo>
                    <a:pt x="600" y="1"/>
                  </a:moveTo>
                  <a:lnTo>
                    <a:pt x="334" y="167"/>
                  </a:lnTo>
                  <a:lnTo>
                    <a:pt x="334" y="501"/>
                  </a:lnTo>
                  <a:lnTo>
                    <a:pt x="600" y="368"/>
                  </a:lnTo>
                  <a:lnTo>
                    <a:pt x="600" y="1"/>
                  </a:lnTo>
                  <a:close/>
                  <a:moveTo>
                    <a:pt x="634" y="634"/>
                  </a:moveTo>
                  <a:lnTo>
                    <a:pt x="234" y="868"/>
                  </a:lnTo>
                  <a:cubicBezTo>
                    <a:pt x="200" y="901"/>
                    <a:pt x="133" y="935"/>
                    <a:pt x="133" y="968"/>
                  </a:cubicBezTo>
                  <a:cubicBezTo>
                    <a:pt x="100" y="1035"/>
                    <a:pt x="67" y="1068"/>
                    <a:pt x="67" y="1135"/>
                  </a:cubicBezTo>
                  <a:cubicBezTo>
                    <a:pt x="67" y="1168"/>
                    <a:pt x="100" y="1201"/>
                    <a:pt x="133" y="1235"/>
                  </a:cubicBezTo>
                  <a:cubicBezTo>
                    <a:pt x="133" y="1251"/>
                    <a:pt x="142" y="1260"/>
                    <a:pt x="158" y="1260"/>
                  </a:cubicBezTo>
                  <a:cubicBezTo>
                    <a:pt x="175" y="1260"/>
                    <a:pt x="200" y="1251"/>
                    <a:pt x="234" y="1235"/>
                  </a:cubicBezTo>
                  <a:lnTo>
                    <a:pt x="434" y="1135"/>
                  </a:lnTo>
                  <a:lnTo>
                    <a:pt x="434" y="1969"/>
                  </a:lnTo>
                  <a:lnTo>
                    <a:pt x="133" y="2135"/>
                  </a:lnTo>
                  <a:cubicBezTo>
                    <a:pt x="100" y="2135"/>
                    <a:pt x="67" y="2202"/>
                    <a:pt x="33" y="2236"/>
                  </a:cubicBezTo>
                  <a:cubicBezTo>
                    <a:pt x="0" y="2269"/>
                    <a:pt x="0" y="2336"/>
                    <a:pt x="0" y="2369"/>
                  </a:cubicBezTo>
                  <a:cubicBezTo>
                    <a:pt x="0" y="2436"/>
                    <a:pt x="0" y="2469"/>
                    <a:pt x="33" y="2502"/>
                  </a:cubicBezTo>
                  <a:cubicBezTo>
                    <a:pt x="45" y="2513"/>
                    <a:pt x="56" y="2517"/>
                    <a:pt x="67" y="2517"/>
                  </a:cubicBezTo>
                  <a:cubicBezTo>
                    <a:pt x="89" y="2517"/>
                    <a:pt x="111" y="2502"/>
                    <a:pt x="133" y="2502"/>
                  </a:cubicBezTo>
                  <a:lnTo>
                    <a:pt x="901" y="2035"/>
                  </a:lnTo>
                  <a:cubicBezTo>
                    <a:pt x="967" y="2002"/>
                    <a:pt x="1001" y="1969"/>
                    <a:pt x="1034" y="1935"/>
                  </a:cubicBezTo>
                  <a:cubicBezTo>
                    <a:pt x="1067" y="1869"/>
                    <a:pt x="1067" y="1835"/>
                    <a:pt x="1067" y="1769"/>
                  </a:cubicBezTo>
                  <a:cubicBezTo>
                    <a:pt x="1067" y="1735"/>
                    <a:pt x="1067" y="1702"/>
                    <a:pt x="1034" y="1668"/>
                  </a:cubicBezTo>
                  <a:cubicBezTo>
                    <a:pt x="1017" y="1652"/>
                    <a:pt x="1001" y="1643"/>
                    <a:pt x="980" y="1643"/>
                  </a:cubicBezTo>
                  <a:cubicBezTo>
                    <a:pt x="959" y="1643"/>
                    <a:pt x="934" y="1652"/>
                    <a:pt x="901" y="1668"/>
                  </a:cubicBezTo>
                  <a:lnTo>
                    <a:pt x="634" y="1835"/>
                  </a:lnTo>
                  <a:lnTo>
                    <a:pt x="634" y="634"/>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263;p54">
              <a:extLst>
                <a:ext uri="{FF2B5EF4-FFF2-40B4-BE49-F238E27FC236}">
                  <a16:creationId xmlns:a16="http://schemas.microsoft.com/office/drawing/2014/main" id="{16DC5BC1-2BEB-4FD8-8D71-4E4627ACB0D7}"/>
                </a:ext>
              </a:extLst>
            </p:cNvPr>
            <p:cNvSpPr/>
            <p:nvPr/>
          </p:nvSpPr>
          <p:spPr>
            <a:xfrm>
              <a:off x="3385100" y="1151275"/>
              <a:ext cx="29200" cy="52625"/>
            </a:xfrm>
            <a:custGeom>
              <a:avLst/>
              <a:gdLst/>
              <a:ahLst/>
              <a:cxnLst/>
              <a:rect l="l" t="t" r="r" b="b"/>
              <a:pathLst>
                <a:path w="1168" h="2105" extrusionOk="0">
                  <a:moveTo>
                    <a:pt x="334" y="0"/>
                  </a:moveTo>
                  <a:cubicBezTo>
                    <a:pt x="300" y="34"/>
                    <a:pt x="267" y="67"/>
                    <a:pt x="267" y="134"/>
                  </a:cubicBezTo>
                  <a:cubicBezTo>
                    <a:pt x="234" y="200"/>
                    <a:pt x="234" y="267"/>
                    <a:pt x="234" y="300"/>
                  </a:cubicBezTo>
                  <a:lnTo>
                    <a:pt x="234" y="634"/>
                  </a:lnTo>
                  <a:lnTo>
                    <a:pt x="133" y="667"/>
                  </a:lnTo>
                  <a:cubicBezTo>
                    <a:pt x="67" y="734"/>
                    <a:pt x="0" y="834"/>
                    <a:pt x="0" y="934"/>
                  </a:cubicBezTo>
                  <a:cubicBezTo>
                    <a:pt x="0" y="968"/>
                    <a:pt x="0" y="1034"/>
                    <a:pt x="33" y="1034"/>
                  </a:cubicBezTo>
                  <a:cubicBezTo>
                    <a:pt x="47" y="1062"/>
                    <a:pt x="62" y="1073"/>
                    <a:pt x="76" y="1073"/>
                  </a:cubicBezTo>
                  <a:cubicBezTo>
                    <a:pt x="95" y="1073"/>
                    <a:pt x="114" y="1053"/>
                    <a:pt x="133" y="1034"/>
                  </a:cubicBezTo>
                  <a:lnTo>
                    <a:pt x="234" y="1001"/>
                  </a:lnTo>
                  <a:lnTo>
                    <a:pt x="234" y="1768"/>
                  </a:lnTo>
                  <a:cubicBezTo>
                    <a:pt x="200" y="1902"/>
                    <a:pt x="267" y="2002"/>
                    <a:pt x="334" y="2068"/>
                  </a:cubicBezTo>
                  <a:cubicBezTo>
                    <a:pt x="359" y="2094"/>
                    <a:pt x="389" y="2105"/>
                    <a:pt x="427" y="2105"/>
                  </a:cubicBezTo>
                  <a:cubicBezTo>
                    <a:pt x="487" y="2105"/>
                    <a:pt x="564" y="2076"/>
                    <a:pt x="667" y="2035"/>
                  </a:cubicBezTo>
                  <a:cubicBezTo>
                    <a:pt x="734" y="1968"/>
                    <a:pt x="834" y="1902"/>
                    <a:pt x="934" y="1801"/>
                  </a:cubicBezTo>
                  <a:cubicBezTo>
                    <a:pt x="1001" y="1735"/>
                    <a:pt x="1067" y="1635"/>
                    <a:pt x="1134" y="1535"/>
                  </a:cubicBezTo>
                  <a:cubicBezTo>
                    <a:pt x="1168" y="1501"/>
                    <a:pt x="1168" y="1435"/>
                    <a:pt x="1168" y="1401"/>
                  </a:cubicBezTo>
                  <a:cubicBezTo>
                    <a:pt x="1168" y="1368"/>
                    <a:pt x="1168" y="1301"/>
                    <a:pt x="1134" y="1301"/>
                  </a:cubicBezTo>
                  <a:cubicBezTo>
                    <a:pt x="1118" y="1284"/>
                    <a:pt x="1101" y="1276"/>
                    <a:pt x="1088" y="1276"/>
                  </a:cubicBezTo>
                  <a:cubicBezTo>
                    <a:pt x="1076" y="1276"/>
                    <a:pt x="1067" y="1284"/>
                    <a:pt x="1067" y="1301"/>
                  </a:cubicBezTo>
                  <a:cubicBezTo>
                    <a:pt x="1034" y="1301"/>
                    <a:pt x="1001" y="1334"/>
                    <a:pt x="967" y="1368"/>
                  </a:cubicBezTo>
                  <a:cubicBezTo>
                    <a:pt x="901" y="1501"/>
                    <a:pt x="767" y="1601"/>
                    <a:pt x="667" y="1668"/>
                  </a:cubicBezTo>
                  <a:cubicBezTo>
                    <a:pt x="567" y="1735"/>
                    <a:pt x="500" y="1735"/>
                    <a:pt x="500" y="1735"/>
                  </a:cubicBezTo>
                  <a:cubicBezTo>
                    <a:pt x="467" y="1701"/>
                    <a:pt x="467" y="1668"/>
                    <a:pt x="467" y="1601"/>
                  </a:cubicBezTo>
                  <a:lnTo>
                    <a:pt x="467" y="901"/>
                  </a:lnTo>
                  <a:lnTo>
                    <a:pt x="867" y="601"/>
                  </a:lnTo>
                  <a:cubicBezTo>
                    <a:pt x="934" y="601"/>
                    <a:pt x="967" y="534"/>
                    <a:pt x="1001" y="501"/>
                  </a:cubicBezTo>
                  <a:cubicBezTo>
                    <a:pt x="1001" y="467"/>
                    <a:pt x="1034" y="400"/>
                    <a:pt x="1034" y="367"/>
                  </a:cubicBezTo>
                  <a:cubicBezTo>
                    <a:pt x="1034" y="300"/>
                    <a:pt x="1001" y="267"/>
                    <a:pt x="1001" y="234"/>
                  </a:cubicBezTo>
                  <a:cubicBezTo>
                    <a:pt x="984" y="217"/>
                    <a:pt x="967" y="209"/>
                    <a:pt x="947" y="209"/>
                  </a:cubicBezTo>
                  <a:cubicBezTo>
                    <a:pt x="926" y="209"/>
                    <a:pt x="901" y="217"/>
                    <a:pt x="867" y="234"/>
                  </a:cubicBezTo>
                  <a:lnTo>
                    <a:pt x="467" y="501"/>
                  </a:lnTo>
                  <a:lnTo>
                    <a:pt x="467" y="167"/>
                  </a:lnTo>
                  <a:cubicBezTo>
                    <a:pt x="467" y="134"/>
                    <a:pt x="434" y="67"/>
                    <a:pt x="4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264;p54">
              <a:extLst>
                <a:ext uri="{FF2B5EF4-FFF2-40B4-BE49-F238E27FC236}">
                  <a16:creationId xmlns:a16="http://schemas.microsoft.com/office/drawing/2014/main" id="{E0B24D99-9C10-4AF7-9D2E-CC7B4739BF31}"/>
                </a:ext>
              </a:extLst>
            </p:cNvPr>
            <p:cNvSpPr/>
            <p:nvPr/>
          </p:nvSpPr>
          <p:spPr>
            <a:xfrm>
              <a:off x="3416775" y="1140425"/>
              <a:ext cx="30050" cy="45600"/>
            </a:xfrm>
            <a:custGeom>
              <a:avLst/>
              <a:gdLst/>
              <a:ahLst/>
              <a:cxnLst/>
              <a:rect l="l" t="t" r="r" b="b"/>
              <a:pathLst>
                <a:path w="1202" h="1824" extrusionOk="0">
                  <a:moveTo>
                    <a:pt x="801" y="401"/>
                  </a:moveTo>
                  <a:cubicBezTo>
                    <a:pt x="868" y="434"/>
                    <a:pt x="935" y="501"/>
                    <a:pt x="935" y="568"/>
                  </a:cubicBezTo>
                  <a:lnTo>
                    <a:pt x="267" y="935"/>
                  </a:lnTo>
                  <a:cubicBezTo>
                    <a:pt x="301" y="834"/>
                    <a:pt x="334" y="734"/>
                    <a:pt x="401" y="634"/>
                  </a:cubicBezTo>
                  <a:cubicBezTo>
                    <a:pt x="468" y="568"/>
                    <a:pt x="534" y="501"/>
                    <a:pt x="601" y="468"/>
                  </a:cubicBezTo>
                  <a:cubicBezTo>
                    <a:pt x="668" y="401"/>
                    <a:pt x="734" y="401"/>
                    <a:pt x="801" y="401"/>
                  </a:cubicBezTo>
                  <a:close/>
                  <a:moveTo>
                    <a:pt x="868" y="1"/>
                  </a:moveTo>
                  <a:cubicBezTo>
                    <a:pt x="768" y="1"/>
                    <a:pt x="701" y="34"/>
                    <a:pt x="601" y="101"/>
                  </a:cubicBezTo>
                  <a:cubicBezTo>
                    <a:pt x="434" y="201"/>
                    <a:pt x="301" y="367"/>
                    <a:pt x="201" y="568"/>
                  </a:cubicBezTo>
                  <a:cubicBezTo>
                    <a:pt x="67" y="768"/>
                    <a:pt x="1" y="1001"/>
                    <a:pt x="34" y="1268"/>
                  </a:cubicBezTo>
                  <a:cubicBezTo>
                    <a:pt x="1" y="1435"/>
                    <a:pt x="67" y="1602"/>
                    <a:pt x="167" y="1735"/>
                  </a:cubicBezTo>
                  <a:cubicBezTo>
                    <a:pt x="229" y="1797"/>
                    <a:pt x="291" y="1823"/>
                    <a:pt x="360" y="1823"/>
                  </a:cubicBezTo>
                  <a:cubicBezTo>
                    <a:pt x="439" y="1823"/>
                    <a:pt x="527" y="1789"/>
                    <a:pt x="634" y="1735"/>
                  </a:cubicBezTo>
                  <a:cubicBezTo>
                    <a:pt x="734" y="1668"/>
                    <a:pt x="835" y="1602"/>
                    <a:pt x="935" y="1502"/>
                  </a:cubicBezTo>
                  <a:cubicBezTo>
                    <a:pt x="1035" y="1435"/>
                    <a:pt x="1101" y="1335"/>
                    <a:pt x="1168" y="1235"/>
                  </a:cubicBezTo>
                  <a:cubicBezTo>
                    <a:pt x="1168" y="1201"/>
                    <a:pt x="1201" y="1168"/>
                    <a:pt x="1201" y="1101"/>
                  </a:cubicBezTo>
                  <a:cubicBezTo>
                    <a:pt x="1201" y="1068"/>
                    <a:pt x="1201" y="1035"/>
                    <a:pt x="1168" y="1001"/>
                  </a:cubicBezTo>
                  <a:lnTo>
                    <a:pt x="1101" y="1001"/>
                  </a:lnTo>
                  <a:cubicBezTo>
                    <a:pt x="1035" y="1035"/>
                    <a:pt x="1001" y="1068"/>
                    <a:pt x="968" y="1101"/>
                  </a:cubicBezTo>
                  <a:cubicBezTo>
                    <a:pt x="868" y="1235"/>
                    <a:pt x="768" y="1301"/>
                    <a:pt x="634" y="1402"/>
                  </a:cubicBezTo>
                  <a:cubicBezTo>
                    <a:pt x="587" y="1425"/>
                    <a:pt x="523" y="1449"/>
                    <a:pt x="466" y="1449"/>
                  </a:cubicBezTo>
                  <a:cubicBezTo>
                    <a:pt x="443" y="1449"/>
                    <a:pt x="420" y="1445"/>
                    <a:pt x="401" y="1435"/>
                  </a:cubicBezTo>
                  <a:cubicBezTo>
                    <a:pt x="334" y="1435"/>
                    <a:pt x="267" y="1368"/>
                    <a:pt x="267" y="1301"/>
                  </a:cubicBezTo>
                  <a:lnTo>
                    <a:pt x="1201" y="768"/>
                  </a:lnTo>
                  <a:lnTo>
                    <a:pt x="1201" y="601"/>
                  </a:lnTo>
                  <a:cubicBezTo>
                    <a:pt x="1201" y="501"/>
                    <a:pt x="1201" y="401"/>
                    <a:pt x="1168" y="301"/>
                  </a:cubicBezTo>
                  <a:cubicBezTo>
                    <a:pt x="1135" y="234"/>
                    <a:pt x="1101" y="134"/>
                    <a:pt x="1035" y="67"/>
                  </a:cubicBezTo>
                  <a:cubicBezTo>
                    <a:pt x="1001" y="34"/>
                    <a:pt x="935" y="1"/>
                    <a:pt x="8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265;p54">
              <a:extLst>
                <a:ext uri="{FF2B5EF4-FFF2-40B4-BE49-F238E27FC236}">
                  <a16:creationId xmlns:a16="http://schemas.microsoft.com/office/drawing/2014/main" id="{4CF60D03-E78E-4F6F-B5D1-FFF80835AEED}"/>
                </a:ext>
              </a:extLst>
            </p:cNvPr>
            <p:cNvSpPr/>
            <p:nvPr/>
          </p:nvSpPr>
          <p:spPr>
            <a:xfrm>
              <a:off x="3449300" y="1118325"/>
              <a:ext cx="35875" cy="53600"/>
            </a:xfrm>
            <a:custGeom>
              <a:avLst/>
              <a:gdLst/>
              <a:ahLst/>
              <a:cxnLst/>
              <a:rect l="l" t="t" r="r" b="b"/>
              <a:pathLst>
                <a:path w="1435" h="2144" extrusionOk="0">
                  <a:moveTo>
                    <a:pt x="1101" y="1"/>
                  </a:moveTo>
                  <a:cubicBezTo>
                    <a:pt x="1068" y="1"/>
                    <a:pt x="1035" y="17"/>
                    <a:pt x="1001" y="51"/>
                  </a:cubicBezTo>
                  <a:cubicBezTo>
                    <a:pt x="935" y="51"/>
                    <a:pt x="901" y="117"/>
                    <a:pt x="868" y="151"/>
                  </a:cubicBezTo>
                  <a:cubicBezTo>
                    <a:pt x="834" y="217"/>
                    <a:pt x="768" y="251"/>
                    <a:pt x="768" y="317"/>
                  </a:cubicBezTo>
                  <a:cubicBezTo>
                    <a:pt x="734" y="284"/>
                    <a:pt x="701" y="284"/>
                    <a:pt x="668" y="284"/>
                  </a:cubicBezTo>
                  <a:cubicBezTo>
                    <a:pt x="651" y="267"/>
                    <a:pt x="634" y="259"/>
                    <a:pt x="618" y="259"/>
                  </a:cubicBezTo>
                  <a:cubicBezTo>
                    <a:pt x="601" y="259"/>
                    <a:pt x="584" y="267"/>
                    <a:pt x="568" y="284"/>
                  </a:cubicBezTo>
                  <a:cubicBezTo>
                    <a:pt x="501" y="284"/>
                    <a:pt x="468" y="317"/>
                    <a:pt x="468" y="351"/>
                  </a:cubicBezTo>
                  <a:cubicBezTo>
                    <a:pt x="401" y="418"/>
                    <a:pt x="367" y="484"/>
                    <a:pt x="367" y="518"/>
                  </a:cubicBezTo>
                  <a:lnTo>
                    <a:pt x="367" y="418"/>
                  </a:lnTo>
                  <a:lnTo>
                    <a:pt x="167" y="551"/>
                  </a:lnTo>
                  <a:cubicBezTo>
                    <a:pt x="101" y="584"/>
                    <a:pt x="67" y="618"/>
                    <a:pt x="34" y="684"/>
                  </a:cubicBezTo>
                  <a:cubicBezTo>
                    <a:pt x="34" y="718"/>
                    <a:pt x="1" y="751"/>
                    <a:pt x="1" y="818"/>
                  </a:cubicBezTo>
                  <a:cubicBezTo>
                    <a:pt x="1" y="851"/>
                    <a:pt x="34" y="885"/>
                    <a:pt x="34" y="918"/>
                  </a:cubicBezTo>
                  <a:cubicBezTo>
                    <a:pt x="51" y="935"/>
                    <a:pt x="67" y="943"/>
                    <a:pt x="84" y="943"/>
                  </a:cubicBezTo>
                  <a:cubicBezTo>
                    <a:pt x="101" y="943"/>
                    <a:pt x="117" y="935"/>
                    <a:pt x="134" y="918"/>
                  </a:cubicBezTo>
                  <a:lnTo>
                    <a:pt x="134" y="1752"/>
                  </a:lnTo>
                  <a:cubicBezTo>
                    <a:pt x="101" y="1785"/>
                    <a:pt x="67" y="1819"/>
                    <a:pt x="34" y="1852"/>
                  </a:cubicBezTo>
                  <a:cubicBezTo>
                    <a:pt x="34" y="1919"/>
                    <a:pt x="1" y="1952"/>
                    <a:pt x="1" y="2019"/>
                  </a:cubicBezTo>
                  <a:cubicBezTo>
                    <a:pt x="1" y="2052"/>
                    <a:pt x="1" y="2085"/>
                    <a:pt x="34" y="2119"/>
                  </a:cubicBezTo>
                  <a:cubicBezTo>
                    <a:pt x="51" y="2135"/>
                    <a:pt x="67" y="2144"/>
                    <a:pt x="88" y="2144"/>
                  </a:cubicBezTo>
                  <a:cubicBezTo>
                    <a:pt x="109" y="2144"/>
                    <a:pt x="134" y="2135"/>
                    <a:pt x="167" y="2119"/>
                  </a:cubicBezTo>
                  <a:lnTo>
                    <a:pt x="367" y="1985"/>
                  </a:lnTo>
                  <a:cubicBezTo>
                    <a:pt x="401" y="1985"/>
                    <a:pt x="468" y="1919"/>
                    <a:pt x="468" y="1885"/>
                  </a:cubicBezTo>
                  <a:cubicBezTo>
                    <a:pt x="501" y="1852"/>
                    <a:pt x="501" y="1785"/>
                    <a:pt x="501" y="1752"/>
                  </a:cubicBezTo>
                  <a:cubicBezTo>
                    <a:pt x="534" y="1685"/>
                    <a:pt x="501" y="1652"/>
                    <a:pt x="468" y="1618"/>
                  </a:cubicBezTo>
                  <a:cubicBezTo>
                    <a:pt x="468" y="1607"/>
                    <a:pt x="464" y="1604"/>
                    <a:pt x="456" y="1604"/>
                  </a:cubicBezTo>
                  <a:cubicBezTo>
                    <a:pt x="442" y="1604"/>
                    <a:pt x="412" y="1618"/>
                    <a:pt x="367" y="1618"/>
                  </a:cubicBezTo>
                  <a:lnTo>
                    <a:pt x="367" y="918"/>
                  </a:lnTo>
                  <a:cubicBezTo>
                    <a:pt x="401" y="851"/>
                    <a:pt x="434" y="784"/>
                    <a:pt x="468" y="718"/>
                  </a:cubicBezTo>
                  <a:cubicBezTo>
                    <a:pt x="501" y="684"/>
                    <a:pt x="501" y="651"/>
                    <a:pt x="534" y="651"/>
                  </a:cubicBezTo>
                  <a:lnTo>
                    <a:pt x="601" y="651"/>
                  </a:lnTo>
                  <a:cubicBezTo>
                    <a:pt x="601" y="651"/>
                    <a:pt x="601" y="684"/>
                    <a:pt x="601" y="718"/>
                  </a:cubicBezTo>
                  <a:lnTo>
                    <a:pt x="601" y="1852"/>
                  </a:lnTo>
                  <a:lnTo>
                    <a:pt x="801" y="1718"/>
                  </a:lnTo>
                  <a:cubicBezTo>
                    <a:pt x="868" y="1685"/>
                    <a:pt x="901" y="1652"/>
                    <a:pt x="935" y="1585"/>
                  </a:cubicBezTo>
                  <a:cubicBezTo>
                    <a:pt x="968" y="1552"/>
                    <a:pt x="968" y="1518"/>
                    <a:pt x="968" y="1452"/>
                  </a:cubicBezTo>
                  <a:cubicBezTo>
                    <a:pt x="968" y="1418"/>
                    <a:pt x="968" y="1385"/>
                    <a:pt x="935" y="1352"/>
                  </a:cubicBezTo>
                  <a:cubicBezTo>
                    <a:pt x="918" y="1335"/>
                    <a:pt x="901" y="1326"/>
                    <a:pt x="885" y="1326"/>
                  </a:cubicBezTo>
                  <a:cubicBezTo>
                    <a:pt x="868" y="1326"/>
                    <a:pt x="851" y="1335"/>
                    <a:pt x="834" y="1352"/>
                  </a:cubicBezTo>
                  <a:lnTo>
                    <a:pt x="834" y="651"/>
                  </a:lnTo>
                  <a:cubicBezTo>
                    <a:pt x="868" y="584"/>
                    <a:pt x="901" y="484"/>
                    <a:pt x="935" y="418"/>
                  </a:cubicBezTo>
                  <a:cubicBezTo>
                    <a:pt x="935" y="384"/>
                    <a:pt x="968" y="384"/>
                    <a:pt x="1001" y="351"/>
                  </a:cubicBezTo>
                  <a:lnTo>
                    <a:pt x="1068" y="351"/>
                  </a:lnTo>
                  <a:cubicBezTo>
                    <a:pt x="1068" y="384"/>
                    <a:pt x="1068" y="418"/>
                    <a:pt x="1068" y="451"/>
                  </a:cubicBezTo>
                  <a:lnTo>
                    <a:pt x="1068" y="1552"/>
                  </a:lnTo>
                  <a:lnTo>
                    <a:pt x="1301" y="1452"/>
                  </a:lnTo>
                  <a:cubicBezTo>
                    <a:pt x="1335" y="1418"/>
                    <a:pt x="1368" y="1385"/>
                    <a:pt x="1402" y="1318"/>
                  </a:cubicBezTo>
                  <a:cubicBezTo>
                    <a:pt x="1435" y="1285"/>
                    <a:pt x="1435" y="1218"/>
                    <a:pt x="1435" y="1185"/>
                  </a:cubicBezTo>
                  <a:cubicBezTo>
                    <a:pt x="1435" y="1151"/>
                    <a:pt x="1435" y="1085"/>
                    <a:pt x="1402" y="1085"/>
                  </a:cubicBezTo>
                  <a:cubicBezTo>
                    <a:pt x="1385" y="1068"/>
                    <a:pt x="1368" y="1060"/>
                    <a:pt x="1352" y="1060"/>
                  </a:cubicBezTo>
                  <a:cubicBezTo>
                    <a:pt x="1335" y="1060"/>
                    <a:pt x="1318" y="1068"/>
                    <a:pt x="1301" y="1085"/>
                  </a:cubicBezTo>
                  <a:lnTo>
                    <a:pt x="1301" y="351"/>
                  </a:lnTo>
                  <a:cubicBezTo>
                    <a:pt x="1301" y="217"/>
                    <a:pt x="1268" y="117"/>
                    <a:pt x="1201" y="51"/>
                  </a:cubicBezTo>
                  <a:cubicBezTo>
                    <a:pt x="1168" y="17"/>
                    <a:pt x="1135" y="1"/>
                    <a:pt x="11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266;p54">
              <a:extLst>
                <a:ext uri="{FF2B5EF4-FFF2-40B4-BE49-F238E27FC236}">
                  <a16:creationId xmlns:a16="http://schemas.microsoft.com/office/drawing/2014/main" id="{32628C01-11D1-4BF5-8DA7-E65F76CAFA1A}"/>
                </a:ext>
              </a:extLst>
            </p:cNvPr>
            <p:cNvSpPr/>
            <p:nvPr/>
          </p:nvSpPr>
          <p:spPr>
            <a:xfrm>
              <a:off x="3486825" y="1100725"/>
              <a:ext cx="30050" cy="47025"/>
            </a:xfrm>
            <a:custGeom>
              <a:avLst/>
              <a:gdLst/>
              <a:ahLst/>
              <a:cxnLst/>
              <a:rect l="l" t="t" r="r" b="b"/>
              <a:pathLst>
                <a:path w="1202" h="1881" extrusionOk="0">
                  <a:moveTo>
                    <a:pt x="801" y="955"/>
                  </a:moveTo>
                  <a:lnTo>
                    <a:pt x="801" y="1088"/>
                  </a:lnTo>
                  <a:cubicBezTo>
                    <a:pt x="734" y="1188"/>
                    <a:pt x="668" y="1255"/>
                    <a:pt x="601" y="1322"/>
                  </a:cubicBezTo>
                  <a:cubicBezTo>
                    <a:pt x="568" y="1388"/>
                    <a:pt x="501" y="1455"/>
                    <a:pt x="434" y="1488"/>
                  </a:cubicBezTo>
                  <a:cubicBezTo>
                    <a:pt x="368" y="1522"/>
                    <a:pt x="301" y="1522"/>
                    <a:pt x="267" y="1522"/>
                  </a:cubicBezTo>
                  <a:cubicBezTo>
                    <a:pt x="234" y="1522"/>
                    <a:pt x="234" y="1488"/>
                    <a:pt x="234" y="1455"/>
                  </a:cubicBezTo>
                  <a:cubicBezTo>
                    <a:pt x="234" y="1388"/>
                    <a:pt x="267" y="1322"/>
                    <a:pt x="301" y="1288"/>
                  </a:cubicBezTo>
                  <a:cubicBezTo>
                    <a:pt x="368" y="1188"/>
                    <a:pt x="434" y="1088"/>
                    <a:pt x="534" y="1055"/>
                  </a:cubicBezTo>
                  <a:cubicBezTo>
                    <a:pt x="601" y="988"/>
                    <a:pt x="701" y="955"/>
                    <a:pt x="801" y="955"/>
                  </a:cubicBezTo>
                  <a:close/>
                  <a:moveTo>
                    <a:pt x="790" y="1"/>
                  </a:moveTo>
                  <a:cubicBezTo>
                    <a:pt x="723" y="1"/>
                    <a:pt x="652" y="24"/>
                    <a:pt x="568" y="87"/>
                  </a:cubicBezTo>
                  <a:cubicBezTo>
                    <a:pt x="501" y="121"/>
                    <a:pt x="468" y="154"/>
                    <a:pt x="401" y="188"/>
                  </a:cubicBezTo>
                  <a:cubicBezTo>
                    <a:pt x="334" y="254"/>
                    <a:pt x="267" y="288"/>
                    <a:pt x="234" y="354"/>
                  </a:cubicBezTo>
                  <a:lnTo>
                    <a:pt x="134" y="454"/>
                  </a:lnTo>
                  <a:cubicBezTo>
                    <a:pt x="134" y="454"/>
                    <a:pt x="134" y="488"/>
                    <a:pt x="134" y="521"/>
                  </a:cubicBezTo>
                  <a:cubicBezTo>
                    <a:pt x="101" y="554"/>
                    <a:pt x="101" y="554"/>
                    <a:pt x="134" y="588"/>
                  </a:cubicBezTo>
                  <a:cubicBezTo>
                    <a:pt x="101" y="621"/>
                    <a:pt x="134" y="688"/>
                    <a:pt x="134" y="721"/>
                  </a:cubicBezTo>
                  <a:lnTo>
                    <a:pt x="234" y="721"/>
                  </a:lnTo>
                  <a:cubicBezTo>
                    <a:pt x="267" y="688"/>
                    <a:pt x="301" y="655"/>
                    <a:pt x="334" y="621"/>
                  </a:cubicBezTo>
                  <a:cubicBezTo>
                    <a:pt x="401" y="554"/>
                    <a:pt x="501" y="488"/>
                    <a:pt x="568" y="421"/>
                  </a:cubicBezTo>
                  <a:cubicBezTo>
                    <a:pt x="668" y="388"/>
                    <a:pt x="734" y="388"/>
                    <a:pt x="734" y="388"/>
                  </a:cubicBezTo>
                  <a:cubicBezTo>
                    <a:pt x="768" y="388"/>
                    <a:pt x="801" y="421"/>
                    <a:pt x="801" y="488"/>
                  </a:cubicBezTo>
                  <a:lnTo>
                    <a:pt x="801" y="554"/>
                  </a:lnTo>
                  <a:cubicBezTo>
                    <a:pt x="701" y="588"/>
                    <a:pt x="634" y="621"/>
                    <a:pt x="568" y="655"/>
                  </a:cubicBezTo>
                  <a:cubicBezTo>
                    <a:pt x="234" y="855"/>
                    <a:pt x="34" y="1188"/>
                    <a:pt x="1" y="1589"/>
                  </a:cubicBezTo>
                  <a:cubicBezTo>
                    <a:pt x="1" y="1689"/>
                    <a:pt x="34" y="1789"/>
                    <a:pt x="134" y="1855"/>
                  </a:cubicBezTo>
                  <a:cubicBezTo>
                    <a:pt x="167" y="1872"/>
                    <a:pt x="217" y="1880"/>
                    <a:pt x="267" y="1880"/>
                  </a:cubicBezTo>
                  <a:cubicBezTo>
                    <a:pt x="318" y="1880"/>
                    <a:pt x="368" y="1872"/>
                    <a:pt x="401" y="1855"/>
                  </a:cubicBezTo>
                  <a:cubicBezTo>
                    <a:pt x="468" y="1789"/>
                    <a:pt x="534" y="1755"/>
                    <a:pt x="601" y="1689"/>
                  </a:cubicBezTo>
                  <a:cubicBezTo>
                    <a:pt x="668" y="1622"/>
                    <a:pt x="734" y="1555"/>
                    <a:pt x="801" y="1488"/>
                  </a:cubicBezTo>
                  <a:lnTo>
                    <a:pt x="801" y="1555"/>
                  </a:lnTo>
                  <a:lnTo>
                    <a:pt x="1035" y="1422"/>
                  </a:lnTo>
                  <a:cubicBezTo>
                    <a:pt x="1101" y="1388"/>
                    <a:pt x="1135" y="1355"/>
                    <a:pt x="1168" y="1288"/>
                  </a:cubicBezTo>
                  <a:cubicBezTo>
                    <a:pt x="1168" y="1255"/>
                    <a:pt x="1201" y="1188"/>
                    <a:pt x="1201" y="1155"/>
                  </a:cubicBezTo>
                  <a:cubicBezTo>
                    <a:pt x="1201" y="1122"/>
                    <a:pt x="1201" y="1088"/>
                    <a:pt x="1168" y="1055"/>
                  </a:cubicBezTo>
                  <a:cubicBezTo>
                    <a:pt x="1151" y="1038"/>
                    <a:pt x="1135" y="1030"/>
                    <a:pt x="1114" y="1030"/>
                  </a:cubicBezTo>
                  <a:cubicBezTo>
                    <a:pt x="1093" y="1030"/>
                    <a:pt x="1068" y="1038"/>
                    <a:pt x="1035" y="1055"/>
                  </a:cubicBezTo>
                  <a:lnTo>
                    <a:pt x="1001" y="1055"/>
                  </a:lnTo>
                  <a:lnTo>
                    <a:pt x="1001" y="354"/>
                  </a:lnTo>
                  <a:cubicBezTo>
                    <a:pt x="1001" y="188"/>
                    <a:pt x="968" y="87"/>
                    <a:pt x="901" y="21"/>
                  </a:cubicBezTo>
                  <a:cubicBezTo>
                    <a:pt x="865" y="9"/>
                    <a:pt x="828" y="1"/>
                    <a:pt x="79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267;p54">
              <a:extLst>
                <a:ext uri="{FF2B5EF4-FFF2-40B4-BE49-F238E27FC236}">
                  <a16:creationId xmlns:a16="http://schemas.microsoft.com/office/drawing/2014/main" id="{466EA88F-560C-4B55-BBB8-C716D2BC16ED}"/>
                </a:ext>
              </a:extLst>
            </p:cNvPr>
            <p:cNvSpPr/>
            <p:nvPr/>
          </p:nvSpPr>
          <p:spPr>
            <a:xfrm>
              <a:off x="3517675" y="1079550"/>
              <a:ext cx="34225" cy="70700"/>
            </a:xfrm>
            <a:custGeom>
              <a:avLst/>
              <a:gdLst/>
              <a:ahLst/>
              <a:cxnLst/>
              <a:rect l="l" t="t" r="r" b="b"/>
              <a:pathLst>
                <a:path w="1369" h="2828" extrusionOk="0">
                  <a:moveTo>
                    <a:pt x="943" y="420"/>
                  </a:moveTo>
                  <a:cubicBezTo>
                    <a:pt x="962" y="420"/>
                    <a:pt x="982" y="424"/>
                    <a:pt x="1002" y="434"/>
                  </a:cubicBezTo>
                  <a:cubicBezTo>
                    <a:pt x="1035" y="434"/>
                    <a:pt x="1068" y="501"/>
                    <a:pt x="1102" y="534"/>
                  </a:cubicBezTo>
                  <a:cubicBezTo>
                    <a:pt x="1135" y="601"/>
                    <a:pt x="1135" y="668"/>
                    <a:pt x="1135" y="701"/>
                  </a:cubicBezTo>
                  <a:cubicBezTo>
                    <a:pt x="1135" y="834"/>
                    <a:pt x="1102" y="934"/>
                    <a:pt x="1035" y="1035"/>
                  </a:cubicBezTo>
                  <a:cubicBezTo>
                    <a:pt x="1002" y="1168"/>
                    <a:pt x="901" y="1268"/>
                    <a:pt x="801" y="1335"/>
                  </a:cubicBezTo>
                  <a:cubicBezTo>
                    <a:pt x="768" y="1351"/>
                    <a:pt x="726" y="1360"/>
                    <a:pt x="685" y="1360"/>
                  </a:cubicBezTo>
                  <a:cubicBezTo>
                    <a:pt x="643" y="1360"/>
                    <a:pt x="601" y="1351"/>
                    <a:pt x="568" y="1335"/>
                  </a:cubicBezTo>
                  <a:cubicBezTo>
                    <a:pt x="501" y="1268"/>
                    <a:pt x="468" y="1201"/>
                    <a:pt x="468" y="1101"/>
                  </a:cubicBezTo>
                  <a:cubicBezTo>
                    <a:pt x="468" y="1001"/>
                    <a:pt x="501" y="901"/>
                    <a:pt x="535" y="801"/>
                  </a:cubicBezTo>
                  <a:cubicBezTo>
                    <a:pt x="568" y="668"/>
                    <a:pt x="668" y="534"/>
                    <a:pt x="801" y="467"/>
                  </a:cubicBezTo>
                  <a:cubicBezTo>
                    <a:pt x="849" y="444"/>
                    <a:pt x="896" y="420"/>
                    <a:pt x="943" y="420"/>
                  </a:cubicBezTo>
                  <a:close/>
                  <a:moveTo>
                    <a:pt x="985" y="0"/>
                  </a:moveTo>
                  <a:cubicBezTo>
                    <a:pt x="910" y="0"/>
                    <a:pt x="835" y="34"/>
                    <a:pt x="768" y="100"/>
                  </a:cubicBezTo>
                  <a:cubicBezTo>
                    <a:pt x="701" y="134"/>
                    <a:pt x="668" y="167"/>
                    <a:pt x="601" y="234"/>
                  </a:cubicBezTo>
                  <a:cubicBezTo>
                    <a:pt x="535" y="301"/>
                    <a:pt x="501" y="367"/>
                    <a:pt x="434" y="467"/>
                  </a:cubicBezTo>
                  <a:lnTo>
                    <a:pt x="434" y="334"/>
                  </a:lnTo>
                  <a:lnTo>
                    <a:pt x="168" y="501"/>
                  </a:lnTo>
                  <a:cubicBezTo>
                    <a:pt x="134" y="501"/>
                    <a:pt x="68" y="568"/>
                    <a:pt x="68" y="601"/>
                  </a:cubicBezTo>
                  <a:cubicBezTo>
                    <a:pt x="34" y="634"/>
                    <a:pt x="34" y="701"/>
                    <a:pt x="34" y="734"/>
                  </a:cubicBezTo>
                  <a:cubicBezTo>
                    <a:pt x="1" y="801"/>
                    <a:pt x="34" y="834"/>
                    <a:pt x="68" y="868"/>
                  </a:cubicBezTo>
                  <a:cubicBezTo>
                    <a:pt x="68" y="879"/>
                    <a:pt x="75" y="883"/>
                    <a:pt x="86" y="883"/>
                  </a:cubicBezTo>
                  <a:cubicBezTo>
                    <a:pt x="108" y="883"/>
                    <a:pt x="145" y="868"/>
                    <a:pt x="168" y="868"/>
                  </a:cubicBezTo>
                  <a:lnTo>
                    <a:pt x="201" y="834"/>
                  </a:lnTo>
                  <a:lnTo>
                    <a:pt x="201" y="2402"/>
                  </a:lnTo>
                  <a:lnTo>
                    <a:pt x="168" y="2436"/>
                  </a:lnTo>
                  <a:cubicBezTo>
                    <a:pt x="134" y="2436"/>
                    <a:pt x="101" y="2502"/>
                    <a:pt x="68" y="2536"/>
                  </a:cubicBezTo>
                  <a:cubicBezTo>
                    <a:pt x="34" y="2569"/>
                    <a:pt x="34" y="2636"/>
                    <a:pt x="34" y="2702"/>
                  </a:cubicBezTo>
                  <a:cubicBezTo>
                    <a:pt x="34" y="2736"/>
                    <a:pt x="34" y="2769"/>
                    <a:pt x="68" y="2802"/>
                  </a:cubicBezTo>
                  <a:cubicBezTo>
                    <a:pt x="68" y="2819"/>
                    <a:pt x="84" y="2827"/>
                    <a:pt x="105" y="2827"/>
                  </a:cubicBezTo>
                  <a:cubicBezTo>
                    <a:pt x="126" y="2827"/>
                    <a:pt x="151" y="2819"/>
                    <a:pt x="168" y="2802"/>
                  </a:cubicBezTo>
                  <a:lnTo>
                    <a:pt x="601" y="2569"/>
                  </a:lnTo>
                  <a:cubicBezTo>
                    <a:pt x="635" y="2536"/>
                    <a:pt x="668" y="2502"/>
                    <a:pt x="701" y="2436"/>
                  </a:cubicBezTo>
                  <a:cubicBezTo>
                    <a:pt x="735" y="2402"/>
                    <a:pt x="735" y="2335"/>
                    <a:pt x="735" y="2302"/>
                  </a:cubicBezTo>
                  <a:cubicBezTo>
                    <a:pt x="735" y="2269"/>
                    <a:pt x="735" y="2235"/>
                    <a:pt x="701" y="2202"/>
                  </a:cubicBezTo>
                  <a:cubicBezTo>
                    <a:pt x="685" y="2185"/>
                    <a:pt x="668" y="2177"/>
                    <a:pt x="651" y="2177"/>
                  </a:cubicBezTo>
                  <a:cubicBezTo>
                    <a:pt x="635" y="2177"/>
                    <a:pt x="618" y="2185"/>
                    <a:pt x="601" y="2202"/>
                  </a:cubicBezTo>
                  <a:lnTo>
                    <a:pt x="468" y="2269"/>
                  </a:lnTo>
                  <a:lnTo>
                    <a:pt x="468" y="1702"/>
                  </a:lnTo>
                  <a:cubicBezTo>
                    <a:pt x="490" y="1702"/>
                    <a:pt x="527" y="1716"/>
                    <a:pt x="569" y="1716"/>
                  </a:cubicBezTo>
                  <a:cubicBezTo>
                    <a:pt x="590" y="1716"/>
                    <a:pt x="612" y="1713"/>
                    <a:pt x="635" y="1702"/>
                  </a:cubicBezTo>
                  <a:cubicBezTo>
                    <a:pt x="701" y="1702"/>
                    <a:pt x="735" y="1668"/>
                    <a:pt x="801" y="1635"/>
                  </a:cubicBezTo>
                  <a:cubicBezTo>
                    <a:pt x="968" y="1535"/>
                    <a:pt x="1068" y="1401"/>
                    <a:pt x="1168" y="1235"/>
                  </a:cubicBezTo>
                  <a:cubicBezTo>
                    <a:pt x="1268" y="1035"/>
                    <a:pt x="1368" y="801"/>
                    <a:pt x="1368" y="534"/>
                  </a:cubicBezTo>
                  <a:cubicBezTo>
                    <a:pt x="1368" y="367"/>
                    <a:pt x="1302" y="201"/>
                    <a:pt x="1202" y="100"/>
                  </a:cubicBezTo>
                  <a:cubicBezTo>
                    <a:pt x="1135" y="34"/>
                    <a:pt x="1060" y="0"/>
                    <a:pt x="98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268;p54">
              <a:extLst>
                <a:ext uri="{FF2B5EF4-FFF2-40B4-BE49-F238E27FC236}">
                  <a16:creationId xmlns:a16="http://schemas.microsoft.com/office/drawing/2014/main" id="{AD30B96D-BB54-4D2E-AF1E-C4BCA9CD335E}"/>
                </a:ext>
              </a:extLst>
            </p:cNvPr>
            <p:cNvSpPr/>
            <p:nvPr/>
          </p:nvSpPr>
          <p:spPr>
            <a:xfrm>
              <a:off x="3557700" y="1035550"/>
              <a:ext cx="25900" cy="83225"/>
            </a:xfrm>
            <a:custGeom>
              <a:avLst/>
              <a:gdLst/>
              <a:ahLst/>
              <a:cxnLst/>
              <a:rect l="l" t="t" r="r" b="b"/>
              <a:pathLst>
                <a:path w="1036" h="3329" extrusionOk="0">
                  <a:moveTo>
                    <a:pt x="947" y="1"/>
                  </a:moveTo>
                  <a:cubicBezTo>
                    <a:pt x="935" y="1"/>
                    <a:pt x="918" y="9"/>
                    <a:pt x="902" y="26"/>
                  </a:cubicBezTo>
                  <a:cubicBezTo>
                    <a:pt x="868" y="26"/>
                    <a:pt x="835" y="59"/>
                    <a:pt x="835" y="93"/>
                  </a:cubicBezTo>
                  <a:cubicBezTo>
                    <a:pt x="802" y="126"/>
                    <a:pt x="802" y="193"/>
                    <a:pt x="802" y="226"/>
                  </a:cubicBezTo>
                  <a:lnTo>
                    <a:pt x="34" y="3061"/>
                  </a:lnTo>
                  <a:cubicBezTo>
                    <a:pt x="34" y="3128"/>
                    <a:pt x="34" y="3161"/>
                    <a:pt x="34" y="3228"/>
                  </a:cubicBezTo>
                  <a:cubicBezTo>
                    <a:pt x="1" y="3262"/>
                    <a:pt x="34" y="3295"/>
                    <a:pt x="68" y="3328"/>
                  </a:cubicBezTo>
                  <a:lnTo>
                    <a:pt x="134" y="3328"/>
                  </a:lnTo>
                  <a:cubicBezTo>
                    <a:pt x="168" y="3295"/>
                    <a:pt x="201" y="3262"/>
                    <a:pt x="201" y="3228"/>
                  </a:cubicBezTo>
                  <a:cubicBezTo>
                    <a:pt x="234" y="3195"/>
                    <a:pt x="234" y="3128"/>
                    <a:pt x="268" y="3095"/>
                  </a:cubicBezTo>
                  <a:lnTo>
                    <a:pt x="968" y="259"/>
                  </a:lnTo>
                  <a:cubicBezTo>
                    <a:pt x="1002" y="226"/>
                    <a:pt x="1002" y="159"/>
                    <a:pt x="1002" y="93"/>
                  </a:cubicBezTo>
                  <a:cubicBezTo>
                    <a:pt x="1035" y="59"/>
                    <a:pt x="1002" y="26"/>
                    <a:pt x="968" y="26"/>
                  </a:cubicBezTo>
                  <a:cubicBezTo>
                    <a:pt x="968" y="9"/>
                    <a:pt x="960" y="1"/>
                    <a:pt x="94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269;p54">
              <a:extLst>
                <a:ext uri="{FF2B5EF4-FFF2-40B4-BE49-F238E27FC236}">
                  <a16:creationId xmlns:a16="http://schemas.microsoft.com/office/drawing/2014/main" id="{79B09B91-0950-44F9-BA3C-66E7699BEF7B}"/>
                </a:ext>
              </a:extLst>
            </p:cNvPr>
            <p:cNvSpPr/>
            <p:nvPr/>
          </p:nvSpPr>
          <p:spPr>
            <a:xfrm>
              <a:off x="3592725" y="1025000"/>
              <a:ext cx="25050" cy="60400"/>
            </a:xfrm>
            <a:custGeom>
              <a:avLst/>
              <a:gdLst/>
              <a:ahLst/>
              <a:cxnLst/>
              <a:rect l="l" t="t" r="r" b="b"/>
              <a:pathLst>
                <a:path w="1002" h="2416" extrusionOk="0">
                  <a:moveTo>
                    <a:pt x="572" y="393"/>
                  </a:moveTo>
                  <a:cubicBezTo>
                    <a:pt x="601" y="393"/>
                    <a:pt x="629" y="409"/>
                    <a:pt x="668" y="448"/>
                  </a:cubicBezTo>
                  <a:cubicBezTo>
                    <a:pt x="735" y="581"/>
                    <a:pt x="768" y="715"/>
                    <a:pt x="768" y="881"/>
                  </a:cubicBezTo>
                  <a:lnTo>
                    <a:pt x="768" y="1248"/>
                  </a:lnTo>
                  <a:cubicBezTo>
                    <a:pt x="768" y="1449"/>
                    <a:pt x="735" y="1615"/>
                    <a:pt x="668" y="1782"/>
                  </a:cubicBezTo>
                  <a:cubicBezTo>
                    <a:pt x="635" y="1882"/>
                    <a:pt x="568" y="1949"/>
                    <a:pt x="501" y="2016"/>
                  </a:cubicBezTo>
                  <a:cubicBezTo>
                    <a:pt x="474" y="2029"/>
                    <a:pt x="446" y="2038"/>
                    <a:pt x="421" y="2038"/>
                  </a:cubicBezTo>
                  <a:cubicBezTo>
                    <a:pt x="385" y="2038"/>
                    <a:pt x="354" y="2021"/>
                    <a:pt x="335" y="1982"/>
                  </a:cubicBezTo>
                  <a:cubicBezTo>
                    <a:pt x="268" y="1882"/>
                    <a:pt x="234" y="1715"/>
                    <a:pt x="234" y="1582"/>
                  </a:cubicBezTo>
                  <a:lnTo>
                    <a:pt x="234" y="1182"/>
                  </a:lnTo>
                  <a:cubicBezTo>
                    <a:pt x="234" y="1015"/>
                    <a:pt x="268" y="815"/>
                    <a:pt x="335" y="648"/>
                  </a:cubicBezTo>
                  <a:cubicBezTo>
                    <a:pt x="368" y="548"/>
                    <a:pt x="401" y="481"/>
                    <a:pt x="501" y="414"/>
                  </a:cubicBezTo>
                  <a:cubicBezTo>
                    <a:pt x="529" y="401"/>
                    <a:pt x="551" y="393"/>
                    <a:pt x="572" y="393"/>
                  </a:cubicBezTo>
                  <a:close/>
                  <a:moveTo>
                    <a:pt x="655" y="0"/>
                  </a:moveTo>
                  <a:cubicBezTo>
                    <a:pt x="596" y="0"/>
                    <a:pt x="549" y="24"/>
                    <a:pt x="501" y="48"/>
                  </a:cubicBezTo>
                  <a:cubicBezTo>
                    <a:pt x="301" y="181"/>
                    <a:pt x="168" y="381"/>
                    <a:pt x="134" y="581"/>
                  </a:cubicBezTo>
                  <a:cubicBezTo>
                    <a:pt x="34" y="815"/>
                    <a:pt x="1" y="1048"/>
                    <a:pt x="1" y="1315"/>
                  </a:cubicBezTo>
                  <a:lnTo>
                    <a:pt x="1" y="1682"/>
                  </a:lnTo>
                  <a:cubicBezTo>
                    <a:pt x="1" y="1849"/>
                    <a:pt x="34" y="2016"/>
                    <a:pt x="68" y="2182"/>
                  </a:cubicBezTo>
                  <a:cubicBezTo>
                    <a:pt x="134" y="2316"/>
                    <a:pt x="201" y="2383"/>
                    <a:pt x="268" y="2416"/>
                  </a:cubicBezTo>
                  <a:cubicBezTo>
                    <a:pt x="335" y="2416"/>
                    <a:pt x="435" y="2416"/>
                    <a:pt x="501" y="2383"/>
                  </a:cubicBezTo>
                  <a:cubicBezTo>
                    <a:pt x="668" y="2249"/>
                    <a:pt x="802" y="2049"/>
                    <a:pt x="868" y="1849"/>
                  </a:cubicBezTo>
                  <a:cubicBezTo>
                    <a:pt x="935" y="1615"/>
                    <a:pt x="1002" y="1382"/>
                    <a:pt x="1002" y="1115"/>
                  </a:cubicBezTo>
                  <a:lnTo>
                    <a:pt x="1002" y="748"/>
                  </a:lnTo>
                  <a:cubicBezTo>
                    <a:pt x="1002" y="581"/>
                    <a:pt x="968" y="414"/>
                    <a:pt x="902" y="248"/>
                  </a:cubicBezTo>
                  <a:cubicBezTo>
                    <a:pt x="868" y="148"/>
                    <a:pt x="802" y="81"/>
                    <a:pt x="735" y="14"/>
                  </a:cubicBezTo>
                  <a:cubicBezTo>
                    <a:pt x="706" y="4"/>
                    <a:pt x="679" y="0"/>
                    <a:pt x="65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270;p54">
              <a:extLst>
                <a:ext uri="{FF2B5EF4-FFF2-40B4-BE49-F238E27FC236}">
                  <a16:creationId xmlns:a16="http://schemas.microsoft.com/office/drawing/2014/main" id="{9CC9F6BC-2633-4F30-A579-BD0993391BFB}"/>
                </a:ext>
              </a:extLst>
            </p:cNvPr>
            <p:cNvSpPr/>
            <p:nvPr/>
          </p:nvSpPr>
          <p:spPr>
            <a:xfrm>
              <a:off x="3635275" y="1052225"/>
              <a:ext cx="9200" cy="12975"/>
            </a:xfrm>
            <a:custGeom>
              <a:avLst/>
              <a:gdLst/>
              <a:ahLst/>
              <a:cxnLst/>
              <a:rect l="l" t="t" r="r" b="b"/>
              <a:pathLst>
                <a:path w="368" h="519" extrusionOk="0">
                  <a:moveTo>
                    <a:pt x="246" y="1"/>
                  </a:moveTo>
                  <a:cubicBezTo>
                    <a:pt x="225" y="1"/>
                    <a:pt x="200" y="9"/>
                    <a:pt x="167" y="26"/>
                  </a:cubicBezTo>
                  <a:cubicBezTo>
                    <a:pt x="134" y="59"/>
                    <a:pt x="67" y="93"/>
                    <a:pt x="34" y="159"/>
                  </a:cubicBezTo>
                  <a:cubicBezTo>
                    <a:pt x="34" y="226"/>
                    <a:pt x="0" y="293"/>
                    <a:pt x="0" y="360"/>
                  </a:cubicBezTo>
                  <a:cubicBezTo>
                    <a:pt x="0" y="393"/>
                    <a:pt x="0" y="460"/>
                    <a:pt x="34" y="493"/>
                  </a:cubicBezTo>
                  <a:cubicBezTo>
                    <a:pt x="50" y="510"/>
                    <a:pt x="75" y="518"/>
                    <a:pt x="100" y="518"/>
                  </a:cubicBezTo>
                  <a:cubicBezTo>
                    <a:pt x="125" y="518"/>
                    <a:pt x="150" y="510"/>
                    <a:pt x="167" y="493"/>
                  </a:cubicBezTo>
                  <a:cubicBezTo>
                    <a:pt x="234" y="460"/>
                    <a:pt x="267" y="393"/>
                    <a:pt x="300" y="360"/>
                  </a:cubicBezTo>
                  <a:cubicBezTo>
                    <a:pt x="334" y="293"/>
                    <a:pt x="334" y="226"/>
                    <a:pt x="334" y="159"/>
                  </a:cubicBezTo>
                  <a:cubicBezTo>
                    <a:pt x="367" y="93"/>
                    <a:pt x="334" y="59"/>
                    <a:pt x="300" y="26"/>
                  </a:cubicBezTo>
                  <a:cubicBezTo>
                    <a:pt x="284" y="9"/>
                    <a:pt x="267" y="1"/>
                    <a:pt x="24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271;p54">
              <a:extLst>
                <a:ext uri="{FF2B5EF4-FFF2-40B4-BE49-F238E27FC236}">
                  <a16:creationId xmlns:a16="http://schemas.microsoft.com/office/drawing/2014/main" id="{83D18DD1-5825-4072-9DAA-5A410B067662}"/>
                </a:ext>
              </a:extLst>
            </p:cNvPr>
            <p:cNvSpPr/>
            <p:nvPr/>
          </p:nvSpPr>
          <p:spPr>
            <a:xfrm>
              <a:off x="3662775" y="985525"/>
              <a:ext cx="25050" cy="62900"/>
            </a:xfrm>
            <a:custGeom>
              <a:avLst/>
              <a:gdLst/>
              <a:ahLst/>
              <a:cxnLst/>
              <a:rect l="l" t="t" r="r" b="b"/>
              <a:pathLst>
                <a:path w="1002" h="2516" extrusionOk="0">
                  <a:moveTo>
                    <a:pt x="564" y="367"/>
                  </a:moveTo>
                  <a:cubicBezTo>
                    <a:pt x="593" y="367"/>
                    <a:pt x="618" y="376"/>
                    <a:pt x="635" y="392"/>
                  </a:cubicBezTo>
                  <a:cubicBezTo>
                    <a:pt x="701" y="459"/>
                    <a:pt x="735" y="559"/>
                    <a:pt x="768" y="659"/>
                  </a:cubicBezTo>
                  <a:cubicBezTo>
                    <a:pt x="735" y="893"/>
                    <a:pt x="635" y="1093"/>
                    <a:pt x="468" y="1226"/>
                  </a:cubicBezTo>
                  <a:cubicBezTo>
                    <a:pt x="455" y="1252"/>
                    <a:pt x="433" y="1263"/>
                    <a:pt x="410" y="1263"/>
                  </a:cubicBezTo>
                  <a:cubicBezTo>
                    <a:pt x="373" y="1263"/>
                    <a:pt x="335" y="1234"/>
                    <a:pt x="335" y="1193"/>
                  </a:cubicBezTo>
                  <a:cubicBezTo>
                    <a:pt x="268" y="1126"/>
                    <a:pt x="234" y="1026"/>
                    <a:pt x="234" y="926"/>
                  </a:cubicBezTo>
                  <a:cubicBezTo>
                    <a:pt x="234" y="826"/>
                    <a:pt x="268" y="693"/>
                    <a:pt x="301" y="592"/>
                  </a:cubicBezTo>
                  <a:cubicBezTo>
                    <a:pt x="335" y="492"/>
                    <a:pt x="401" y="426"/>
                    <a:pt x="468" y="392"/>
                  </a:cubicBezTo>
                  <a:cubicBezTo>
                    <a:pt x="501" y="376"/>
                    <a:pt x="535" y="367"/>
                    <a:pt x="564" y="367"/>
                  </a:cubicBezTo>
                  <a:close/>
                  <a:moveTo>
                    <a:pt x="618" y="0"/>
                  </a:moveTo>
                  <a:cubicBezTo>
                    <a:pt x="568" y="0"/>
                    <a:pt x="518" y="9"/>
                    <a:pt x="468" y="25"/>
                  </a:cubicBezTo>
                  <a:cubicBezTo>
                    <a:pt x="301" y="159"/>
                    <a:pt x="168" y="326"/>
                    <a:pt x="101" y="526"/>
                  </a:cubicBezTo>
                  <a:cubicBezTo>
                    <a:pt x="34" y="693"/>
                    <a:pt x="1" y="893"/>
                    <a:pt x="1" y="1059"/>
                  </a:cubicBezTo>
                  <a:cubicBezTo>
                    <a:pt x="1" y="1226"/>
                    <a:pt x="34" y="1393"/>
                    <a:pt x="168" y="1526"/>
                  </a:cubicBezTo>
                  <a:cubicBezTo>
                    <a:pt x="211" y="1591"/>
                    <a:pt x="282" y="1628"/>
                    <a:pt x="354" y="1628"/>
                  </a:cubicBezTo>
                  <a:cubicBezTo>
                    <a:pt x="393" y="1628"/>
                    <a:pt x="433" y="1617"/>
                    <a:pt x="468" y="1593"/>
                  </a:cubicBezTo>
                  <a:cubicBezTo>
                    <a:pt x="535" y="1560"/>
                    <a:pt x="568" y="1493"/>
                    <a:pt x="635" y="1460"/>
                  </a:cubicBezTo>
                  <a:cubicBezTo>
                    <a:pt x="668" y="1360"/>
                    <a:pt x="735" y="1293"/>
                    <a:pt x="768" y="1193"/>
                  </a:cubicBezTo>
                  <a:lnTo>
                    <a:pt x="768" y="1193"/>
                  </a:lnTo>
                  <a:cubicBezTo>
                    <a:pt x="768" y="1393"/>
                    <a:pt x="701" y="1593"/>
                    <a:pt x="601" y="1793"/>
                  </a:cubicBezTo>
                  <a:cubicBezTo>
                    <a:pt x="535" y="1927"/>
                    <a:pt x="401" y="2060"/>
                    <a:pt x="268" y="2160"/>
                  </a:cubicBezTo>
                  <a:lnTo>
                    <a:pt x="201" y="2160"/>
                  </a:lnTo>
                  <a:cubicBezTo>
                    <a:pt x="184" y="2144"/>
                    <a:pt x="168" y="2135"/>
                    <a:pt x="155" y="2135"/>
                  </a:cubicBezTo>
                  <a:cubicBezTo>
                    <a:pt x="143" y="2135"/>
                    <a:pt x="134" y="2144"/>
                    <a:pt x="134" y="2160"/>
                  </a:cubicBezTo>
                  <a:cubicBezTo>
                    <a:pt x="101" y="2160"/>
                    <a:pt x="68" y="2194"/>
                    <a:pt x="34" y="2227"/>
                  </a:cubicBezTo>
                  <a:cubicBezTo>
                    <a:pt x="34" y="2294"/>
                    <a:pt x="1" y="2327"/>
                    <a:pt x="1" y="2394"/>
                  </a:cubicBezTo>
                  <a:cubicBezTo>
                    <a:pt x="1" y="2460"/>
                    <a:pt x="34" y="2494"/>
                    <a:pt x="68" y="2494"/>
                  </a:cubicBezTo>
                  <a:cubicBezTo>
                    <a:pt x="82" y="2508"/>
                    <a:pt x="107" y="2516"/>
                    <a:pt x="136" y="2516"/>
                  </a:cubicBezTo>
                  <a:cubicBezTo>
                    <a:pt x="178" y="2516"/>
                    <a:pt x="229" y="2500"/>
                    <a:pt x="268" y="2460"/>
                  </a:cubicBezTo>
                  <a:cubicBezTo>
                    <a:pt x="468" y="2327"/>
                    <a:pt x="635" y="2160"/>
                    <a:pt x="735" y="1960"/>
                  </a:cubicBezTo>
                  <a:cubicBezTo>
                    <a:pt x="902" y="1660"/>
                    <a:pt x="1002" y="1293"/>
                    <a:pt x="1002" y="926"/>
                  </a:cubicBezTo>
                  <a:cubicBezTo>
                    <a:pt x="1002" y="759"/>
                    <a:pt x="968" y="559"/>
                    <a:pt x="935" y="359"/>
                  </a:cubicBezTo>
                  <a:cubicBezTo>
                    <a:pt x="935" y="226"/>
                    <a:pt x="868" y="125"/>
                    <a:pt x="768" y="25"/>
                  </a:cubicBezTo>
                  <a:cubicBezTo>
                    <a:pt x="718" y="9"/>
                    <a:pt x="668" y="0"/>
                    <a:pt x="61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272;p54">
              <a:extLst>
                <a:ext uri="{FF2B5EF4-FFF2-40B4-BE49-F238E27FC236}">
                  <a16:creationId xmlns:a16="http://schemas.microsoft.com/office/drawing/2014/main" id="{42676F2F-CF55-49D5-87FC-AB666C126B8B}"/>
                </a:ext>
              </a:extLst>
            </p:cNvPr>
            <p:cNvSpPr/>
            <p:nvPr/>
          </p:nvSpPr>
          <p:spPr>
            <a:xfrm>
              <a:off x="3698650" y="965300"/>
              <a:ext cx="19200" cy="32550"/>
            </a:xfrm>
            <a:custGeom>
              <a:avLst/>
              <a:gdLst/>
              <a:ahLst/>
              <a:cxnLst/>
              <a:rect l="l" t="t" r="r" b="b"/>
              <a:pathLst>
                <a:path w="768" h="1302" extrusionOk="0">
                  <a:moveTo>
                    <a:pt x="768" y="0"/>
                  </a:moveTo>
                  <a:lnTo>
                    <a:pt x="501" y="167"/>
                  </a:lnTo>
                  <a:lnTo>
                    <a:pt x="567" y="934"/>
                  </a:lnTo>
                  <a:cubicBezTo>
                    <a:pt x="567" y="1001"/>
                    <a:pt x="567" y="1035"/>
                    <a:pt x="601" y="1035"/>
                  </a:cubicBezTo>
                  <a:lnTo>
                    <a:pt x="634" y="1035"/>
                  </a:lnTo>
                  <a:cubicBezTo>
                    <a:pt x="667" y="1001"/>
                    <a:pt x="667" y="1001"/>
                    <a:pt x="667" y="968"/>
                  </a:cubicBezTo>
                  <a:cubicBezTo>
                    <a:pt x="701" y="934"/>
                    <a:pt x="701" y="901"/>
                    <a:pt x="701" y="868"/>
                  </a:cubicBezTo>
                  <a:lnTo>
                    <a:pt x="768" y="0"/>
                  </a:lnTo>
                  <a:close/>
                  <a:moveTo>
                    <a:pt x="301" y="267"/>
                  </a:moveTo>
                  <a:lnTo>
                    <a:pt x="0" y="434"/>
                  </a:lnTo>
                  <a:lnTo>
                    <a:pt x="100" y="1201"/>
                  </a:lnTo>
                  <a:cubicBezTo>
                    <a:pt x="100" y="1235"/>
                    <a:pt x="100" y="1268"/>
                    <a:pt x="100" y="1301"/>
                  </a:cubicBezTo>
                  <a:lnTo>
                    <a:pt x="167" y="1301"/>
                  </a:lnTo>
                  <a:cubicBezTo>
                    <a:pt x="167" y="1268"/>
                    <a:pt x="200" y="1268"/>
                    <a:pt x="200" y="1235"/>
                  </a:cubicBezTo>
                  <a:cubicBezTo>
                    <a:pt x="234" y="1201"/>
                    <a:pt x="234" y="1168"/>
                    <a:pt x="234" y="1135"/>
                  </a:cubicBezTo>
                  <a:lnTo>
                    <a:pt x="301" y="267"/>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273;p54">
              <a:extLst>
                <a:ext uri="{FF2B5EF4-FFF2-40B4-BE49-F238E27FC236}">
                  <a16:creationId xmlns:a16="http://schemas.microsoft.com/office/drawing/2014/main" id="{D4FAE909-779C-47EE-9E06-0558705CCAF8}"/>
                </a:ext>
              </a:extLst>
            </p:cNvPr>
            <p:cNvSpPr/>
            <p:nvPr/>
          </p:nvSpPr>
          <p:spPr>
            <a:xfrm>
              <a:off x="3728675" y="960300"/>
              <a:ext cx="32550" cy="49850"/>
            </a:xfrm>
            <a:custGeom>
              <a:avLst/>
              <a:gdLst/>
              <a:ahLst/>
              <a:cxnLst/>
              <a:rect l="l" t="t" r="r" b="b"/>
              <a:pathLst>
                <a:path w="1302" h="1994" extrusionOk="0">
                  <a:moveTo>
                    <a:pt x="134" y="0"/>
                  </a:moveTo>
                  <a:cubicBezTo>
                    <a:pt x="100" y="34"/>
                    <a:pt x="67" y="67"/>
                    <a:pt x="34" y="100"/>
                  </a:cubicBezTo>
                  <a:cubicBezTo>
                    <a:pt x="34" y="167"/>
                    <a:pt x="0" y="200"/>
                    <a:pt x="0" y="267"/>
                  </a:cubicBezTo>
                  <a:cubicBezTo>
                    <a:pt x="0" y="267"/>
                    <a:pt x="0" y="301"/>
                    <a:pt x="0" y="334"/>
                  </a:cubicBezTo>
                  <a:cubicBezTo>
                    <a:pt x="34" y="367"/>
                    <a:pt x="67" y="367"/>
                    <a:pt x="100" y="367"/>
                  </a:cubicBezTo>
                  <a:lnTo>
                    <a:pt x="834" y="601"/>
                  </a:lnTo>
                  <a:lnTo>
                    <a:pt x="67" y="1635"/>
                  </a:lnTo>
                  <a:cubicBezTo>
                    <a:pt x="34" y="1668"/>
                    <a:pt x="34" y="1735"/>
                    <a:pt x="0" y="1768"/>
                  </a:cubicBezTo>
                  <a:cubicBezTo>
                    <a:pt x="0" y="1802"/>
                    <a:pt x="0" y="1835"/>
                    <a:pt x="0" y="1868"/>
                  </a:cubicBezTo>
                  <a:cubicBezTo>
                    <a:pt x="0" y="1902"/>
                    <a:pt x="0" y="1968"/>
                    <a:pt x="34" y="1968"/>
                  </a:cubicBezTo>
                  <a:cubicBezTo>
                    <a:pt x="50" y="1985"/>
                    <a:pt x="67" y="1993"/>
                    <a:pt x="79" y="1993"/>
                  </a:cubicBezTo>
                  <a:cubicBezTo>
                    <a:pt x="92" y="1993"/>
                    <a:pt x="100" y="1985"/>
                    <a:pt x="100" y="1968"/>
                  </a:cubicBezTo>
                  <a:cubicBezTo>
                    <a:pt x="134" y="1935"/>
                    <a:pt x="167" y="1902"/>
                    <a:pt x="200" y="1868"/>
                  </a:cubicBezTo>
                  <a:lnTo>
                    <a:pt x="1301" y="301"/>
                  </a:lnTo>
                  <a:lnTo>
                    <a:pt x="2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274;p54">
              <a:extLst>
                <a:ext uri="{FF2B5EF4-FFF2-40B4-BE49-F238E27FC236}">
                  <a16:creationId xmlns:a16="http://schemas.microsoft.com/office/drawing/2014/main" id="{DD4D902C-DB21-4679-97C3-E98FD2BB7981}"/>
                </a:ext>
              </a:extLst>
            </p:cNvPr>
            <p:cNvSpPr/>
            <p:nvPr/>
          </p:nvSpPr>
          <p:spPr>
            <a:xfrm>
              <a:off x="1857325" y="2129475"/>
              <a:ext cx="32550" cy="50050"/>
            </a:xfrm>
            <a:custGeom>
              <a:avLst/>
              <a:gdLst/>
              <a:ahLst/>
              <a:cxnLst/>
              <a:rect l="l" t="t" r="r" b="b"/>
              <a:pathLst>
                <a:path w="1302" h="2002" extrusionOk="0">
                  <a:moveTo>
                    <a:pt x="1168" y="0"/>
                  </a:moveTo>
                  <a:cubicBezTo>
                    <a:pt x="1135" y="34"/>
                    <a:pt x="1102" y="67"/>
                    <a:pt x="1102" y="100"/>
                  </a:cubicBezTo>
                  <a:lnTo>
                    <a:pt x="1" y="1668"/>
                  </a:lnTo>
                  <a:lnTo>
                    <a:pt x="1102" y="2002"/>
                  </a:lnTo>
                  <a:lnTo>
                    <a:pt x="1202" y="2002"/>
                  </a:lnTo>
                  <a:cubicBezTo>
                    <a:pt x="1235" y="1968"/>
                    <a:pt x="1268" y="1935"/>
                    <a:pt x="1268" y="1868"/>
                  </a:cubicBezTo>
                  <a:cubicBezTo>
                    <a:pt x="1302" y="1835"/>
                    <a:pt x="1302" y="1801"/>
                    <a:pt x="1302" y="1735"/>
                  </a:cubicBezTo>
                  <a:cubicBezTo>
                    <a:pt x="1302" y="1701"/>
                    <a:pt x="1302" y="1668"/>
                    <a:pt x="1302" y="1668"/>
                  </a:cubicBezTo>
                  <a:cubicBezTo>
                    <a:pt x="1268" y="1635"/>
                    <a:pt x="1235" y="1601"/>
                    <a:pt x="1235" y="1601"/>
                  </a:cubicBezTo>
                  <a:lnTo>
                    <a:pt x="501" y="1401"/>
                  </a:lnTo>
                  <a:lnTo>
                    <a:pt x="1202" y="367"/>
                  </a:lnTo>
                  <a:cubicBezTo>
                    <a:pt x="1235" y="300"/>
                    <a:pt x="1268" y="267"/>
                    <a:pt x="1268" y="234"/>
                  </a:cubicBezTo>
                  <a:cubicBezTo>
                    <a:pt x="1302" y="200"/>
                    <a:pt x="1302" y="167"/>
                    <a:pt x="1302" y="134"/>
                  </a:cubicBezTo>
                  <a:cubicBezTo>
                    <a:pt x="1302" y="67"/>
                    <a:pt x="1302" y="34"/>
                    <a:pt x="12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275;p54">
              <a:extLst>
                <a:ext uri="{FF2B5EF4-FFF2-40B4-BE49-F238E27FC236}">
                  <a16:creationId xmlns:a16="http://schemas.microsoft.com/office/drawing/2014/main" id="{E659FA0E-55AD-4B40-AA64-36976E93E98C}"/>
                </a:ext>
              </a:extLst>
            </p:cNvPr>
            <p:cNvSpPr/>
            <p:nvPr/>
          </p:nvSpPr>
          <p:spPr>
            <a:xfrm>
              <a:off x="1894025" y="2120300"/>
              <a:ext cx="31725" cy="50050"/>
            </a:xfrm>
            <a:custGeom>
              <a:avLst/>
              <a:gdLst/>
              <a:ahLst/>
              <a:cxnLst/>
              <a:rect l="l" t="t" r="r" b="b"/>
              <a:pathLst>
                <a:path w="1269" h="2002" extrusionOk="0">
                  <a:moveTo>
                    <a:pt x="1135" y="0"/>
                  </a:moveTo>
                  <a:lnTo>
                    <a:pt x="801" y="200"/>
                  </a:lnTo>
                  <a:cubicBezTo>
                    <a:pt x="768" y="234"/>
                    <a:pt x="734" y="267"/>
                    <a:pt x="701" y="300"/>
                  </a:cubicBezTo>
                  <a:cubicBezTo>
                    <a:pt x="668" y="367"/>
                    <a:pt x="668" y="401"/>
                    <a:pt x="668" y="467"/>
                  </a:cubicBezTo>
                  <a:cubicBezTo>
                    <a:pt x="668" y="501"/>
                    <a:pt x="668" y="534"/>
                    <a:pt x="701" y="567"/>
                  </a:cubicBezTo>
                  <a:cubicBezTo>
                    <a:pt x="701" y="567"/>
                    <a:pt x="768" y="567"/>
                    <a:pt x="801" y="534"/>
                  </a:cubicBezTo>
                  <a:lnTo>
                    <a:pt x="901" y="501"/>
                  </a:lnTo>
                  <a:lnTo>
                    <a:pt x="901" y="1201"/>
                  </a:lnTo>
                  <a:cubicBezTo>
                    <a:pt x="834" y="1301"/>
                    <a:pt x="768" y="1401"/>
                    <a:pt x="701" y="1468"/>
                  </a:cubicBezTo>
                  <a:cubicBezTo>
                    <a:pt x="668" y="1535"/>
                    <a:pt x="601" y="1568"/>
                    <a:pt x="534" y="1601"/>
                  </a:cubicBezTo>
                  <a:cubicBezTo>
                    <a:pt x="512" y="1601"/>
                    <a:pt x="490" y="1616"/>
                    <a:pt x="467" y="1616"/>
                  </a:cubicBezTo>
                  <a:cubicBezTo>
                    <a:pt x="456" y="1616"/>
                    <a:pt x="445" y="1612"/>
                    <a:pt x="434" y="1601"/>
                  </a:cubicBezTo>
                  <a:cubicBezTo>
                    <a:pt x="401" y="1568"/>
                    <a:pt x="401" y="1535"/>
                    <a:pt x="401" y="1468"/>
                  </a:cubicBezTo>
                  <a:lnTo>
                    <a:pt x="401" y="434"/>
                  </a:lnTo>
                  <a:lnTo>
                    <a:pt x="134" y="567"/>
                  </a:lnTo>
                  <a:cubicBezTo>
                    <a:pt x="101" y="601"/>
                    <a:pt x="67" y="634"/>
                    <a:pt x="34" y="701"/>
                  </a:cubicBezTo>
                  <a:cubicBezTo>
                    <a:pt x="0" y="734"/>
                    <a:pt x="0" y="767"/>
                    <a:pt x="0" y="834"/>
                  </a:cubicBezTo>
                  <a:cubicBezTo>
                    <a:pt x="0" y="901"/>
                    <a:pt x="0" y="901"/>
                    <a:pt x="34" y="934"/>
                  </a:cubicBezTo>
                  <a:cubicBezTo>
                    <a:pt x="34" y="951"/>
                    <a:pt x="50" y="959"/>
                    <a:pt x="71" y="959"/>
                  </a:cubicBezTo>
                  <a:cubicBezTo>
                    <a:pt x="92" y="959"/>
                    <a:pt x="117" y="951"/>
                    <a:pt x="134" y="934"/>
                  </a:cubicBezTo>
                  <a:lnTo>
                    <a:pt x="167" y="901"/>
                  </a:lnTo>
                  <a:lnTo>
                    <a:pt x="167" y="1668"/>
                  </a:lnTo>
                  <a:cubicBezTo>
                    <a:pt x="167" y="1735"/>
                    <a:pt x="201" y="1802"/>
                    <a:pt x="201" y="1868"/>
                  </a:cubicBezTo>
                  <a:cubicBezTo>
                    <a:pt x="234" y="1935"/>
                    <a:pt x="267" y="1968"/>
                    <a:pt x="334" y="2002"/>
                  </a:cubicBezTo>
                  <a:cubicBezTo>
                    <a:pt x="401" y="2002"/>
                    <a:pt x="467" y="2002"/>
                    <a:pt x="534" y="1968"/>
                  </a:cubicBezTo>
                  <a:cubicBezTo>
                    <a:pt x="601" y="1935"/>
                    <a:pt x="668" y="1868"/>
                    <a:pt x="701" y="1835"/>
                  </a:cubicBezTo>
                  <a:cubicBezTo>
                    <a:pt x="768" y="1768"/>
                    <a:pt x="834" y="1701"/>
                    <a:pt x="901" y="1635"/>
                  </a:cubicBezTo>
                  <a:lnTo>
                    <a:pt x="901" y="1701"/>
                  </a:lnTo>
                  <a:lnTo>
                    <a:pt x="1101" y="1568"/>
                  </a:lnTo>
                  <a:cubicBezTo>
                    <a:pt x="1168" y="1535"/>
                    <a:pt x="1201" y="1501"/>
                    <a:pt x="1235" y="1468"/>
                  </a:cubicBezTo>
                  <a:cubicBezTo>
                    <a:pt x="1235" y="1401"/>
                    <a:pt x="1268" y="1368"/>
                    <a:pt x="1268" y="1335"/>
                  </a:cubicBezTo>
                  <a:cubicBezTo>
                    <a:pt x="1268" y="1268"/>
                    <a:pt x="1268" y="1234"/>
                    <a:pt x="1235" y="1201"/>
                  </a:cubicBezTo>
                  <a:cubicBezTo>
                    <a:pt x="1218" y="1184"/>
                    <a:pt x="1201" y="1176"/>
                    <a:pt x="1185" y="1176"/>
                  </a:cubicBezTo>
                  <a:cubicBezTo>
                    <a:pt x="1168" y="1176"/>
                    <a:pt x="1151" y="1184"/>
                    <a:pt x="1135" y="1201"/>
                  </a:cubicBezTo>
                  <a:lnTo>
                    <a:pt x="11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276;p54">
              <a:extLst>
                <a:ext uri="{FF2B5EF4-FFF2-40B4-BE49-F238E27FC236}">
                  <a16:creationId xmlns:a16="http://schemas.microsoft.com/office/drawing/2014/main" id="{F1921C18-76B6-46F9-BAFC-8FAA64618347}"/>
                </a:ext>
              </a:extLst>
            </p:cNvPr>
            <p:cNvSpPr/>
            <p:nvPr/>
          </p:nvSpPr>
          <p:spPr>
            <a:xfrm>
              <a:off x="1930725" y="2100700"/>
              <a:ext cx="29200" cy="52775"/>
            </a:xfrm>
            <a:custGeom>
              <a:avLst/>
              <a:gdLst/>
              <a:ahLst/>
              <a:cxnLst/>
              <a:rect l="l" t="t" r="r" b="b"/>
              <a:pathLst>
                <a:path w="1168" h="2111" extrusionOk="0">
                  <a:moveTo>
                    <a:pt x="988" y="0"/>
                  </a:moveTo>
                  <a:cubicBezTo>
                    <a:pt x="951" y="0"/>
                    <a:pt x="917" y="17"/>
                    <a:pt x="901" y="50"/>
                  </a:cubicBezTo>
                  <a:cubicBezTo>
                    <a:pt x="834" y="84"/>
                    <a:pt x="767" y="117"/>
                    <a:pt x="734" y="184"/>
                  </a:cubicBezTo>
                  <a:cubicBezTo>
                    <a:pt x="634" y="284"/>
                    <a:pt x="567" y="417"/>
                    <a:pt x="501" y="517"/>
                  </a:cubicBezTo>
                  <a:lnTo>
                    <a:pt x="501" y="317"/>
                  </a:lnTo>
                  <a:lnTo>
                    <a:pt x="200" y="517"/>
                  </a:lnTo>
                  <a:cubicBezTo>
                    <a:pt x="134" y="517"/>
                    <a:pt x="100" y="584"/>
                    <a:pt x="67" y="617"/>
                  </a:cubicBezTo>
                  <a:cubicBezTo>
                    <a:pt x="67" y="651"/>
                    <a:pt x="34" y="718"/>
                    <a:pt x="34" y="751"/>
                  </a:cubicBezTo>
                  <a:cubicBezTo>
                    <a:pt x="34" y="818"/>
                    <a:pt x="67" y="851"/>
                    <a:pt x="67" y="884"/>
                  </a:cubicBezTo>
                  <a:cubicBezTo>
                    <a:pt x="100" y="884"/>
                    <a:pt x="134" y="884"/>
                    <a:pt x="200" y="851"/>
                  </a:cubicBezTo>
                  <a:lnTo>
                    <a:pt x="267" y="818"/>
                  </a:lnTo>
                  <a:lnTo>
                    <a:pt x="267" y="1652"/>
                  </a:lnTo>
                  <a:lnTo>
                    <a:pt x="134" y="1718"/>
                  </a:lnTo>
                  <a:cubicBezTo>
                    <a:pt x="34" y="1785"/>
                    <a:pt x="0" y="1885"/>
                    <a:pt x="0" y="1985"/>
                  </a:cubicBezTo>
                  <a:cubicBezTo>
                    <a:pt x="0" y="2018"/>
                    <a:pt x="0" y="2052"/>
                    <a:pt x="34" y="2085"/>
                  </a:cubicBezTo>
                  <a:cubicBezTo>
                    <a:pt x="50" y="2102"/>
                    <a:pt x="67" y="2110"/>
                    <a:pt x="84" y="2110"/>
                  </a:cubicBezTo>
                  <a:cubicBezTo>
                    <a:pt x="100" y="2110"/>
                    <a:pt x="117" y="2102"/>
                    <a:pt x="134" y="2085"/>
                  </a:cubicBezTo>
                  <a:lnTo>
                    <a:pt x="834" y="1685"/>
                  </a:lnTo>
                  <a:cubicBezTo>
                    <a:pt x="867" y="1652"/>
                    <a:pt x="901" y="1618"/>
                    <a:pt x="934" y="1585"/>
                  </a:cubicBezTo>
                  <a:cubicBezTo>
                    <a:pt x="968" y="1518"/>
                    <a:pt x="968" y="1485"/>
                    <a:pt x="968" y="1418"/>
                  </a:cubicBezTo>
                  <a:cubicBezTo>
                    <a:pt x="968" y="1385"/>
                    <a:pt x="968" y="1351"/>
                    <a:pt x="934" y="1318"/>
                  </a:cubicBezTo>
                  <a:cubicBezTo>
                    <a:pt x="934" y="1318"/>
                    <a:pt x="867" y="1318"/>
                    <a:pt x="834" y="1351"/>
                  </a:cubicBezTo>
                  <a:lnTo>
                    <a:pt x="501" y="1518"/>
                  </a:lnTo>
                  <a:lnTo>
                    <a:pt x="501" y="1018"/>
                  </a:lnTo>
                  <a:cubicBezTo>
                    <a:pt x="567" y="851"/>
                    <a:pt x="667" y="718"/>
                    <a:pt x="734" y="584"/>
                  </a:cubicBezTo>
                  <a:cubicBezTo>
                    <a:pt x="767" y="517"/>
                    <a:pt x="834" y="451"/>
                    <a:pt x="867" y="417"/>
                  </a:cubicBezTo>
                  <a:cubicBezTo>
                    <a:pt x="884" y="401"/>
                    <a:pt x="901" y="392"/>
                    <a:pt x="917" y="392"/>
                  </a:cubicBezTo>
                  <a:cubicBezTo>
                    <a:pt x="934" y="392"/>
                    <a:pt x="951" y="401"/>
                    <a:pt x="968" y="417"/>
                  </a:cubicBezTo>
                  <a:lnTo>
                    <a:pt x="1068" y="417"/>
                  </a:lnTo>
                  <a:cubicBezTo>
                    <a:pt x="1101" y="384"/>
                    <a:pt x="1134" y="351"/>
                    <a:pt x="1134" y="317"/>
                  </a:cubicBezTo>
                  <a:cubicBezTo>
                    <a:pt x="1168" y="284"/>
                    <a:pt x="1168" y="217"/>
                    <a:pt x="1168" y="184"/>
                  </a:cubicBezTo>
                  <a:cubicBezTo>
                    <a:pt x="1168" y="117"/>
                    <a:pt x="1134" y="50"/>
                    <a:pt x="1101" y="50"/>
                  </a:cubicBezTo>
                  <a:cubicBezTo>
                    <a:pt x="1068" y="17"/>
                    <a:pt x="1026" y="0"/>
                    <a:pt x="98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277;p54">
              <a:extLst>
                <a:ext uri="{FF2B5EF4-FFF2-40B4-BE49-F238E27FC236}">
                  <a16:creationId xmlns:a16="http://schemas.microsoft.com/office/drawing/2014/main" id="{0A2526DF-DBB9-4151-90E5-B5FEF181D7CB}"/>
                </a:ext>
              </a:extLst>
            </p:cNvPr>
            <p:cNvSpPr/>
            <p:nvPr/>
          </p:nvSpPr>
          <p:spPr>
            <a:xfrm>
              <a:off x="1965750" y="2069425"/>
              <a:ext cx="27525" cy="63200"/>
            </a:xfrm>
            <a:custGeom>
              <a:avLst/>
              <a:gdLst/>
              <a:ahLst/>
              <a:cxnLst/>
              <a:rect l="l" t="t" r="r" b="b"/>
              <a:pathLst>
                <a:path w="1101" h="2528" extrusionOk="0">
                  <a:moveTo>
                    <a:pt x="634" y="0"/>
                  </a:moveTo>
                  <a:lnTo>
                    <a:pt x="267" y="201"/>
                  </a:lnTo>
                  <a:cubicBezTo>
                    <a:pt x="200" y="234"/>
                    <a:pt x="167" y="267"/>
                    <a:pt x="134" y="334"/>
                  </a:cubicBezTo>
                  <a:cubicBezTo>
                    <a:pt x="100" y="367"/>
                    <a:pt x="100" y="434"/>
                    <a:pt x="100" y="467"/>
                  </a:cubicBezTo>
                  <a:cubicBezTo>
                    <a:pt x="100" y="501"/>
                    <a:pt x="100" y="568"/>
                    <a:pt x="134" y="568"/>
                  </a:cubicBezTo>
                  <a:cubicBezTo>
                    <a:pt x="148" y="596"/>
                    <a:pt x="162" y="606"/>
                    <a:pt x="178" y="606"/>
                  </a:cubicBezTo>
                  <a:cubicBezTo>
                    <a:pt x="201" y="606"/>
                    <a:pt x="228" y="587"/>
                    <a:pt x="267" y="568"/>
                  </a:cubicBezTo>
                  <a:lnTo>
                    <a:pt x="434" y="467"/>
                  </a:lnTo>
                  <a:lnTo>
                    <a:pt x="434" y="2002"/>
                  </a:lnTo>
                  <a:lnTo>
                    <a:pt x="167" y="2135"/>
                  </a:lnTo>
                  <a:cubicBezTo>
                    <a:pt x="100" y="2169"/>
                    <a:pt x="67" y="2202"/>
                    <a:pt x="34" y="2269"/>
                  </a:cubicBezTo>
                  <a:cubicBezTo>
                    <a:pt x="34" y="2302"/>
                    <a:pt x="0" y="2335"/>
                    <a:pt x="0" y="2402"/>
                  </a:cubicBezTo>
                  <a:cubicBezTo>
                    <a:pt x="0" y="2436"/>
                    <a:pt x="34" y="2469"/>
                    <a:pt x="34" y="2502"/>
                  </a:cubicBezTo>
                  <a:cubicBezTo>
                    <a:pt x="50" y="2519"/>
                    <a:pt x="67" y="2527"/>
                    <a:pt x="88" y="2527"/>
                  </a:cubicBezTo>
                  <a:cubicBezTo>
                    <a:pt x="109" y="2527"/>
                    <a:pt x="134" y="2519"/>
                    <a:pt x="167" y="2502"/>
                  </a:cubicBezTo>
                  <a:lnTo>
                    <a:pt x="934" y="2069"/>
                  </a:lnTo>
                  <a:cubicBezTo>
                    <a:pt x="968" y="2035"/>
                    <a:pt x="1034" y="2002"/>
                    <a:pt x="1068" y="1935"/>
                  </a:cubicBezTo>
                  <a:cubicBezTo>
                    <a:pt x="1068" y="1902"/>
                    <a:pt x="1068" y="1835"/>
                    <a:pt x="1101" y="1802"/>
                  </a:cubicBezTo>
                  <a:cubicBezTo>
                    <a:pt x="1101" y="1768"/>
                    <a:pt x="1068" y="1702"/>
                    <a:pt x="1034" y="1702"/>
                  </a:cubicBezTo>
                  <a:cubicBezTo>
                    <a:pt x="1018" y="1685"/>
                    <a:pt x="1001" y="1677"/>
                    <a:pt x="980" y="1677"/>
                  </a:cubicBezTo>
                  <a:cubicBezTo>
                    <a:pt x="959" y="1677"/>
                    <a:pt x="934" y="1685"/>
                    <a:pt x="901" y="1702"/>
                  </a:cubicBezTo>
                  <a:lnTo>
                    <a:pt x="634" y="1868"/>
                  </a:lnTo>
                  <a:lnTo>
                    <a:pt x="6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278;p54">
              <a:extLst>
                <a:ext uri="{FF2B5EF4-FFF2-40B4-BE49-F238E27FC236}">
                  <a16:creationId xmlns:a16="http://schemas.microsoft.com/office/drawing/2014/main" id="{D74376EC-4D75-40F5-B2F9-619ADE99F33A}"/>
                </a:ext>
              </a:extLst>
            </p:cNvPr>
            <p:cNvSpPr/>
            <p:nvPr/>
          </p:nvSpPr>
          <p:spPr>
            <a:xfrm>
              <a:off x="1999100" y="2063575"/>
              <a:ext cx="32550" cy="49875"/>
            </a:xfrm>
            <a:custGeom>
              <a:avLst/>
              <a:gdLst/>
              <a:ahLst/>
              <a:cxnLst/>
              <a:rect l="l" t="t" r="r" b="b"/>
              <a:pathLst>
                <a:path w="1302" h="1995" extrusionOk="0">
                  <a:moveTo>
                    <a:pt x="134" y="1"/>
                  </a:moveTo>
                  <a:cubicBezTo>
                    <a:pt x="101" y="34"/>
                    <a:pt x="67" y="68"/>
                    <a:pt x="34" y="101"/>
                  </a:cubicBezTo>
                  <a:cubicBezTo>
                    <a:pt x="34" y="134"/>
                    <a:pt x="0" y="201"/>
                    <a:pt x="0" y="234"/>
                  </a:cubicBezTo>
                  <a:cubicBezTo>
                    <a:pt x="0" y="268"/>
                    <a:pt x="0" y="301"/>
                    <a:pt x="0" y="335"/>
                  </a:cubicBezTo>
                  <a:cubicBezTo>
                    <a:pt x="34" y="335"/>
                    <a:pt x="67" y="368"/>
                    <a:pt x="101" y="368"/>
                  </a:cubicBezTo>
                  <a:lnTo>
                    <a:pt x="834" y="568"/>
                  </a:lnTo>
                  <a:lnTo>
                    <a:pt x="101" y="1635"/>
                  </a:lnTo>
                  <a:cubicBezTo>
                    <a:pt x="67" y="1669"/>
                    <a:pt x="34" y="1702"/>
                    <a:pt x="0" y="1769"/>
                  </a:cubicBezTo>
                  <a:cubicBezTo>
                    <a:pt x="0" y="1802"/>
                    <a:pt x="0" y="1836"/>
                    <a:pt x="0" y="1869"/>
                  </a:cubicBezTo>
                  <a:cubicBezTo>
                    <a:pt x="0" y="1902"/>
                    <a:pt x="34" y="1936"/>
                    <a:pt x="34" y="1969"/>
                  </a:cubicBezTo>
                  <a:cubicBezTo>
                    <a:pt x="50" y="1986"/>
                    <a:pt x="67" y="1994"/>
                    <a:pt x="84" y="1994"/>
                  </a:cubicBezTo>
                  <a:cubicBezTo>
                    <a:pt x="101" y="1994"/>
                    <a:pt x="117" y="1986"/>
                    <a:pt x="134" y="1969"/>
                  </a:cubicBezTo>
                  <a:cubicBezTo>
                    <a:pt x="167" y="1936"/>
                    <a:pt x="201" y="1902"/>
                    <a:pt x="201" y="1869"/>
                  </a:cubicBezTo>
                  <a:lnTo>
                    <a:pt x="1301" y="301"/>
                  </a:lnTo>
                  <a:lnTo>
                    <a:pt x="20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279;p54">
              <a:extLst>
                <a:ext uri="{FF2B5EF4-FFF2-40B4-BE49-F238E27FC236}">
                  <a16:creationId xmlns:a16="http://schemas.microsoft.com/office/drawing/2014/main" id="{B2BC02F7-E188-4C72-B4CE-0DBEE3CC2091}"/>
                </a:ext>
              </a:extLst>
            </p:cNvPr>
            <p:cNvSpPr/>
            <p:nvPr/>
          </p:nvSpPr>
          <p:spPr>
            <a:xfrm>
              <a:off x="2027450" y="2136150"/>
              <a:ext cx="33375" cy="49850"/>
            </a:xfrm>
            <a:custGeom>
              <a:avLst/>
              <a:gdLst/>
              <a:ahLst/>
              <a:cxnLst/>
              <a:rect l="l" t="t" r="r" b="b"/>
              <a:pathLst>
                <a:path w="1335" h="1994" extrusionOk="0">
                  <a:moveTo>
                    <a:pt x="1201" y="0"/>
                  </a:moveTo>
                  <a:cubicBezTo>
                    <a:pt x="1168" y="33"/>
                    <a:pt x="1135" y="67"/>
                    <a:pt x="1135" y="100"/>
                  </a:cubicBezTo>
                  <a:lnTo>
                    <a:pt x="1" y="1668"/>
                  </a:lnTo>
                  <a:lnTo>
                    <a:pt x="1101" y="1968"/>
                  </a:lnTo>
                  <a:cubicBezTo>
                    <a:pt x="1118" y="1985"/>
                    <a:pt x="1135" y="1993"/>
                    <a:pt x="1151" y="1993"/>
                  </a:cubicBezTo>
                  <a:cubicBezTo>
                    <a:pt x="1168" y="1993"/>
                    <a:pt x="1185" y="1985"/>
                    <a:pt x="1201" y="1968"/>
                  </a:cubicBezTo>
                  <a:cubicBezTo>
                    <a:pt x="1235" y="1968"/>
                    <a:pt x="1235" y="1935"/>
                    <a:pt x="1268" y="1868"/>
                  </a:cubicBezTo>
                  <a:cubicBezTo>
                    <a:pt x="1302" y="1835"/>
                    <a:pt x="1302" y="1801"/>
                    <a:pt x="1302" y="1735"/>
                  </a:cubicBezTo>
                  <a:cubicBezTo>
                    <a:pt x="1302" y="1668"/>
                    <a:pt x="1268" y="1601"/>
                    <a:pt x="1201" y="1601"/>
                  </a:cubicBezTo>
                  <a:lnTo>
                    <a:pt x="468" y="1401"/>
                  </a:lnTo>
                  <a:lnTo>
                    <a:pt x="1268" y="367"/>
                  </a:lnTo>
                  <a:cubicBezTo>
                    <a:pt x="1268" y="300"/>
                    <a:pt x="1302" y="267"/>
                    <a:pt x="1335" y="234"/>
                  </a:cubicBezTo>
                  <a:cubicBezTo>
                    <a:pt x="1335" y="200"/>
                    <a:pt x="1335" y="167"/>
                    <a:pt x="1335" y="133"/>
                  </a:cubicBezTo>
                  <a:cubicBezTo>
                    <a:pt x="1335" y="67"/>
                    <a:pt x="1302" y="33"/>
                    <a:pt x="130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280;p54">
              <a:extLst>
                <a:ext uri="{FF2B5EF4-FFF2-40B4-BE49-F238E27FC236}">
                  <a16:creationId xmlns:a16="http://schemas.microsoft.com/office/drawing/2014/main" id="{C861A333-9E20-4E75-B0E3-5F7D01265D6A}"/>
                </a:ext>
              </a:extLst>
            </p:cNvPr>
            <p:cNvSpPr/>
            <p:nvPr/>
          </p:nvSpPr>
          <p:spPr>
            <a:xfrm>
              <a:off x="2066650" y="2116125"/>
              <a:ext cx="26700" cy="62975"/>
            </a:xfrm>
            <a:custGeom>
              <a:avLst/>
              <a:gdLst/>
              <a:ahLst/>
              <a:cxnLst/>
              <a:rect l="l" t="t" r="r" b="b"/>
              <a:pathLst>
                <a:path w="1068" h="2519" extrusionOk="0">
                  <a:moveTo>
                    <a:pt x="634" y="0"/>
                  </a:moveTo>
                  <a:lnTo>
                    <a:pt x="234" y="201"/>
                  </a:lnTo>
                  <a:cubicBezTo>
                    <a:pt x="167" y="234"/>
                    <a:pt x="134" y="267"/>
                    <a:pt x="100" y="334"/>
                  </a:cubicBezTo>
                  <a:cubicBezTo>
                    <a:pt x="100" y="367"/>
                    <a:pt x="67" y="401"/>
                    <a:pt x="67" y="467"/>
                  </a:cubicBezTo>
                  <a:cubicBezTo>
                    <a:pt x="67" y="501"/>
                    <a:pt x="100" y="534"/>
                    <a:pt x="100" y="568"/>
                  </a:cubicBezTo>
                  <a:cubicBezTo>
                    <a:pt x="112" y="579"/>
                    <a:pt x="123" y="582"/>
                    <a:pt x="135" y="582"/>
                  </a:cubicBezTo>
                  <a:cubicBezTo>
                    <a:pt x="160" y="582"/>
                    <a:pt x="189" y="568"/>
                    <a:pt x="234" y="568"/>
                  </a:cubicBezTo>
                  <a:lnTo>
                    <a:pt x="401" y="434"/>
                  </a:lnTo>
                  <a:lnTo>
                    <a:pt x="401" y="1969"/>
                  </a:lnTo>
                  <a:lnTo>
                    <a:pt x="134" y="2102"/>
                  </a:lnTo>
                  <a:cubicBezTo>
                    <a:pt x="100" y="2135"/>
                    <a:pt x="34" y="2169"/>
                    <a:pt x="34" y="2235"/>
                  </a:cubicBezTo>
                  <a:cubicBezTo>
                    <a:pt x="0" y="2269"/>
                    <a:pt x="0" y="2335"/>
                    <a:pt x="0" y="2369"/>
                  </a:cubicBezTo>
                  <a:cubicBezTo>
                    <a:pt x="0" y="2402"/>
                    <a:pt x="0" y="2469"/>
                    <a:pt x="34" y="2469"/>
                  </a:cubicBezTo>
                  <a:cubicBezTo>
                    <a:pt x="34" y="2502"/>
                    <a:pt x="50" y="2519"/>
                    <a:pt x="71" y="2519"/>
                  </a:cubicBezTo>
                  <a:cubicBezTo>
                    <a:pt x="92" y="2519"/>
                    <a:pt x="117" y="2502"/>
                    <a:pt x="134" y="2469"/>
                  </a:cubicBezTo>
                  <a:lnTo>
                    <a:pt x="901" y="2035"/>
                  </a:lnTo>
                  <a:cubicBezTo>
                    <a:pt x="968" y="2002"/>
                    <a:pt x="1001" y="1969"/>
                    <a:pt x="1034" y="1935"/>
                  </a:cubicBezTo>
                  <a:cubicBezTo>
                    <a:pt x="1034" y="1868"/>
                    <a:pt x="1068" y="1835"/>
                    <a:pt x="1068" y="1768"/>
                  </a:cubicBezTo>
                  <a:cubicBezTo>
                    <a:pt x="1068" y="1735"/>
                    <a:pt x="1068" y="1702"/>
                    <a:pt x="1034" y="1668"/>
                  </a:cubicBezTo>
                  <a:cubicBezTo>
                    <a:pt x="1001" y="1668"/>
                    <a:pt x="968" y="1668"/>
                    <a:pt x="901" y="1702"/>
                  </a:cubicBezTo>
                  <a:lnTo>
                    <a:pt x="634" y="1868"/>
                  </a:lnTo>
                  <a:lnTo>
                    <a:pt x="6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281;p54">
              <a:extLst>
                <a:ext uri="{FF2B5EF4-FFF2-40B4-BE49-F238E27FC236}">
                  <a16:creationId xmlns:a16="http://schemas.microsoft.com/office/drawing/2014/main" id="{B7CEC7FE-FAB0-4148-8A36-A782C2DF2636}"/>
                </a:ext>
              </a:extLst>
            </p:cNvPr>
            <p:cNvSpPr/>
            <p:nvPr/>
          </p:nvSpPr>
          <p:spPr>
            <a:xfrm>
              <a:off x="2100000" y="2110800"/>
              <a:ext cx="29225" cy="44550"/>
            </a:xfrm>
            <a:custGeom>
              <a:avLst/>
              <a:gdLst/>
              <a:ahLst/>
              <a:cxnLst/>
              <a:rect l="l" t="t" r="r" b="b"/>
              <a:pathLst>
                <a:path w="1169" h="1782" extrusionOk="0">
                  <a:moveTo>
                    <a:pt x="704" y="387"/>
                  </a:moveTo>
                  <a:cubicBezTo>
                    <a:pt x="768" y="387"/>
                    <a:pt x="829" y="422"/>
                    <a:pt x="868" y="480"/>
                  </a:cubicBezTo>
                  <a:cubicBezTo>
                    <a:pt x="901" y="547"/>
                    <a:pt x="935" y="647"/>
                    <a:pt x="935" y="747"/>
                  </a:cubicBezTo>
                  <a:cubicBezTo>
                    <a:pt x="935" y="881"/>
                    <a:pt x="901" y="981"/>
                    <a:pt x="801" y="1114"/>
                  </a:cubicBezTo>
                  <a:cubicBezTo>
                    <a:pt x="768" y="1214"/>
                    <a:pt x="668" y="1314"/>
                    <a:pt x="568" y="1414"/>
                  </a:cubicBezTo>
                  <a:cubicBezTo>
                    <a:pt x="518" y="1431"/>
                    <a:pt x="468" y="1439"/>
                    <a:pt x="422" y="1439"/>
                  </a:cubicBezTo>
                  <a:cubicBezTo>
                    <a:pt x="376" y="1439"/>
                    <a:pt x="334" y="1431"/>
                    <a:pt x="301" y="1414"/>
                  </a:cubicBezTo>
                  <a:cubicBezTo>
                    <a:pt x="234" y="1348"/>
                    <a:pt x="201" y="1248"/>
                    <a:pt x="201" y="1147"/>
                  </a:cubicBezTo>
                  <a:cubicBezTo>
                    <a:pt x="201" y="1014"/>
                    <a:pt x="268" y="881"/>
                    <a:pt x="334" y="747"/>
                  </a:cubicBezTo>
                  <a:cubicBezTo>
                    <a:pt x="368" y="614"/>
                    <a:pt x="468" y="514"/>
                    <a:pt x="568" y="447"/>
                  </a:cubicBezTo>
                  <a:cubicBezTo>
                    <a:pt x="610" y="405"/>
                    <a:pt x="657" y="387"/>
                    <a:pt x="704" y="387"/>
                  </a:cubicBezTo>
                  <a:close/>
                  <a:moveTo>
                    <a:pt x="788" y="0"/>
                  </a:moveTo>
                  <a:cubicBezTo>
                    <a:pt x="714" y="0"/>
                    <a:pt x="641" y="31"/>
                    <a:pt x="568" y="80"/>
                  </a:cubicBezTo>
                  <a:cubicBezTo>
                    <a:pt x="468" y="147"/>
                    <a:pt x="368" y="247"/>
                    <a:pt x="268" y="347"/>
                  </a:cubicBezTo>
                  <a:cubicBezTo>
                    <a:pt x="167" y="480"/>
                    <a:pt x="101" y="647"/>
                    <a:pt x="67" y="781"/>
                  </a:cubicBezTo>
                  <a:cubicBezTo>
                    <a:pt x="1" y="947"/>
                    <a:pt x="1" y="1081"/>
                    <a:pt x="1" y="1248"/>
                  </a:cubicBezTo>
                  <a:cubicBezTo>
                    <a:pt x="1" y="1381"/>
                    <a:pt x="1" y="1481"/>
                    <a:pt x="67" y="1614"/>
                  </a:cubicBezTo>
                  <a:cubicBezTo>
                    <a:pt x="101" y="1681"/>
                    <a:pt x="167" y="1748"/>
                    <a:pt x="268" y="1781"/>
                  </a:cubicBezTo>
                  <a:cubicBezTo>
                    <a:pt x="368" y="1781"/>
                    <a:pt x="501" y="1781"/>
                    <a:pt x="568" y="1715"/>
                  </a:cubicBezTo>
                  <a:cubicBezTo>
                    <a:pt x="701" y="1648"/>
                    <a:pt x="801" y="1548"/>
                    <a:pt x="868" y="1448"/>
                  </a:cubicBezTo>
                  <a:cubicBezTo>
                    <a:pt x="968" y="1314"/>
                    <a:pt x="1035" y="1147"/>
                    <a:pt x="1101" y="1014"/>
                  </a:cubicBezTo>
                  <a:cubicBezTo>
                    <a:pt x="1135" y="881"/>
                    <a:pt x="1168" y="747"/>
                    <a:pt x="1168" y="614"/>
                  </a:cubicBezTo>
                  <a:cubicBezTo>
                    <a:pt x="1168" y="447"/>
                    <a:pt x="1135" y="314"/>
                    <a:pt x="1101" y="213"/>
                  </a:cubicBezTo>
                  <a:cubicBezTo>
                    <a:pt x="1035" y="113"/>
                    <a:pt x="968" y="47"/>
                    <a:pt x="868" y="13"/>
                  </a:cubicBezTo>
                  <a:cubicBezTo>
                    <a:pt x="841" y="4"/>
                    <a:pt x="814" y="0"/>
                    <a:pt x="78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282;p54">
              <a:extLst>
                <a:ext uri="{FF2B5EF4-FFF2-40B4-BE49-F238E27FC236}">
                  <a16:creationId xmlns:a16="http://schemas.microsoft.com/office/drawing/2014/main" id="{92844610-5B0F-46C5-A516-F6109969B31C}"/>
                </a:ext>
              </a:extLst>
            </p:cNvPr>
            <p:cNvSpPr/>
            <p:nvPr/>
          </p:nvSpPr>
          <p:spPr>
            <a:xfrm>
              <a:off x="2135025" y="2087775"/>
              <a:ext cx="29225" cy="47600"/>
            </a:xfrm>
            <a:custGeom>
              <a:avLst/>
              <a:gdLst/>
              <a:ahLst/>
              <a:cxnLst/>
              <a:rect l="l" t="t" r="r" b="b"/>
              <a:pathLst>
                <a:path w="1169" h="1904" extrusionOk="0">
                  <a:moveTo>
                    <a:pt x="1001" y="0"/>
                  </a:moveTo>
                  <a:cubicBezTo>
                    <a:pt x="968" y="34"/>
                    <a:pt x="935" y="67"/>
                    <a:pt x="901" y="134"/>
                  </a:cubicBezTo>
                  <a:cubicBezTo>
                    <a:pt x="868" y="100"/>
                    <a:pt x="801" y="100"/>
                    <a:pt x="735" y="100"/>
                  </a:cubicBezTo>
                  <a:cubicBezTo>
                    <a:pt x="701" y="134"/>
                    <a:pt x="634" y="134"/>
                    <a:pt x="568" y="167"/>
                  </a:cubicBezTo>
                  <a:cubicBezTo>
                    <a:pt x="401" y="301"/>
                    <a:pt x="234" y="467"/>
                    <a:pt x="167" y="667"/>
                  </a:cubicBezTo>
                  <a:cubicBezTo>
                    <a:pt x="34" y="901"/>
                    <a:pt x="1" y="1134"/>
                    <a:pt x="1" y="1368"/>
                  </a:cubicBezTo>
                  <a:cubicBezTo>
                    <a:pt x="1" y="1635"/>
                    <a:pt x="67" y="1802"/>
                    <a:pt x="201" y="1868"/>
                  </a:cubicBezTo>
                  <a:cubicBezTo>
                    <a:pt x="248" y="1892"/>
                    <a:pt x="300" y="1903"/>
                    <a:pt x="351" y="1903"/>
                  </a:cubicBezTo>
                  <a:cubicBezTo>
                    <a:pt x="444" y="1903"/>
                    <a:pt x="536" y="1866"/>
                    <a:pt x="601" y="1802"/>
                  </a:cubicBezTo>
                  <a:cubicBezTo>
                    <a:pt x="801" y="1702"/>
                    <a:pt x="935" y="1568"/>
                    <a:pt x="1068" y="1401"/>
                  </a:cubicBezTo>
                  <a:cubicBezTo>
                    <a:pt x="1101" y="1301"/>
                    <a:pt x="1168" y="1201"/>
                    <a:pt x="1168" y="1101"/>
                  </a:cubicBezTo>
                  <a:cubicBezTo>
                    <a:pt x="1168" y="1068"/>
                    <a:pt x="1135" y="1034"/>
                    <a:pt x="1135" y="1001"/>
                  </a:cubicBezTo>
                  <a:lnTo>
                    <a:pt x="1035" y="1001"/>
                  </a:lnTo>
                  <a:cubicBezTo>
                    <a:pt x="1001" y="1034"/>
                    <a:pt x="968" y="1068"/>
                    <a:pt x="968" y="1134"/>
                  </a:cubicBezTo>
                  <a:cubicBezTo>
                    <a:pt x="935" y="1168"/>
                    <a:pt x="901" y="1235"/>
                    <a:pt x="868" y="1268"/>
                  </a:cubicBezTo>
                  <a:cubicBezTo>
                    <a:pt x="801" y="1335"/>
                    <a:pt x="701" y="1401"/>
                    <a:pt x="634" y="1468"/>
                  </a:cubicBezTo>
                  <a:cubicBezTo>
                    <a:pt x="556" y="1507"/>
                    <a:pt x="478" y="1523"/>
                    <a:pt x="420" y="1523"/>
                  </a:cubicBezTo>
                  <a:cubicBezTo>
                    <a:pt x="379" y="1523"/>
                    <a:pt x="348" y="1515"/>
                    <a:pt x="334" y="1501"/>
                  </a:cubicBezTo>
                  <a:cubicBezTo>
                    <a:pt x="268" y="1468"/>
                    <a:pt x="234" y="1368"/>
                    <a:pt x="234" y="1235"/>
                  </a:cubicBezTo>
                  <a:cubicBezTo>
                    <a:pt x="234" y="1101"/>
                    <a:pt x="268" y="968"/>
                    <a:pt x="334" y="834"/>
                  </a:cubicBezTo>
                  <a:cubicBezTo>
                    <a:pt x="368" y="701"/>
                    <a:pt x="468" y="601"/>
                    <a:pt x="568" y="534"/>
                  </a:cubicBezTo>
                  <a:cubicBezTo>
                    <a:pt x="634" y="501"/>
                    <a:pt x="735" y="467"/>
                    <a:pt x="801" y="467"/>
                  </a:cubicBezTo>
                  <a:cubicBezTo>
                    <a:pt x="835" y="501"/>
                    <a:pt x="868" y="534"/>
                    <a:pt x="868" y="601"/>
                  </a:cubicBezTo>
                  <a:cubicBezTo>
                    <a:pt x="868" y="634"/>
                    <a:pt x="901" y="701"/>
                    <a:pt x="901" y="701"/>
                  </a:cubicBezTo>
                  <a:lnTo>
                    <a:pt x="1001" y="701"/>
                  </a:lnTo>
                  <a:cubicBezTo>
                    <a:pt x="1035" y="667"/>
                    <a:pt x="1068" y="634"/>
                    <a:pt x="1068" y="601"/>
                  </a:cubicBezTo>
                  <a:cubicBezTo>
                    <a:pt x="1101" y="534"/>
                    <a:pt x="1101" y="467"/>
                    <a:pt x="1101" y="401"/>
                  </a:cubicBezTo>
                  <a:lnTo>
                    <a:pt x="1101" y="167"/>
                  </a:lnTo>
                  <a:cubicBezTo>
                    <a:pt x="1101" y="100"/>
                    <a:pt x="1101" y="67"/>
                    <a:pt x="10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283;p54">
              <a:extLst>
                <a:ext uri="{FF2B5EF4-FFF2-40B4-BE49-F238E27FC236}">
                  <a16:creationId xmlns:a16="http://schemas.microsoft.com/office/drawing/2014/main" id="{B4103A75-55B2-454B-B823-63FE745F4324}"/>
                </a:ext>
              </a:extLst>
            </p:cNvPr>
            <p:cNvSpPr/>
            <p:nvPr/>
          </p:nvSpPr>
          <p:spPr>
            <a:xfrm>
              <a:off x="2169225" y="2070250"/>
              <a:ext cx="32550" cy="49850"/>
            </a:xfrm>
            <a:custGeom>
              <a:avLst/>
              <a:gdLst/>
              <a:ahLst/>
              <a:cxnLst/>
              <a:rect l="l" t="t" r="r" b="b"/>
              <a:pathLst>
                <a:path w="1302" h="1994" extrusionOk="0">
                  <a:moveTo>
                    <a:pt x="134" y="1"/>
                  </a:moveTo>
                  <a:cubicBezTo>
                    <a:pt x="67" y="34"/>
                    <a:pt x="67" y="68"/>
                    <a:pt x="34" y="101"/>
                  </a:cubicBezTo>
                  <a:cubicBezTo>
                    <a:pt x="0" y="134"/>
                    <a:pt x="0" y="201"/>
                    <a:pt x="0" y="234"/>
                  </a:cubicBezTo>
                  <a:cubicBezTo>
                    <a:pt x="0" y="268"/>
                    <a:pt x="0" y="301"/>
                    <a:pt x="0" y="334"/>
                  </a:cubicBezTo>
                  <a:cubicBezTo>
                    <a:pt x="0" y="334"/>
                    <a:pt x="34" y="368"/>
                    <a:pt x="67" y="368"/>
                  </a:cubicBezTo>
                  <a:lnTo>
                    <a:pt x="801" y="568"/>
                  </a:lnTo>
                  <a:lnTo>
                    <a:pt x="67" y="1635"/>
                  </a:lnTo>
                  <a:cubicBezTo>
                    <a:pt x="34" y="1669"/>
                    <a:pt x="34" y="1735"/>
                    <a:pt x="0" y="1769"/>
                  </a:cubicBezTo>
                  <a:cubicBezTo>
                    <a:pt x="0" y="1802"/>
                    <a:pt x="0" y="1835"/>
                    <a:pt x="0" y="1869"/>
                  </a:cubicBezTo>
                  <a:cubicBezTo>
                    <a:pt x="0" y="1902"/>
                    <a:pt x="0" y="1936"/>
                    <a:pt x="34" y="1969"/>
                  </a:cubicBezTo>
                  <a:cubicBezTo>
                    <a:pt x="50" y="1986"/>
                    <a:pt x="67" y="1994"/>
                    <a:pt x="84" y="1994"/>
                  </a:cubicBezTo>
                  <a:cubicBezTo>
                    <a:pt x="100" y="1994"/>
                    <a:pt x="117" y="1986"/>
                    <a:pt x="134" y="1969"/>
                  </a:cubicBezTo>
                  <a:cubicBezTo>
                    <a:pt x="167" y="1936"/>
                    <a:pt x="167" y="1902"/>
                    <a:pt x="200" y="1869"/>
                  </a:cubicBezTo>
                  <a:lnTo>
                    <a:pt x="1301" y="301"/>
                  </a:lnTo>
                  <a:lnTo>
                    <a:pt x="200"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284;p54">
              <a:extLst>
                <a:ext uri="{FF2B5EF4-FFF2-40B4-BE49-F238E27FC236}">
                  <a16:creationId xmlns:a16="http://schemas.microsoft.com/office/drawing/2014/main" id="{AC15E7D1-1F78-4AFF-A086-F71E7C9B0CB7}"/>
                </a:ext>
              </a:extLst>
            </p:cNvPr>
            <p:cNvSpPr/>
            <p:nvPr/>
          </p:nvSpPr>
          <p:spPr>
            <a:xfrm>
              <a:off x="2201750" y="2041900"/>
              <a:ext cx="31700" cy="58200"/>
            </a:xfrm>
            <a:custGeom>
              <a:avLst/>
              <a:gdLst/>
              <a:ahLst/>
              <a:cxnLst/>
              <a:rect l="l" t="t" r="r" b="b"/>
              <a:pathLst>
                <a:path w="1268" h="2328" extrusionOk="0">
                  <a:moveTo>
                    <a:pt x="401" y="1"/>
                  </a:moveTo>
                  <a:lnTo>
                    <a:pt x="134" y="134"/>
                  </a:lnTo>
                  <a:cubicBezTo>
                    <a:pt x="100" y="167"/>
                    <a:pt x="34" y="201"/>
                    <a:pt x="34" y="268"/>
                  </a:cubicBezTo>
                  <a:cubicBezTo>
                    <a:pt x="0" y="301"/>
                    <a:pt x="0" y="334"/>
                    <a:pt x="0" y="401"/>
                  </a:cubicBezTo>
                  <a:cubicBezTo>
                    <a:pt x="0" y="401"/>
                    <a:pt x="0" y="434"/>
                    <a:pt x="0" y="434"/>
                  </a:cubicBezTo>
                  <a:cubicBezTo>
                    <a:pt x="34" y="434"/>
                    <a:pt x="67" y="434"/>
                    <a:pt x="134" y="401"/>
                  </a:cubicBezTo>
                  <a:lnTo>
                    <a:pt x="167" y="401"/>
                  </a:lnTo>
                  <a:lnTo>
                    <a:pt x="167" y="1902"/>
                  </a:lnTo>
                  <a:cubicBezTo>
                    <a:pt x="134" y="1935"/>
                    <a:pt x="100" y="1969"/>
                    <a:pt x="67" y="2002"/>
                  </a:cubicBezTo>
                  <a:cubicBezTo>
                    <a:pt x="34" y="2069"/>
                    <a:pt x="0" y="2136"/>
                    <a:pt x="0" y="2202"/>
                  </a:cubicBezTo>
                  <a:cubicBezTo>
                    <a:pt x="0" y="2236"/>
                    <a:pt x="0" y="2269"/>
                    <a:pt x="34" y="2302"/>
                  </a:cubicBezTo>
                  <a:cubicBezTo>
                    <a:pt x="50" y="2319"/>
                    <a:pt x="67" y="2327"/>
                    <a:pt x="88" y="2327"/>
                  </a:cubicBezTo>
                  <a:cubicBezTo>
                    <a:pt x="109" y="2327"/>
                    <a:pt x="134" y="2319"/>
                    <a:pt x="167" y="2302"/>
                  </a:cubicBezTo>
                  <a:lnTo>
                    <a:pt x="401" y="2136"/>
                  </a:lnTo>
                  <a:cubicBezTo>
                    <a:pt x="467" y="2102"/>
                    <a:pt x="501" y="2069"/>
                    <a:pt x="534" y="2035"/>
                  </a:cubicBezTo>
                  <a:cubicBezTo>
                    <a:pt x="567" y="1969"/>
                    <a:pt x="567" y="1935"/>
                    <a:pt x="567" y="1869"/>
                  </a:cubicBezTo>
                  <a:cubicBezTo>
                    <a:pt x="567" y="1802"/>
                    <a:pt x="534" y="1769"/>
                    <a:pt x="501" y="1769"/>
                  </a:cubicBezTo>
                  <a:cubicBezTo>
                    <a:pt x="501" y="1769"/>
                    <a:pt x="467" y="1769"/>
                    <a:pt x="401" y="1802"/>
                  </a:cubicBezTo>
                  <a:lnTo>
                    <a:pt x="401" y="1135"/>
                  </a:lnTo>
                  <a:cubicBezTo>
                    <a:pt x="434" y="1068"/>
                    <a:pt x="501" y="968"/>
                    <a:pt x="567" y="868"/>
                  </a:cubicBezTo>
                  <a:cubicBezTo>
                    <a:pt x="601" y="801"/>
                    <a:pt x="634" y="768"/>
                    <a:pt x="701" y="735"/>
                  </a:cubicBezTo>
                  <a:lnTo>
                    <a:pt x="834" y="735"/>
                  </a:lnTo>
                  <a:cubicBezTo>
                    <a:pt x="868" y="768"/>
                    <a:pt x="868" y="835"/>
                    <a:pt x="868" y="901"/>
                  </a:cubicBezTo>
                  <a:lnTo>
                    <a:pt x="868" y="1535"/>
                  </a:lnTo>
                  <a:cubicBezTo>
                    <a:pt x="834" y="1568"/>
                    <a:pt x="801" y="1602"/>
                    <a:pt x="767" y="1635"/>
                  </a:cubicBezTo>
                  <a:cubicBezTo>
                    <a:pt x="734" y="1669"/>
                    <a:pt x="701" y="1735"/>
                    <a:pt x="734" y="1802"/>
                  </a:cubicBezTo>
                  <a:cubicBezTo>
                    <a:pt x="701" y="1835"/>
                    <a:pt x="734" y="1902"/>
                    <a:pt x="734" y="1935"/>
                  </a:cubicBezTo>
                  <a:cubicBezTo>
                    <a:pt x="751" y="1952"/>
                    <a:pt x="767" y="1960"/>
                    <a:pt x="788" y="1960"/>
                  </a:cubicBezTo>
                  <a:cubicBezTo>
                    <a:pt x="809" y="1960"/>
                    <a:pt x="834" y="1952"/>
                    <a:pt x="868" y="1935"/>
                  </a:cubicBezTo>
                  <a:lnTo>
                    <a:pt x="1134" y="1769"/>
                  </a:lnTo>
                  <a:cubicBezTo>
                    <a:pt x="1168" y="1735"/>
                    <a:pt x="1201" y="1702"/>
                    <a:pt x="1234" y="1669"/>
                  </a:cubicBezTo>
                  <a:cubicBezTo>
                    <a:pt x="1268" y="1602"/>
                    <a:pt x="1268" y="1568"/>
                    <a:pt x="1268" y="1502"/>
                  </a:cubicBezTo>
                  <a:cubicBezTo>
                    <a:pt x="1268" y="1435"/>
                    <a:pt x="1268" y="1402"/>
                    <a:pt x="1234" y="1402"/>
                  </a:cubicBezTo>
                  <a:cubicBezTo>
                    <a:pt x="1201" y="1402"/>
                    <a:pt x="1168" y="1402"/>
                    <a:pt x="1101" y="1435"/>
                  </a:cubicBezTo>
                  <a:lnTo>
                    <a:pt x="1101" y="768"/>
                  </a:lnTo>
                  <a:cubicBezTo>
                    <a:pt x="1101" y="668"/>
                    <a:pt x="1101" y="568"/>
                    <a:pt x="1068" y="468"/>
                  </a:cubicBezTo>
                  <a:cubicBezTo>
                    <a:pt x="1034" y="434"/>
                    <a:pt x="968" y="368"/>
                    <a:pt x="901" y="368"/>
                  </a:cubicBezTo>
                  <a:cubicBezTo>
                    <a:pt x="834" y="368"/>
                    <a:pt x="767" y="401"/>
                    <a:pt x="701" y="434"/>
                  </a:cubicBezTo>
                  <a:cubicBezTo>
                    <a:pt x="634" y="468"/>
                    <a:pt x="601" y="501"/>
                    <a:pt x="534" y="534"/>
                  </a:cubicBezTo>
                  <a:cubicBezTo>
                    <a:pt x="501" y="601"/>
                    <a:pt x="434" y="668"/>
                    <a:pt x="401" y="735"/>
                  </a:cubicBezTo>
                  <a:lnTo>
                    <a:pt x="40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285;p54">
              <a:extLst>
                <a:ext uri="{FF2B5EF4-FFF2-40B4-BE49-F238E27FC236}">
                  <a16:creationId xmlns:a16="http://schemas.microsoft.com/office/drawing/2014/main" id="{A41937BB-2B9A-49DF-8FDD-7BC22796C85E}"/>
                </a:ext>
              </a:extLst>
            </p:cNvPr>
            <p:cNvSpPr/>
            <p:nvPr/>
          </p:nvSpPr>
          <p:spPr>
            <a:xfrm>
              <a:off x="2239275" y="2023550"/>
              <a:ext cx="30050" cy="50575"/>
            </a:xfrm>
            <a:custGeom>
              <a:avLst/>
              <a:gdLst/>
              <a:ahLst/>
              <a:cxnLst/>
              <a:rect l="l" t="t" r="r" b="b"/>
              <a:pathLst>
                <a:path w="1202" h="2023" extrusionOk="0">
                  <a:moveTo>
                    <a:pt x="367" y="1"/>
                  </a:moveTo>
                  <a:cubicBezTo>
                    <a:pt x="334" y="34"/>
                    <a:pt x="301" y="68"/>
                    <a:pt x="267" y="101"/>
                  </a:cubicBezTo>
                  <a:cubicBezTo>
                    <a:pt x="267" y="168"/>
                    <a:pt x="234" y="234"/>
                    <a:pt x="234" y="301"/>
                  </a:cubicBezTo>
                  <a:lnTo>
                    <a:pt x="234" y="568"/>
                  </a:lnTo>
                  <a:lnTo>
                    <a:pt x="167" y="635"/>
                  </a:lnTo>
                  <a:cubicBezTo>
                    <a:pt x="100" y="635"/>
                    <a:pt x="67" y="701"/>
                    <a:pt x="34" y="735"/>
                  </a:cubicBezTo>
                  <a:cubicBezTo>
                    <a:pt x="34" y="768"/>
                    <a:pt x="0" y="835"/>
                    <a:pt x="0" y="868"/>
                  </a:cubicBezTo>
                  <a:cubicBezTo>
                    <a:pt x="0" y="935"/>
                    <a:pt x="34" y="968"/>
                    <a:pt x="34" y="1002"/>
                  </a:cubicBezTo>
                  <a:cubicBezTo>
                    <a:pt x="50" y="1018"/>
                    <a:pt x="67" y="1027"/>
                    <a:pt x="88" y="1027"/>
                  </a:cubicBezTo>
                  <a:cubicBezTo>
                    <a:pt x="109" y="1027"/>
                    <a:pt x="134" y="1018"/>
                    <a:pt x="167" y="1002"/>
                  </a:cubicBezTo>
                  <a:lnTo>
                    <a:pt x="234" y="935"/>
                  </a:lnTo>
                  <a:lnTo>
                    <a:pt x="234" y="1702"/>
                  </a:lnTo>
                  <a:cubicBezTo>
                    <a:pt x="234" y="1802"/>
                    <a:pt x="267" y="1902"/>
                    <a:pt x="334" y="2002"/>
                  </a:cubicBezTo>
                  <a:cubicBezTo>
                    <a:pt x="371" y="2014"/>
                    <a:pt x="407" y="2022"/>
                    <a:pt x="445" y="2022"/>
                  </a:cubicBezTo>
                  <a:cubicBezTo>
                    <a:pt x="512" y="2022"/>
                    <a:pt x="583" y="1999"/>
                    <a:pt x="667" y="1936"/>
                  </a:cubicBezTo>
                  <a:cubicBezTo>
                    <a:pt x="768" y="1869"/>
                    <a:pt x="868" y="1802"/>
                    <a:pt x="934" y="1735"/>
                  </a:cubicBezTo>
                  <a:cubicBezTo>
                    <a:pt x="1034" y="1635"/>
                    <a:pt x="1101" y="1569"/>
                    <a:pt x="1168" y="1469"/>
                  </a:cubicBezTo>
                  <a:cubicBezTo>
                    <a:pt x="1168" y="1402"/>
                    <a:pt x="1168" y="1368"/>
                    <a:pt x="1168" y="1302"/>
                  </a:cubicBezTo>
                  <a:cubicBezTo>
                    <a:pt x="1201" y="1268"/>
                    <a:pt x="1168" y="1235"/>
                    <a:pt x="1168" y="1202"/>
                  </a:cubicBezTo>
                  <a:lnTo>
                    <a:pt x="1068" y="1202"/>
                  </a:lnTo>
                  <a:cubicBezTo>
                    <a:pt x="1034" y="1235"/>
                    <a:pt x="1001" y="1268"/>
                    <a:pt x="1001" y="1302"/>
                  </a:cubicBezTo>
                  <a:cubicBezTo>
                    <a:pt x="901" y="1435"/>
                    <a:pt x="801" y="1535"/>
                    <a:pt x="667" y="1602"/>
                  </a:cubicBezTo>
                  <a:cubicBezTo>
                    <a:pt x="620" y="1626"/>
                    <a:pt x="573" y="1649"/>
                    <a:pt x="538" y="1649"/>
                  </a:cubicBezTo>
                  <a:cubicBezTo>
                    <a:pt x="523" y="1649"/>
                    <a:pt x="510" y="1645"/>
                    <a:pt x="501" y="1635"/>
                  </a:cubicBezTo>
                  <a:cubicBezTo>
                    <a:pt x="467" y="1635"/>
                    <a:pt x="467" y="1602"/>
                    <a:pt x="467" y="1502"/>
                  </a:cubicBezTo>
                  <a:lnTo>
                    <a:pt x="467" y="801"/>
                  </a:lnTo>
                  <a:lnTo>
                    <a:pt x="901" y="601"/>
                  </a:lnTo>
                  <a:cubicBezTo>
                    <a:pt x="934" y="568"/>
                    <a:pt x="968" y="535"/>
                    <a:pt x="1001" y="501"/>
                  </a:cubicBezTo>
                  <a:cubicBezTo>
                    <a:pt x="1034" y="434"/>
                    <a:pt x="1034" y="401"/>
                    <a:pt x="1034" y="334"/>
                  </a:cubicBezTo>
                  <a:cubicBezTo>
                    <a:pt x="1034" y="301"/>
                    <a:pt x="1034" y="268"/>
                    <a:pt x="1001" y="234"/>
                  </a:cubicBezTo>
                  <a:cubicBezTo>
                    <a:pt x="984" y="218"/>
                    <a:pt x="968" y="209"/>
                    <a:pt x="951" y="209"/>
                  </a:cubicBezTo>
                  <a:cubicBezTo>
                    <a:pt x="934" y="209"/>
                    <a:pt x="918" y="218"/>
                    <a:pt x="901" y="234"/>
                  </a:cubicBezTo>
                  <a:lnTo>
                    <a:pt x="467" y="468"/>
                  </a:lnTo>
                  <a:lnTo>
                    <a:pt x="467" y="168"/>
                  </a:lnTo>
                  <a:cubicBezTo>
                    <a:pt x="467" y="101"/>
                    <a:pt x="467" y="68"/>
                    <a:pt x="43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286;p54">
              <a:extLst>
                <a:ext uri="{FF2B5EF4-FFF2-40B4-BE49-F238E27FC236}">
                  <a16:creationId xmlns:a16="http://schemas.microsoft.com/office/drawing/2014/main" id="{E9453748-C569-44C3-9913-781022D82170}"/>
                </a:ext>
              </a:extLst>
            </p:cNvPr>
            <p:cNvSpPr/>
            <p:nvPr/>
          </p:nvSpPr>
          <p:spPr>
            <a:xfrm>
              <a:off x="2274300" y="2002075"/>
              <a:ext cx="29200" cy="52025"/>
            </a:xfrm>
            <a:custGeom>
              <a:avLst/>
              <a:gdLst/>
              <a:ahLst/>
              <a:cxnLst/>
              <a:rect l="l" t="t" r="r" b="b"/>
              <a:pathLst>
                <a:path w="1168" h="2081" extrusionOk="0">
                  <a:moveTo>
                    <a:pt x="384" y="1"/>
                  </a:moveTo>
                  <a:cubicBezTo>
                    <a:pt x="367" y="1"/>
                    <a:pt x="351" y="9"/>
                    <a:pt x="334" y="26"/>
                  </a:cubicBezTo>
                  <a:cubicBezTo>
                    <a:pt x="301" y="59"/>
                    <a:pt x="267" y="93"/>
                    <a:pt x="267" y="126"/>
                  </a:cubicBezTo>
                  <a:cubicBezTo>
                    <a:pt x="234" y="193"/>
                    <a:pt x="234" y="259"/>
                    <a:pt x="234" y="326"/>
                  </a:cubicBezTo>
                  <a:lnTo>
                    <a:pt x="234" y="626"/>
                  </a:lnTo>
                  <a:lnTo>
                    <a:pt x="134" y="693"/>
                  </a:lnTo>
                  <a:cubicBezTo>
                    <a:pt x="100" y="693"/>
                    <a:pt x="67" y="760"/>
                    <a:pt x="34" y="793"/>
                  </a:cubicBezTo>
                  <a:cubicBezTo>
                    <a:pt x="0" y="826"/>
                    <a:pt x="0" y="893"/>
                    <a:pt x="0" y="960"/>
                  </a:cubicBezTo>
                  <a:cubicBezTo>
                    <a:pt x="0" y="993"/>
                    <a:pt x="0" y="1027"/>
                    <a:pt x="34" y="1060"/>
                  </a:cubicBezTo>
                  <a:cubicBezTo>
                    <a:pt x="34" y="1077"/>
                    <a:pt x="50" y="1085"/>
                    <a:pt x="71" y="1085"/>
                  </a:cubicBezTo>
                  <a:cubicBezTo>
                    <a:pt x="92" y="1085"/>
                    <a:pt x="117" y="1077"/>
                    <a:pt x="134" y="1060"/>
                  </a:cubicBezTo>
                  <a:lnTo>
                    <a:pt x="234" y="993"/>
                  </a:lnTo>
                  <a:lnTo>
                    <a:pt x="234" y="1760"/>
                  </a:lnTo>
                  <a:cubicBezTo>
                    <a:pt x="200" y="1861"/>
                    <a:pt x="267" y="1994"/>
                    <a:pt x="334" y="2061"/>
                  </a:cubicBezTo>
                  <a:cubicBezTo>
                    <a:pt x="358" y="2073"/>
                    <a:pt x="387" y="2081"/>
                    <a:pt x="421" y="2081"/>
                  </a:cubicBezTo>
                  <a:cubicBezTo>
                    <a:pt x="478" y="2081"/>
                    <a:pt x="549" y="2057"/>
                    <a:pt x="634" y="1994"/>
                  </a:cubicBezTo>
                  <a:cubicBezTo>
                    <a:pt x="734" y="1927"/>
                    <a:pt x="834" y="1861"/>
                    <a:pt x="901" y="1794"/>
                  </a:cubicBezTo>
                  <a:cubicBezTo>
                    <a:pt x="1001" y="1694"/>
                    <a:pt x="1068" y="1627"/>
                    <a:pt x="1134" y="1527"/>
                  </a:cubicBezTo>
                  <a:cubicBezTo>
                    <a:pt x="1168" y="1460"/>
                    <a:pt x="1168" y="1427"/>
                    <a:pt x="1168" y="1394"/>
                  </a:cubicBezTo>
                  <a:cubicBezTo>
                    <a:pt x="1168" y="1327"/>
                    <a:pt x="1168" y="1293"/>
                    <a:pt x="1134" y="1260"/>
                  </a:cubicBezTo>
                  <a:lnTo>
                    <a:pt x="1068" y="1260"/>
                  </a:lnTo>
                  <a:cubicBezTo>
                    <a:pt x="1034" y="1293"/>
                    <a:pt x="1001" y="1327"/>
                    <a:pt x="968" y="1360"/>
                  </a:cubicBezTo>
                  <a:cubicBezTo>
                    <a:pt x="868" y="1494"/>
                    <a:pt x="768" y="1594"/>
                    <a:pt x="634" y="1660"/>
                  </a:cubicBezTo>
                  <a:cubicBezTo>
                    <a:pt x="587" y="1684"/>
                    <a:pt x="540" y="1708"/>
                    <a:pt x="504" y="1708"/>
                  </a:cubicBezTo>
                  <a:cubicBezTo>
                    <a:pt x="490" y="1708"/>
                    <a:pt x="477" y="1703"/>
                    <a:pt x="467" y="1694"/>
                  </a:cubicBezTo>
                  <a:cubicBezTo>
                    <a:pt x="467" y="1694"/>
                    <a:pt x="467" y="1660"/>
                    <a:pt x="467" y="1594"/>
                  </a:cubicBezTo>
                  <a:lnTo>
                    <a:pt x="467" y="893"/>
                  </a:lnTo>
                  <a:lnTo>
                    <a:pt x="868" y="626"/>
                  </a:lnTo>
                  <a:cubicBezTo>
                    <a:pt x="901" y="593"/>
                    <a:pt x="968" y="560"/>
                    <a:pt x="968" y="526"/>
                  </a:cubicBezTo>
                  <a:cubicBezTo>
                    <a:pt x="1001" y="460"/>
                    <a:pt x="1001" y="426"/>
                    <a:pt x="1001" y="359"/>
                  </a:cubicBezTo>
                  <a:cubicBezTo>
                    <a:pt x="1034" y="326"/>
                    <a:pt x="1001" y="293"/>
                    <a:pt x="968" y="259"/>
                  </a:cubicBezTo>
                  <a:cubicBezTo>
                    <a:pt x="968" y="243"/>
                    <a:pt x="959" y="234"/>
                    <a:pt x="943" y="234"/>
                  </a:cubicBezTo>
                  <a:cubicBezTo>
                    <a:pt x="926" y="234"/>
                    <a:pt x="901" y="243"/>
                    <a:pt x="868" y="259"/>
                  </a:cubicBezTo>
                  <a:lnTo>
                    <a:pt x="434" y="493"/>
                  </a:lnTo>
                  <a:lnTo>
                    <a:pt x="434" y="193"/>
                  </a:lnTo>
                  <a:cubicBezTo>
                    <a:pt x="467" y="126"/>
                    <a:pt x="434" y="93"/>
                    <a:pt x="434" y="26"/>
                  </a:cubicBezTo>
                  <a:cubicBezTo>
                    <a:pt x="417" y="9"/>
                    <a:pt x="401" y="1"/>
                    <a:pt x="38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287;p54">
              <a:extLst>
                <a:ext uri="{FF2B5EF4-FFF2-40B4-BE49-F238E27FC236}">
                  <a16:creationId xmlns:a16="http://schemas.microsoft.com/office/drawing/2014/main" id="{C1419E10-4A38-4BE0-BBEC-B3B75523842B}"/>
                </a:ext>
              </a:extLst>
            </p:cNvPr>
            <p:cNvSpPr/>
            <p:nvPr/>
          </p:nvSpPr>
          <p:spPr>
            <a:xfrm>
              <a:off x="2303475" y="1990000"/>
              <a:ext cx="34225" cy="70275"/>
            </a:xfrm>
            <a:custGeom>
              <a:avLst/>
              <a:gdLst/>
              <a:ahLst/>
              <a:cxnLst/>
              <a:rect l="l" t="t" r="r" b="b"/>
              <a:pathLst>
                <a:path w="1369" h="2811" extrusionOk="0">
                  <a:moveTo>
                    <a:pt x="968" y="409"/>
                  </a:moveTo>
                  <a:cubicBezTo>
                    <a:pt x="1002" y="442"/>
                    <a:pt x="1068" y="476"/>
                    <a:pt x="1068" y="542"/>
                  </a:cubicBezTo>
                  <a:cubicBezTo>
                    <a:pt x="1102" y="609"/>
                    <a:pt x="1102" y="642"/>
                    <a:pt x="1102" y="709"/>
                  </a:cubicBezTo>
                  <a:cubicBezTo>
                    <a:pt x="1102" y="842"/>
                    <a:pt x="1068" y="943"/>
                    <a:pt x="1002" y="1043"/>
                  </a:cubicBezTo>
                  <a:cubicBezTo>
                    <a:pt x="968" y="1143"/>
                    <a:pt x="868" y="1243"/>
                    <a:pt x="768" y="1309"/>
                  </a:cubicBezTo>
                  <a:cubicBezTo>
                    <a:pt x="735" y="1343"/>
                    <a:pt x="693" y="1359"/>
                    <a:pt x="651" y="1359"/>
                  </a:cubicBezTo>
                  <a:cubicBezTo>
                    <a:pt x="610" y="1359"/>
                    <a:pt x="568" y="1343"/>
                    <a:pt x="535" y="1309"/>
                  </a:cubicBezTo>
                  <a:cubicBezTo>
                    <a:pt x="468" y="1276"/>
                    <a:pt x="434" y="1176"/>
                    <a:pt x="434" y="1109"/>
                  </a:cubicBezTo>
                  <a:cubicBezTo>
                    <a:pt x="434" y="1009"/>
                    <a:pt x="468" y="909"/>
                    <a:pt x="501" y="809"/>
                  </a:cubicBezTo>
                  <a:cubicBezTo>
                    <a:pt x="568" y="676"/>
                    <a:pt x="635" y="542"/>
                    <a:pt x="768" y="442"/>
                  </a:cubicBezTo>
                  <a:cubicBezTo>
                    <a:pt x="835" y="409"/>
                    <a:pt x="901" y="409"/>
                    <a:pt x="968" y="409"/>
                  </a:cubicBezTo>
                  <a:close/>
                  <a:moveTo>
                    <a:pt x="968" y="0"/>
                  </a:moveTo>
                  <a:cubicBezTo>
                    <a:pt x="893" y="0"/>
                    <a:pt x="818" y="25"/>
                    <a:pt x="768" y="75"/>
                  </a:cubicBezTo>
                  <a:cubicBezTo>
                    <a:pt x="701" y="109"/>
                    <a:pt x="635" y="142"/>
                    <a:pt x="601" y="209"/>
                  </a:cubicBezTo>
                  <a:cubicBezTo>
                    <a:pt x="535" y="275"/>
                    <a:pt x="468" y="342"/>
                    <a:pt x="434" y="442"/>
                  </a:cubicBezTo>
                  <a:lnTo>
                    <a:pt x="434" y="309"/>
                  </a:lnTo>
                  <a:lnTo>
                    <a:pt x="168" y="476"/>
                  </a:lnTo>
                  <a:cubicBezTo>
                    <a:pt x="101" y="509"/>
                    <a:pt x="68" y="542"/>
                    <a:pt x="34" y="576"/>
                  </a:cubicBezTo>
                  <a:cubicBezTo>
                    <a:pt x="1" y="642"/>
                    <a:pt x="1" y="676"/>
                    <a:pt x="1" y="742"/>
                  </a:cubicBezTo>
                  <a:cubicBezTo>
                    <a:pt x="1" y="776"/>
                    <a:pt x="1" y="809"/>
                    <a:pt x="34" y="842"/>
                  </a:cubicBezTo>
                  <a:cubicBezTo>
                    <a:pt x="51" y="859"/>
                    <a:pt x="68" y="867"/>
                    <a:pt x="88" y="867"/>
                  </a:cubicBezTo>
                  <a:cubicBezTo>
                    <a:pt x="109" y="867"/>
                    <a:pt x="134" y="859"/>
                    <a:pt x="168" y="842"/>
                  </a:cubicBezTo>
                  <a:lnTo>
                    <a:pt x="201" y="809"/>
                  </a:lnTo>
                  <a:lnTo>
                    <a:pt x="201" y="2410"/>
                  </a:lnTo>
                  <a:lnTo>
                    <a:pt x="168" y="2444"/>
                  </a:lnTo>
                  <a:cubicBezTo>
                    <a:pt x="101" y="2477"/>
                    <a:pt x="68" y="2510"/>
                    <a:pt x="34" y="2544"/>
                  </a:cubicBezTo>
                  <a:cubicBezTo>
                    <a:pt x="34" y="2610"/>
                    <a:pt x="1" y="2644"/>
                    <a:pt x="1" y="2710"/>
                  </a:cubicBezTo>
                  <a:cubicBezTo>
                    <a:pt x="1" y="2744"/>
                    <a:pt x="1" y="2777"/>
                    <a:pt x="34" y="2811"/>
                  </a:cubicBezTo>
                  <a:cubicBezTo>
                    <a:pt x="68" y="2811"/>
                    <a:pt x="101" y="2811"/>
                    <a:pt x="168" y="2777"/>
                  </a:cubicBezTo>
                  <a:lnTo>
                    <a:pt x="568" y="2544"/>
                  </a:lnTo>
                  <a:cubicBezTo>
                    <a:pt x="635" y="2544"/>
                    <a:pt x="668" y="2477"/>
                    <a:pt x="701" y="2444"/>
                  </a:cubicBezTo>
                  <a:cubicBezTo>
                    <a:pt x="701" y="2410"/>
                    <a:pt x="735" y="2344"/>
                    <a:pt x="735" y="2310"/>
                  </a:cubicBezTo>
                  <a:cubicBezTo>
                    <a:pt x="735" y="2243"/>
                    <a:pt x="735" y="2243"/>
                    <a:pt x="701" y="2177"/>
                  </a:cubicBezTo>
                  <a:cubicBezTo>
                    <a:pt x="690" y="2166"/>
                    <a:pt x="679" y="2162"/>
                    <a:pt x="667" y="2162"/>
                  </a:cubicBezTo>
                  <a:cubicBezTo>
                    <a:pt x="642" y="2162"/>
                    <a:pt x="612" y="2177"/>
                    <a:pt x="568" y="2177"/>
                  </a:cubicBezTo>
                  <a:lnTo>
                    <a:pt x="434" y="2277"/>
                  </a:lnTo>
                  <a:lnTo>
                    <a:pt x="434" y="1710"/>
                  </a:lnTo>
                  <a:cubicBezTo>
                    <a:pt x="501" y="1710"/>
                    <a:pt x="568" y="1676"/>
                    <a:pt x="601" y="1676"/>
                  </a:cubicBezTo>
                  <a:cubicBezTo>
                    <a:pt x="668" y="1676"/>
                    <a:pt x="735" y="1643"/>
                    <a:pt x="801" y="1610"/>
                  </a:cubicBezTo>
                  <a:cubicBezTo>
                    <a:pt x="935" y="1510"/>
                    <a:pt x="1068" y="1376"/>
                    <a:pt x="1135" y="1209"/>
                  </a:cubicBezTo>
                  <a:cubicBezTo>
                    <a:pt x="1268" y="1009"/>
                    <a:pt x="1335" y="776"/>
                    <a:pt x="1335" y="542"/>
                  </a:cubicBezTo>
                  <a:cubicBezTo>
                    <a:pt x="1368" y="375"/>
                    <a:pt x="1302" y="209"/>
                    <a:pt x="1168" y="75"/>
                  </a:cubicBezTo>
                  <a:cubicBezTo>
                    <a:pt x="1118" y="25"/>
                    <a:pt x="1043" y="0"/>
                    <a:pt x="9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288;p54">
              <a:extLst>
                <a:ext uri="{FF2B5EF4-FFF2-40B4-BE49-F238E27FC236}">
                  <a16:creationId xmlns:a16="http://schemas.microsoft.com/office/drawing/2014/main" id="{D28B4B03-E96D-4F38-A3B0-48227681A388}"/>
                </a:ext>
              </a:extLst>
            </p:cNvPr>
            <p:cNvSpPr/>
            <p:nvPr/>
          </p:nvSpPr>
          <p:spPr>
            <a:xfrm>
              <a:off x="2342675" y="1969550"/>
              <a:ext cx="26725" cy="49850"/>
            </a:xfrm>
            <a:custGeom>
              <a:avLst/>
              <a:gdLst/>
              <a:ahLst/>
              <a:cxnLst/>
              <a:rect l="l" t="t" r="r" b="b"/>
              <a:pathLst>
                <a:path w="1069" h="1994" extrusionOk="0">
                  <a:moveTo>
                    <a:pt x="918" y="1"/>
                  </a:moveTo>
                  <a:cubicBezTo>
                    <a:pt x="901" y="1"/>
                    <a:pt x="885" y="9"/>
                    <a:pt x="868" y="26"/>
                  </a:cubicBezTo>
                  <a:cubicBezTo>
                    <a:pt x="868" y="26"/>
                    <a:pt x="835" y="59"/>
                    <a:pt x="835" y="59"/>
                  </a:cubicBezTo>
                  <a:lnTo>
                    <a:pt x="801" y="126"/>
                  </a:lnTo>
                  <a:cubicBezTo>
                    <a:pt x="784" y="109"/>
                    <a:pt x="759" y="101"/>
                    <a:pt x="734" y="101"/>
                  </a:cubicBezTo>
                  <a:cubicBezTo>
                    <a:pt x="709" y="101"/>
                    <a:pt x="684" y="109"/>
                    <a:pt x="668" y="126"/>
                  </a:cubicBezTo>
                  <a:cubicBezTo>
                    <a:pt x="601" y="126"/>
                    <a:pt x="568" y="159"/>
                    <a:pt x="501" y="193"/>
                  </a:cubicBezTo>
                  <a:cubicBezTo>
                    <a:pt x="368" y="259"/>
                    <a:pt x="234" y="393"/>
                    <a:pt x="134" y="560"/>
                  </a:cubicBezTo>
                  <a:cubicBezTo>
                    <a:pt x="101" y="660"/>
                    <a:pt x="67" y="793"/>
                    <a:pt x="34" y="927"/>
                  </a:cubicBezTo>
                  <a:cubicBezTo>
                    <a:pt x="34" y="1027"/>
                    <a:pt x="67" y="1127"/>
                    <a:pt x="134" y="1193"/>
                  </a:cubicBezTo>
                  <a:cubicBezTo>
                    <a:pt x="158" y="1206"/>
                    <a:pt x="192" y="1213"/>
                    <a:pt x="232" y="1213"/>
                  </a:cubicBezTo>
                  <a:cubicBezTo>
                    <a:pt x="303" y="1213"/>
                    <a:pt x="395" y="1190"/>
                    <a:pt x="501" y="1127"/>
                  </a:cubicBezTo>
                  <a:cubicBezTo>
                    <a:pt x="568" y="1093"/>
                    <a:pt x="668" y="1093"/>
                    <a:pt x="734" y="1060"/>
                  </a:cubicBezTo>
                  <a:cubicBezTo>
                    <a:pt x="801" y="1093"/>
                    <a:pt x="801" y="1093"/>
                    <a:pt x="801" y="1160"/>
                  </a:cubicBezTo>
                  <a:cubicBezTo>
                    <a:pt x="801" y="1193"/>
                    <a:pt x="801" y="1227"/>
                    <a:pt x="768" y="1260"/>
                  </a:cubicBezTo>
                  <a:cubicBezTo>
                    <a:pt x="701" y="1360"/>
                    <a:pt x="634" y="1427"/>
                    <a:pt x="534" y="1460"/>
                  </a:cubicBezTo>
                  <a:cubicBezTo>
                    <a:pt x="468" y="1494"/>
                    <a:pt x="401" y="1527"/>
                    <a:pt x="368" y="1527"/>
                  </a:cubicBezTo>
                  <a:cubicBezTo>
                    <a:pt x="301" y="1527"/>
                    <a:pt x="267" y="1527"/>
                    <a:pt x="234" y="1494"/>
                  </a:cubicBezTo>
                  <a:cubicBezTo>
                    <a:pt x="234" y="1460"/>
                    <a:pt x="201" y="1427"/>
                    <a:pt x="201" y="1394"/>
                  </a:cubicBezTo>
                  <a:lnTo>
                    <a:pt x="101" y="1394"/>
                  </a:lnTo>
                  <a:cubicBezTo>
                    <a:pt x="67" y="1427"/>
                    <a:pt x="67" y="1460"/>
                    <a:pt x="34" y="1494"/>
                  </a:cubicBezTo>
                  <a:cubicBezTo>
                    <a:pt x="1" y="1560"/>
                    <a:pt x="1" y="1627"/>
                    <a:pt x="1" y="1694"/>
                  </a:cubicBezTo>
                  <a:lnTo>
                    <a:pt x="1" y="1827"/>
                  </a:lnTo>
                  <a:cubicBezTo>
                    <a:pt x="1" y="1861"/>
                    <a:pt x="1" y="1927"/>
                    <a:pt x="34" y="1994"/>
                  </a:cubicBezTo>
                  <a:lnTo>
                    <a:pt x="134" y="1994"/>
                  </a:lnTo>
                  <a:cubicBezTo>
                    <a:pt x="134" y="1961"/>
                    <a:pt x="134" y="1961"/>
                    <a:pt x="167" y="1961"/>
                  </a:cubicBezTo>
                  <a:lnTo>
                    <a:pt x="201" y="1894"/>
                  </a:lnTo>
                  <a:lnTo>
                    <a:pt x="368" y="1894"/>
                  </a:lnTo>
                  <a:cubicBezTo>
                    <a:pt x="401" y="1894"/>
                    <a:pt x="468" y="1861"/>
                    <a:pt x="534" y="1827"/>
                  </a:cubicBezTo>
                  <a:cubicBezTo>
                    <a:pt x="701" y="1727"/>
                    <a:pt x="835" y="1560"/>
                    <a:pt x="935" y="1394"/>
                  </a:cubicBezTo>
                  <a:cubicBezTo>
                    <a:pt x="1001" y="1294"/>
                    <a:pt x="1068" y="1160"/>
                    <a:pt x="1068" y="1027"/>
                  </a:cubicBezTo>
                  <a:cubicBezTo>
                    <a:pt x="1068" y="927"/>
                    <a:pt x="1035" y="860"/>
                    <a:pt x="1001" y="793"/>
                  </a:cubicBezTo>
                  <a:cubicBezTo>
                    <a:pt x="952" y="744"/>
                    <a:pt x="904" y="713"/>
                    <a:pt x="855" y="713"/>
                  </a:cubicBezTo>
                  <a:cubicBezTo>
                    <a:pt x="837" y="713"/>
                    <a:pt x="819" y="717"/>
                    <a:pt x="801" y="726"/>
                  </a:cubicBezTo>
                  <a:cubicBezTo>
                    <a:pt x="701" y="726"/>
                    <a:pt x="601" y="760"/>
                    <a:pt x="501" y="793"/>
                  </a:cubicBezTo>
                  <a:cubicBezTo>
                    <a:pt x="434" y="827"/>
                    <a:pt x="401" y="827"/>
                    <a:pt x="334" y="827"/>
                  </a:cubicBezTo>
                  <a:cubicBezTo>
                    <a:pt x="301" y="827"/>
                    <a:pt x="301" y="827"/>
                    <a:pt x="301" y="793"/>
                  </a:cubicBezTo>
                  <a:cubicBezTo>
                    <a:pt x="301" y="760"/>
                    <a:pt x="301" y="726"/>
                    <a:pt x="334" y="693"/>
                  </a:cubicBezTo>
                  <a:cubicBezTo>
                    <a:pt x="368" y="626"/>
                    <a:pt x="468" y="560"/>
                    <a:pt x="534" y="526"/>
                  </a:cubicBezTo>
                  <a:cubicBezTo>
                    <a:pt x="568" y="493"/>
                    <a:pt x="634" y="493"/>
                    <a:pt x="668" y="460"/>
                  </a:cubicBezTo>
                  <a:lnTo>
                    <a:pt x="768" y="460"/>
                  </a:lnTo>
                  <a:cubicBezTo>
                    <a:pt x="768" y="493"/>
                    <a:pt x="801" y="560"/>
                    <a:pt x="801" y="560"/>
                  </a:cubicBezTo>
                  <a:cubicBezTo>
                    <a:pt x="818" y="576"/>
                    <a:pt x="835" y="585"/>
                    <a:pt x="851" y="585"/>
                  </a:cubicBezTo>
                  <a:cubicBezTo>
                    <a:pt x="868" y="585"/>
                    <a:pt x="885" y="576"/>
                    <a:pt x="901" y="560"/>
                  </a:cubicBezTo>
                  <a:cubicBezTo>
                    <a:pt x="935" y="526"/>
                    <a:pt x="968" y="493"/>
                    <a:pt x="1001" y="426"/>
                  </a:cubicBezTo>
                  <a:cubicBezTo>
                    <a:pt x="1001" y="393"/>
                    <a:pt x="1001" y="326"/>
                    <a:pt x="1001" y="259"/>
                  </a:cubicBezTo>
                  <a:lnTo>
                    <a:pt x="1001" y="193"/>
                  </a:lnTo>
                  <a:cubicBezTo>
                    <a:pt x="1001" y="126"/>
                    <a:pt x="968" y="93"/>
                    <a:pt x="968" y="26"/>
                  </a:cubicBezTo>
                  <a:cubicBezTo>
                    <a:pt x="951" y="9"/>
                    <a:pt x="935" y="1"/>
                    <a:pt x="91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289;p54">
              <a:extLst>
                <a:ext uri="{FF2B5EF4-FFF2-40B4-BE49-F238E27FC236}">
                  <a16:creationId xmlns:a16="http://schemas.microsoft.com/office/drawing/2014/main" id="{587B078E-BAE8-48C7-B6FF-8318BD55C702}"/>
                </a:ext>
              </a:extLst>
            </p:cNvPr>
            <p:cNvSpPr/>
            <p:nvPr/>
          </p:nvSpPr>
          <p:spPr>
            <a:xfrm>
              <a:off x="2386050" y="1953975"/>
              <a:ext cx="9200" cy="41875"/>
            </a:xfrm>
            <a:custGeom>
              <a:avLst/>
              <a:gdLst/>
              <a:ahLst/>
              <a:cxnLst/>
              <a:rect l="l" t="t" r="r" b="b"/>
              <a:pathLst>
                <a:path w="368" h="1675" extrusionOk="0">
                  <a:moveTo>
                    <a:pt x="267" y="0"/>
                  </a:moveTo>
                  <a:cubicBezTo>
                    <a:pt x="245" y="0"/>
                    <a:pt x="223" y="15"/>
                    <a:pt x="200" y="15"/>
                  </a:cubicBezTo>
                  <a:cubicBezTo>
                    <a:pt x="134" y="49"/>
                    <a:pt x="100" y="115"/>
                    <a:pt x="67" y="182"/>
                  </a:cubicBezTo>
                  <a:cubicBezTo>
                    <a:pt x="34" y="215"/>
                    <a:pt x="0" y="282"/>
                    <a:pt x="0" y="349"/>
                  </a:cubicBezTo>
                  <a:cubicBezTo>
                    <a:pt x="0" y="415"/>
                    <a:pt x="34" y="449"/>
                    <a:pt x="67" y="482"/>
                  </a:cubicBezTo>
                  <a:cubicBezTo>
                    <a:pt x="84" y="499"/>
                    <a:pt x="100" y="507"/>
                    <a:pt x="121" y="507"/>
                  </a:cubicBezTo>
                  <a:cubicBezTo>
                    <a:pt x="142" y="507"/>
                    <a:pt x="167" y="499"/>
                    <a:pt x="200" y="482"/>
                  </a:cubicBezTo>
                  <a:cubicBezTo>
                    <a:pt x="234" y="449"/>
                    <a:pt x="267" y="415"/>
                    <a:pt x="300" y="349"/>
                  </a:cubicBezTo>
                  <a:cubicBezTo>
                    <a:pt x="334" y="282"/>
                    <a:pt x="367" y="215"/>
                    <a:pt x="367" y="182"/>
                  </a:cubicBezTo>
                  <a:cubicBezTo>
                    <a:pt x="367" y="115"/>
                    <a:pt x="334" y="49"/>
                    <a:pt x="300" y="15"/>
                  </a:cubicBezTo>
                  <a:cubicBezTo>
                    <a:pt x="289" y="4"/>
                    <a:pt x="278" y="0"/>
                    <a:pt x="267" y="0"/>
                  </a:cubicBezTo>
                  <a:close/>
                  <a:moveTo>
                    <a:pt x="246" y="1158"/>
                  </a:moveTo>
                  <a:cubicBezTo>
                    <a:pt x="225" y="1158"/>
                    <a:pt x="200" y="1166"/>
                    <a:pt x="167" y="1183"/>
                  </a:cubicBezTo>
                  <a:cubicBezTo>
                    <a:pt x="134" y="1216"/>
                    <a:pt x="67" y="1249"/>
                    <a:pt x="67" y="1316"/>
                  </a:cubicBezTo>
                  <a:cubicBezTo>
                    <a:pt x="34" y="1383"/>
                    <a:pt x="0" y="1450"/>
                    <a:pt x="0" y="1516"/>
                  </a:cubicBezTo>
                  <a:cubicBezTo>
                    <a:pt x="0" y="1550"/>
                    <a:pt x="34" y="1616"/>
                    <a:pt x="67" y="1650"/>
                  </a:cubicBezTo>
                  <a:cubicBezTo>
                    <a:pt x="84" y="1666"/>
                    <a:pt x="100" y="1675"/>
                    <a:pt x="117" y="1675"/>
                  </a:cubicBezTo>
                  <a:cubicBezTo>
                    <a:pt x="134" y="1675"/>
                    <a:pt x="150" y="1666"/>
                    <a:pt x="167" y="1650"/>
                  </a:cubicBezTo>
                  <a:cubicBezTo>
                    <a:pt x="234" y="1616"/>
                    <a:pt x="267" y="1550"/>
                    <a:pt x="300" y="1516"/>
                  </a:cubicBezTo>
                  <a:cubicBezTo>
                    <a:pt x="334" y="1450"/>
                    <a:pt x="334" y="1383"/>
                    <a:pt x="367" y="1316"/>
                  </a:cubicBezTo>
                  <a:cubicBezTo>
                    <a:pt x="367" y="1249"/>
                    <a:pt x="334" y="1216"/>
                    <a:pt x="300" y="1183"/>
                  </a:cubicBezTo>
                  <a:cubicBezTo>
                    <a:pt x="284" y="1166"/>
                    <a:pt x="267" y="1158"/>
                    <a:pt x="246" y="1158"/>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290;p54">
              <a:extLst>
                <a:ext uri="{FF2B5EF4-FFF2-40B4-BE49-F238E27FC236}">
                  <a16:creationId xmlns:a16="http://schemas.microsoft.com/office/drawing/2014/main" id="{6C3DF037-5967-4C92-904A-A1D3609CB72C}"/>
                </a:ext>
              </a:extLst>
            </p:cNvPr>
            <p:cNvSpPr/>
            <p:nvPr/>
          </p:nvSpPr>
          <p:spPr>
            <a:xfrm>
              <a:off x="2412725" y="1906175"/>
              <a:ext cx="25050" cy="82375"/>
            </a:xfrm>
            <a:custGeom>
              <a:avLst/>
              <a:gdLst/>
              <a:ahLst/>
              <a:cxnLst/>
              <a:rect l="l" t="t" r="r" b="b"/>
              <a:pathLst>
                <a:path w="1002" h="3295" extrusionOk="0">
                  <a:moveTo>
                    <a:pt x="918" y="1"/>
                  </a:moveTo>
                  <a:cubicBezTo>
                    <a:pt x="901" y="1"/>
                    <a:pt x="885" y="9"/>
                    <a:pt x="868" y="26"/>
                  </a:cubicBezTo>
                  <a:cubicBezTo>
                    <a:pt x="835" y="26"/>
                    <a:pt x="835" y="59"/>
                    <a:pt x="801" y="92"/>
                  </a:cubicBezTo>
                  <a:cubicBezTo>
                    <a:pt x="801" y="126"/>
                    <a:pt x="768" y="193"/>
                    <a:pt x="768" y="226"/>
                  </a:cubicBezTo>
                  <a:lnTo>
                    <a:pt x="34" y="3061"/>
                  </a:lnTo>
                  <a:cubicBezTo>
                    <a:pt x="1" y="3095"/>
                    <a:pt x="1" y="3161"/>
                    <a:pt x="1" y="3228"/>
                  </a:cubicBezTo>
                  <a:cubicBezTo>
                    <a:pt x="1" y="3261"/>
                    <a:pt x="1" y="3295"/>
                    <a:pt x="34" y="3295"/>
                  </a:cubicBezTo>
                  <a:lnTo>
                    <a:pt x="134" y="3295"/>
                  </a:lnTo>
                  <a:cubicBezTo>
                    <a:pt x="134" y="3295"/>
                    <a:pt x="167" y="3261"/>
                    <a:pt x="201" y="3228"/>
                  </a:cubicBezTo>
                  <a:cubicBezTo>
                    <a:pt x="201" y="3195"/>
                    <a:pt x="234" y="3128"/>
                    <a:pt x="234" y="3095"/>
                  </a:cubicBezTo>
                  <a:lnTo>
                    <a:pt x="968" y="259"/>
                  </a:lnTo>
                  <a:cubicBezTo>
                    <a:pt x="968" y="193"/>
                    <a:pt x="1001" y="159"/>
                    <a:pt x="1001" y="92"/>
                  </a:cubicBezTo>
                  <a:cubicBezTo>
                    <a:pt x="1001" y="59"/>
                    <a:pt x="968" y="26"/>
                    <a:pt x="968" y="26"/>
                  </a:cubicBezTo>
                  <a:cubicBezTo>
                    <a:pt x="951" y="9"/>
                    <a:pt x="935" y="1"/>
                    <a:pt x="91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291;p54">
              <a:extLst>
                <a:ext uri="{FF2B5EF4-FFF2-40B4-BE49-F238E27FC236}">
                  <a16:creationId xmlns:a16="http://schemas.microsoft.com/office/drawing/2014/main" id="{A7FF4985-49DB-4E0B-B210-3AFF32DAB814}"/>
                </a:ext>
              </a:extLst>
            </p:cNvPr>
            <p:cNvSpPr/>
            <p:nvPr/>
          </p:nvSpPr>
          <p:spPr>
            <a:xfrm>
              <a:off x="2446925" y="1886800"/>
              <a:ext cx="25025" cy="82575"/>
            </a:xfrm>
            <a:custGeom>
              <a:avLst/>
              <a:gdLst/>
              <a:ahLst/>
              <a:cxnLst/>
              <a:rect l="l" t="t" r="r" b="b"/>
              <a:pathLst>
                <a:path w="1001" h="3303" extrusionOk="0">
                  <a:moveTo>
                    <a:pt x="901" y="0"/>
                  </a:moveTo>
                  <a:cubicBezTo>
                    <a:pt x="868" y="0"/>
                    <a:pt x="834" y="34"/>
                    <a:pt x="834" y="67"/>
                  </a:cubicBezTo>
                  <a:cubicBezTo>
                    <a:pt x="801" y="100"/>
                    <a:pt x="767" y="167"/>
                    <a:pt x="767" y="200"/>
                  </a:cubicBezTo>
                  <a:lnTo>
                    <a:pt x="34" y="3036"/>
                  </a:lnTo>
                  <a:cubicBezTo>
                    <a:pt x="34" y="3102"/>
                    <a:pt x="34" y="3136"/>
                    <a:pt x="34" y="3203"/>
                  </a:cubicBezTo>
                  <a:cubicBezTo>
                    <a:pt x="0" y="3236"/>
                    <a:pt x="34" y="3269"/>
                    <a:pt x="67" y="3303"/>
                  </a:cubicBezTo>
                  <a:lnTo>
                    <a:pt x="134" y="3303"/>
                  </a:lnTo>
                  <a:cubicBezTo>
                    <a:pt x="167" y="3269"/>
                    <a:pt x="200" y="3236"/>
                    <a:pt x="200" y="3203"/>
                  </a:cubicBezTo>
                  <a:cubicBezTo>
                    <a:pt x="234" y="3169"/>
                    <a:pt x="234" y="3102"/>
                    <a:pt x="267" y="3069"/>
                  </a:cubicBezTo>
                  <a:lnTo>
                    <a:pt x="968" y="234"/>
                  </a:lnTo>
                  <a:cubicBezTo>
                    <a:pt x="1001" y="200"/>
                    <a:pt x="1001" y="134"/>
                    <a:pt x="1001" y="67"/>
                  </a:cubicBezTo>
                  <a:cubicBezTo>
                    <a:pt x="1001" y="34"/>
                    <a:pt x="1001" y="0"/>
                    <a:pt x="9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292;p54">
              <a:extLst>
                <a:ext uri="{FF2B5EF4-FFF2-40B4-BE49-F238E27FC236}">
                  <a16:creationId xmlns:a16="http://schemas.microsoft.com/office/drawing/2014/main" id="{4566386F-3A75-4B73-98FE-BAEFA570EE73}"/>
                </a:ext>
              </a:extLst>
            </p:cNvPr>
            <p:cNvSpPr/>
            <p:nvPr/>
          </p:nvSpPr>
          <p:spPr>
            <a:xfrm>
              <a:off x="2476950" y="1888875"/>
              <a:ext cx="35875" cy="54450"/>
            </a:xfrm>
            <a:custGeom>
              <a:avLst/>
              <a:gdLst/>
              <a:ahLst/>
              <a:cxnLst/>
              <a:rect l="l" t="t" r="r" b="b"/>
              <a:pathLst>
                <a:path w="1435" h="2178" extrusionOk="0">
                  <a:moveTo>
                    <a:pt x="1088" y="1"/>
                  </a:moveTo>
                  <a:cubicBezTo>
                    <a:pt x="1051" y="1"/>
                    <a:pt x="1017" y="17"/>
                    <a:pt x="1001" y="51"/>
                  </a:cubicBezTo>
                  <a:cubicBezTo>
                    <a:pt x="934" y="51"/>
                    <a:pt x="901" y="117"/>
                    <a:pt x="867" y="151"/>
                  </a:cubicBezTo>
                  <a:cubicBezTo>
                    <a:pt x="801" y="217"/>
                    <a:pt x="767" y="251"/>
                    <a:pt x="734" y="317"/>
                  </a:cubicBezTo>
                  <a:cubicBezTo>
                    <a:pt x="734" y="284"/>
                    <a:pt x="701" y="284"/>
                    <a:pt x="667" y="284"/>
                  </a:cubicBezTo>
                  <a:cubicBezTo>
                    <a:pt x="634" y="267"/>
                    <a:pt x="609" y="259"/>
                    <a:pt x="588" y="259"/>
                  </a:cubicBezTo>
                  <a:cubicBezTo>
                    <a:pt x="567" y="259"/>
                    <a:pt x="550" y="267"/>
                    <a:pt x="534" y="284"/>
                  </a:cubicBezTo>
                  <a:cubicBezTo>
                    <a:pt x="500" y="284"/>
                    <a:pt x="467" y="317"/>
                    <a:pt x="434" y="384"/>
                  </a:cubicBezTo>
                  <a:cubicBezTo>
                    <a:pt x="400" y="418"/>
                    <a:pt x="367" y="484"/>
                    <a:pt x="334" y="551"/>
                  </a:cubicBezTo>
                  <a:lnTo>
                    <a:pt x="334" y="451"/>
                  </a:lnTo>
                  <a:lnTo>
                    <a:pt x="167" y="584"/>
                  </a:lnTo>
                  <a:cubicBezTo>
                    <a:pt x="134" y="618"/>
                    <a:pt x="67" y="651"/>
                    <a:pt x="67" y="718"/>
                  </a:cubicBezTo>
                  <a:cubicBezTo>
                    <a:pt x="33" y="751"/>
                    <a:pt x="33" y="818"/>
                    <a:pt x="33" y="851"/>
                  </a:cubicBezTo>
                  <a:cubicBezTo>
                    <a:pt x="0" y="885"/>
                    <a:pt x="33" y="918"/>
                    <a:pt x="67" y="951"/>
                  </a:cubicBezTo>
                  <a:cubicBezTo>
                    <a:pt x="67" y="968"/>
                    <a:pt x="75" y="976"/>
                    <a:pt x="92" y="976"/>
                  </a:cubicBezTo>
                  <a:cubicBezTo>
                    <a:pt x="109" y="976"/>
                    <a:pt x="134" y="968"/>
                    <a:pt x="167" y="951"/>
                  </a:cubicBezTo>
                  <a:lnTo>
                    <a:pt x="167" y="1785"/>
                  </a:lnTo>
                  <a:cubicBezTo>
                    <a:pt x="100" y="1819"/>
                    <a:pt x="67" y="1852"/>
                    <a:pt x="67" y="1919"/>
                  </a:cubicBezTo>
                  <a:cubicBezTo>
                    <a:pt x="33" y="1952"/>
                    <a:pt x="33" y="1985"/>
                    <a:pt x="33" y="2052"/>
                  </a:cubicBezTo>
                  <a:cubicBezTo>
                    <a:pt x="0" y="2085"/>
                    <a:pt x="33" y="2119"/>
                    <a:pt x="67" y="2152"/>
                  </a:cubicBezTo>
                  <a:cubicBezTo>
                    <a:pt x="67" y="2169"/>
                    <a:pt x="83" y="2177"/>
                    <a:pt x="104" y="2177"/>
                  </a:cubicBezTo>
                  <a:cubicBezTo>
                    <a:pt x="125" y="2177"/>
                    <a:pt x="150" y="2169"/>
                    <a:pt x="167" y="2152"/>
                  </a:cubicBezTo>
                  <a:lnTo>
                    <a:pt x="367" y="2052"/>
                  </a:lnTo>
                  <a:cubicBezTo>
                    <a:pt x="434" y="2019"/>
                    <a:pt x="467" y="1952"/>
                    <a:pt x="500" y="1919"/>
                  </a:cubicBezTo>
                  <a:cubicBezTo>
                    <a:pt x="500" y="1885"/>
                    <a:pt x="534" y="1819"/>
                    <a:pt x="534" y="1785"/>
                  </a:cubicBezTo>
                  <a:cubicBezTo>
                    <a:pt x="534" y="1718"/>
                    <a:pt x="534" y="1685"/>
                    <a:pt x="500" y="1685"/>
                  </a:cubicBezTo>
                  <a:cubicBezTo>
                    <a:pt x="484" y="1668"/>
                    <a:pt x="467" y="1660"/>
                    <a:pt x="450" y="1660"/>
                  </a:cubicBezTo>
                  <a:cubicBezTo>
                    <a:pt x="434" y="1660"/>
                    <a:pt x="417" y="1668"/>
                    <a:pt x="400" y="1685"/>
                  </a:cubicBezTo>
                  <a:lnTo>
                    <a:pt x="400" y="985"/>
                  </a:lnTo>
                  <a:cubicBezTo>
                    <a:pt x="400" y="885"/>
                    <a:pt x="434" y="818"/>
                    <a:pt x="467" y="751"/>
                  </a:cubicBezTo>
                  <a:cubicBezTo>
                    <a:pt x="500" y="718"/>
                    <a:pt x="534" y="684"/>
                    <a:pt x="567" y="684"/>
                  </a:cubicBezTo>
                  <a:lnTo>
                    <a:pt x="601" y="684"/>
                  </a:lnTo>
                  <a:cubicBezTo>
                    <a:pt x="634" y="718"/>
                    <a:pt x="634" y="751"/>
                    <a:pt x="601" y="784"/>
                  </a:cubicBezTo>
                  <a:lnTo>
                    <a:pt x="601" y="1885"/>
                  </a:lnTo>
                  <a:lnTo>
                    <a:pt x="834" y="1752"/>
                  </a:lnTo>
                  <a:cubicBezTo>
                    <a:pt x="867" y="1718"/>
                    <a:pt x="934" y="1685"/>
                    <a:pt x="934" y="1652"/>
                  </a:cubicBezTo>
                  <a:cubicBezTo>
                    <a:pt x="967" y="1585"/>
                    <a:pt x="967" y="1552"/>
                    <a:pt x="967" y="1485"/>
                  </a:cubicBezTo>
                  <a:cubicBezTo>
                    <a:pt x="967" y="1452"/>
                    <a:pt x="967" y="1418"/>
                    <a:pt x="934" y="1385"/>
                  </a:cubicBezTo>
                  <a:cubicBezTo>
                    <a:pt x="934" y="1368"/>
                    <a:pt x="926" y="1360"/>
                    <a:pt x="909" y="1360"/>
                  </a:cubicBezTo>
                  <a:cubicBezTo>
                    <a:pt x="892" y="1360"/>
                    <a:pt x="867" y="1368"/>
                    <a:pt x="834" y="1385"/>
                  </a:cubicBezTo>
                  <a:lnTo>
                    <a:pt x="834" y="684"/>
                  </a:lnTo>
                  <a:cubicBezTo>
                    <a:pt x="867" y="618"/>
                    <a:pt x="901" y="518"/>
                    <a:pt x="934" y="451"/>
                  </a:cubicBezTo>
                  <a:cubicBezTo>
                    <a:pt x="967" y="418"/>
                    <a:pt x="967" y="418"/>
                    <a:pt x="1001" y="384"/>
                  </a:cubicBezTo>
                  <a:lnTo>
                    <a:pt x="1068" y="384"/>
                  </a:lnTo>
                  <a:lnTo>
                    <a:pt x="1068" y="484"/>
                  </a:lnTo>
                  <a:lnTo>
                    <a:pt x="1068" y="1585"/>
                  </a:lnTo>
                  <a:lnTo>
                    <a:pt x="1301" y="1485"/>
                  </a:lnTo>
                  <a:cubicBezTo>
                    <a:pt x="1334" y="1452"/>
                    <a:pt x="1368" y="1418"/>
                    <a:pt x="1401" y="1352"/>
                  </a:cubicBezTo>
                  <a:cubicBezTo>
                    <a:pt x="1434" y="1318"/>
                    <a:pt x="1434" y="1251"/>
                    <a:pt x="1434" y="1218"/>
                  </a:cubicBezTo>
                  <a:cubicBezTo>
                    <a:pt x="1434" y="1185"/>
                    <a:pt x="1434" y="1118"/>
                    <a:pt x="1401" y="1118"/>
                  </a:cubicBezTo>
                  <a:cubicBezTo>
                    <a:pt x="1384" y="1101"/>
                    <a:pt x="1368" y="1093"/>
                    <a:pt x="1351" y="1093"/>
                  </a:cubicBezTo>
                  <a:cubicBezTo>
                    <a:pt x="1334" y="1093"/>
                    <a:pt x="1318" y="1101"/>
                    <a:pt x="1301" y="1118"/>
                  </a:cubicBezTo>
                  <a:lnTo>
                    <a:pt x="1301" y="351"/>
                  </a:lnTo>
                  <a:cubicBezTo>
                    <a:pt x="1301" y="217"/>
                    <a:pt x="1268" y="117"/>
                    <a:pt x="1201" y="51"/>
                  </a:cubicBezTo>
                  <a:cubicBezTo>
                    <a:pt x="1168" y="17"/>
                    <a:pt x="1126" y="1"/>
                    <a:pt x="108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293;p54">
              <a:extLst>
                <a:ext uri="{FF2B5EF4-FFF2-40B4-BE49-F238E27FC236}">
                  <a16:creationId xmlns:a16="http://schemas.microsoft.com/office/drawing/2014/main" id="{2802A049-F828-4DFD-9D6B-0AAD566DC39A}"/>
                </a:ext>
              </a:extLst>
            </p:cNvPr>
            <p:cNvSpPr/>
            <p:nvPr/>
          </p:nvSpPr>
          <p:spPr>
            <a:xfrm>
              <a:off x="2512800" y="1867250"/>
              <a:ext cx="32550" cy="72725"/>
            </a:xfrm>
            <a:custGeom>
              <a:avLst/>
              <a:gdLst/>
              <a:ahLst/>
              <a:cxnLst/>
              <a:rect l="l" t="t" r="r" b="b"/>
              <a:pathLst>
                <a:path w="1302" h="2909" extrusionOk="0">
                  <a:moveTo>
                    <a:pt x="1233" y="0"/>
                  </a:moveTo>
                  <a:cubicBezTo>
                    <a:pt x="1209" y="0"/>
                    <a:pt x="1179" y="15"/>
                    <a:pt x="1135" y="15"/>
                  </a:cubicBezTo>
                  <a:lnTo>
                    <a:pt x="934" y="148"/>
                  </a:lnTo>
                  <a:cubicBezTo>
                    <a:pt x="868" y="182"/>
                    <a:pt x="834" y="215"/>
                    <a:pt x="801" y="282"/>
                  </a:cubicBezTo>
                  <a:cubicBezTo>
                    <a:pt x="801" y="315"/>
                    <a:pt x="768" y="349"/>
                    <a:pt x="768" y="415"/>
                  </a:cubicBezTo>
                  <a:cubicBezTo>
                    <a:pt x="768" y="449"/>
                    <a:pt x="768" y="482"/>
                    <a:pt x="801" y="515"/>
                  </a:cubicBezTo>
                  <a:cubicBezTo>
                    <a:pt x="818" y="532"/>
                    <a:pt x="834" y="540"/>
                    <a:pt x="851" y="540"/>
                  </a:cubicBezTo>
                  <a:cubicBezTo>
                    <a:pt x="868" y="540"/>
                    <a:pt x="884" y="532"/>
                    <a:pt x="901" y="515"/>
                  </a:cubicBezTo>
                  <a:lnTo>
                    <a:pt x="901" y="515"/>
                  </a:lnTo>
                  <a:lnTo>
                    <a:pt x="668" y="1483"/>
                  </a:lnTo>
                  <a:lnTo>
                    <a:pt x="367" y="816"/>
                  </a:lnTo>
                  <a:cubicBezTo>
                    <a:pt x="434" y="782"/>
                    <a:pt x="467" y="749"/>
                    <a:pt x="501" y="715"/>
                  </a:cubicBezTo>
                  <a:cubicBezTo>
                    <a:pt x="501" y="682"/>
                    <a:pt x="534" y="615"/>
                    <a:pt x="534" y="582"/>
                  </a:cubicBezTo>
                  <a:cubicBezTo>
                    <a:pt x="534" y="515"/>
                    <a:pt x="534" y="482"/>
                    <a:pt x="501" y="449"/>
                  </a:cubicBezTo>
                  <a:cubicBezTo>
                    <a:pt x="467" y="449"/>
                    <a:pt x="434" y="449"/>
                    <a:pt x="367" y="482"/>
                  </a:cubicBezTo>
                  <a:lnTo>
                    <a:pt x="167" y="615"/>
                  </a:lnTo>
                  <a:cubicBezTo>
                    <a:pt x="134" y="615"/>
                    <a:pt x="67" y="682"/>
                    <a:pt x="67" y="715"/>
                  </a:cubicBezTo>
                  <a:cubicBezTo>
                    <a:pt x="34" y="749"/>
                    <a:pt x="0" y="816"/>
                    <a:pt x="0" y="849"/>
                  </a:cubicBezTo>
                  <a:cubicBezTo>
                    <a:pt x="0" y="882"/>
                    <a:pt x="0" y="916"/>
                    <a:pt x="34" y="949"/>
                  </a:cubicBezTo>
                  <a:cubicBezTo>
                    <a:pt x="50" y="966"/>
                    <a:pt x="67" y="974"/>
                    <a:pt x="84" y="974"/>
                  </a:cubicBezTo>
                  <a:cubicBezTo>
                    <a:pt x="101" y="974"/>
                    <a:pt x="117" y="966"/>
                    <a:pt x="134" y="949"/>
                  </a:cubicBezTo>
                  <a:lnTo>
                    <a:pt x="501" y="1916"/>
                  </a:lnTo>
                  <a:lnTo>
                    <a:pt x="401" y="2383"/>
                  </a:lnTo>
                  <a:lnTo>
                    <a:pt x="167" y="2517"/>
                  </a:lnTo>
                  <a:cubicBezTo>
                    <a:pt x="134" y="2550"/>
                    <a:pt x="67" y="2583"/>
                    <a:pt x="67" y="2617"/>
                  </a:cubicBezTo>
                  <a:cubicBezTo>
                    <a:pt x="34" y="2684"/>
                    <a:pt x="34" y="2717"/>
                    <a:pt x="34" y="2784"/>
                  </a:cubicBezTo>
                  <a:cubicBezTo>
                    <a:pt x="0" y="2817"/>
                    <a:pt x="34" y="2850"/>
                    <a:pt x="67" y="2884"/>
                  </a:cubicBezTo>
                  <a:cubicBezTo>
                    <a:pt x="67" y="2900"/>
                    <a:pt x="76" y="2909"/>
                    <a:pt x="92" y="2909"/>
                  </a:cubicBezTo>
                  <a:cubicBezTo>
                    <a:pt x="109" y="2909"/>
                    <a:pt x="134" y="2900"/>
                    <a:pt x="167" y="2884"/>
                  </a:cubicBezTo>
                  <a:lnTo>
                    <a:pt x="668" y="2583"/>
                  </a:lnTo>
                  <a:cubicBezTo>
                    <a:pt x="701" y="2550"/>
                    <a:pt x="768" y="2517"/>
                    <a:pt x="768" y="2483"/>
                  </a:cubicBezTo>
                  <a:cubicBezTo>
                    <a:pt x="801" y="2417"/>
                    <a:pt x="801" y="2383"/>
                    <a:pt x="801" y="2350"/>
                  </a:cubicBezTo>
                  <a:cubicBezTo>
                    <a:pt x="801" y="2283"/>
                    <a:pt x="768" y="2217"/>
                    <a:pt x="768" y="2217"/>
                  </a:cubicBezTo>
                  <a:cubicBezTo>
                    <a:pt x="734" y="2217"/>
                    <a:pt x="701" y="2217"/>
                    <a:pt x="668" y="2250"/>
                  </a:cubicBezTo>
                  <a:lnTo>
                    <a:pt x="1168" y="382"/>
                  </a:lnTo>
                  <a:cubicBezTo>
                    <a:pt x="1201" y="349"/>
                    <a:pt x="1235" y="315"/>
                    <a:pt x="1268" y="282"/>
                  </a:cubicBezTo>
                  <a:cubicBezTo>
                    <a:pt x="1268" y="215"/>
                    <a:pt x="1301" y="182"/>
                    <a:pt x="1301" y="148"/>
                  </a:cubicBezTo>
                  <a:cubicBezTo>
                    <a:pt x="1301" y="82"/>
                    <a:pt x="1268" y="48"/>
                    <a:pt x="1268" y="15"/>
                  </a:cubicBezTo>
                  <a:cubicBezTo>
                    <a:pt x="1257" y="4"/>
                    <a:pt x="1246" y="0"/>
                    <a:pt x="123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294;p54">
              <a:extLst>
                <a:ext uri="{FF2B5EF4-FFF2-40B4-BE49-F238E27FC236}">
                  <a16:creationId xmlns:a16="http://schemas.microsoft.com/office/drawing/2014/main" id="{322B7F11-C58A-4966-BF06-643F7C03A2FE}"/>
                </a:ext>
              </a:extLst>
            </p:cNvPr>
            <p:cNvSpPr/>
            <p:nvPr/>
          </p:nvSpPr>
          <p:spPr>
            <a:xfrm>
              <a:off x="2544500" y="1851550"/>
              <a:ext cx="33375" cy="69250"/>
            </a:xfrm>
            <a:custGeom>
              <a:avLst/>
              <a:gdLst/>
              <a:ahLst/>
              <a:cxnLst/>
              <a:rect l="l" t="t" r="r" b="b"/>
              <a:pathLst>
                <a:path w="1335" h="2770" extrusionOk="0">
                  <a:moveTo>
                    <a:pt x="910" y="362"/>
                  </a:moveTo>
                  <a:cubicBezTo>
                    <a:pt x="928" y="362"/>
                    <a:pt x="948" y="366"/>
                    <a:pt x="967" y="376"/>
                  </a:cubicBezTo>
                  <a:cubicBezTo>
                    <a:pt x="1034" y="409"/>
                    <a:pt x="1067" y="443"/>
                    <a:pt x="1101" y="510"/>
                  </a:cubicBezTo>
                  <a:cubicBezTo>
                    <a:pt x="1101" y="543"/>
                    <a:pt x="1134" y="610"/>
                    <a:pt x="1134" y="676"/>
                  </a:cubicBezTo>
                  <a:cubicBezTo>
                    <a:pt x="1134" y="776"/>
                    <a:pt x="1101" y="910"/>
                    <a:pt x="1034" y="1010"/>
                  </a:cubicBezTo>
                  <a:cubicBezTo>
                    <a:pt x="967" y="1110"/>
                    <a:pt x="901" y="1210"/>
                    <a:pt x="801" y="1277"/>
                  </a:cubicBezTo>
                  <a:cubicBezTo>
                    <a:pt x="767" y="1293"/>
                    <a:pt x="726" y="1302"/>
                    <a:pt x="684" y="1302"/>
                  </a:cubicBezTo>
                  <a:cubicBezTo>
                    <a:pt x="642" y="1302"/>
                    <a:pt x="600" y="1293"/>
                    <a:pt x="567" y="1277"/>
                  </a:cubicBezTo>
                  <a:cubicBezTo>
                    <a:pt x="467" y="1210"/>
                    <a:pt x="434" y="1143"/>
                    <a:pt x="467" y="1043"/>
                  </a:cubicBezTo>
                  <a:cubicBezTo>
                    <a:pt x="467" y="943"/>
                    <a:pt x="467" y="843"/>
                    <a:pt x="534" y="776"/>
                  </a:cubicBezTo>
                  <a:cubicBezTo>
                    <a:pt x="567" y="610"/>
                    <a:pt x="667" y="476"/>
                    <a:pt x="801" y="409"/>
                  </a:cubicBezTo>
                  <a:cubicBezTo>
                    <a:pt x="824" y="386"/>
                    <a:pt x="864" y="362"/>
                    <a:pt x="910" y="362"/>
                  </a:cubicBezTo>
                  <a:close/>
                  <a:moveTo>
                    <a:pt x="980" y="1"/>
                  </a:moveTo>
                  <a:cubicBezTo>
                    <a:pt x="909" y="1"/>
                    <a:pt x="834" y="26"/>
                    <a:pt x="767" y="76"/>
                  </a:cubicBezTo>
                  <a:cubicBezTo>
                    <a:pt x="701" y="109"/>
                    <a:pt x="667" y="143"/>
                    <a:pt x="600" y="209"/>
                  </a:cubicBezTo>
                  <a:cubicBezTo>
                    <a:pt x="534" y="276"/>
                    <a:pt x="467" y="343"/>
                    <a:pt x="434" y="409"/>
                  </a:cubicBezTo>
                  <a:lnTo>
                    <a:pt x="434" y="309"/>
                  </a:lnTo>
                  <a:lnTo>
                    <a:pt x="167" y="443"/>
                  </a:lnTo>
                  <a:cubicBezTo>
                    <a:pt x="133" y="476"/>
                    <a:pt x="67" y="510"/>
                    <a:pt x="67" y="576"/>
                  </a:cubicBezTo>
                  <a:cubicBezTo>
                    <a:pt x="33" y="610"/>
                    <a:pt x="0" y="676"/>
                    <a:pt x="33" y="710"/>
                  </a:cubicBezTo>
                  <a:cubicBezTo>
                    <a:pt x="0" y="743"/>
                    <a:pt x="33" y="810"/>
                    <a:pt x="67" y="810"/>
                  </a:cubicBezTo>
                  <a:cubicBezTo>
                    <a:pt x="67" y="838"/>
                    <a:pt x="79" y="848"/>
                    <a:pt x="95" y="848"/>
                  </a:cubicBezTo>
                  <a:cubicBezTo>
                    <a:pt x="117" y="848"/>
                    <a:pt x="148" y="829"/>
                    <a:pt x="167" y="810"/>
                  </a:cubicBezTo>
                  <a:lnTo>
                    <a:pt x="200" y="810"/>
                  </a:lnTo>
                  <a:lnTo>
                    <a:pt x="200" y="2378"/>
                  </a:lnTo>
                  <a:lnTo>
                    <a:pt x="167" y="2378"/>
                  </a:lnTo>
                  <a:cubicBezTo>
                    <a:pt x="133" y="2411"/>
                    <a:pt x="67" y="2444"/>
                    <a:pt x="67" y="2511"/>
                  </a:cubicBezTo>
                  <a:cubicBezTo>
                    <a:pt x="33" y="2544"/>
                    <a:pt x="0" y="2578"/>
                    <a:pt x="33" y="2644"/>
                  </a:cubicBezTo>
                  <a:cubicBezTo>
                    <a:pt x="0" y="2678"/>
                    <a:pt x="33" y="2711"/>
                    <a:pt x="67" y="2744"/>
                  </a:cubicBezTo>
                  <a:cubicBezTo>
                    <a:pt x="67" y="2761"/>
                    <a:pt x="83" y="2770"/>
                    <a:pt x="104" y="2770"/>
                  </a:cubicBezTo>
                  <a:cubicBezTo>
                    <a:pt x="125" y="2770"/>
                    <a:pt x="150" y="2761"/>
                    <a:pt x="167" y="2744"/>
                  </a:cubicBezTo>
                  <a:lnTo>
                    <a:pt x="600" y="2511"/>
                  </a:lnTo>
                  <a:cubicBezTo>
                    <a:pt x="634" y="2478"/>
                    <a:pt x="667" y="2444"/>
                    <a:pt x="701" y="2411"/>
                  </a:cubicBezTo>
                  <a:cubicBezTo>
                    <a:pt x="734" y="2344"/>
                    <a:pt x="734" y="2311"/>
                    <a:pt x="734" y="2244"/>
                  </a:cubicBezTo>
                  <a:cubicBezTo>
                    <a:pt x="734" y="2211"/>
                    <a:pt x="734" y="2177"/>
                    <a:pt x="701" y="2144"/>
                  </a:cubicBezTo>
                  <a:cubicBezTo>
                    <a:pt x="684" y="2127"/>
                    <a:pt x="667" y="2119"/>
                    <a:pt x="650" y="2119"/>
                  </a:cubicBezTo>
                  <a:cubicBezTo>
                    <a:pt x="634" y="2119"/>
                    <a:pt x="617" y="2127"/>
                    <a:pt x="600" y="2144"/>
                  </a:cubicBezTo>
                  <a:lnTo>
                    <a:pt x="467" y="2211"/>
                  </a:lnTo>
                  <a:lnTo>
                    <a:pt x="467" y="1644"/>
                  </a:lnTo>
                  <a:cubicBezTo>
                    <a:pt x="500" y="1677"/>
                    <a:pt x="567" y="1677"/>
                    <a:pt x="600" y="1677"/>
                  </a:cubicBezTo>
                  <a:cubicBezTo>
                    <a:pt x="667" y="1644"/>
                    <a:pt x="734" y="1644"/>
                    <a:pt x="767" y="1610"/>
                  </a:cubicBezTo>
                  <a:cubicBezTo>
                    <a:pt x="934" y="1510"/>
                    <a:pt x="1067" y="1377"/>
                    <a:pt x="1134" y="1210"/>
                  </a:cubicBezTo>
                  <a:cubicBezTo>
                    <a:pt x="1268" y="1010"/>
                    <a:pt x="1334" y="743"/>
                    <a:pt x="1334" y="510"/>
                  </a:cubicBezTo>
                  <a:cubicBezTo>
                    <a:pt x="1334" y="343"/>
                    <a:pt x="1301" y="176"/>
                    <a:pt x="1168" y="76"/>
                  </a:cubicBezTo>
                  <a:cubicBezTo>
                    <a:pt x="1117" y="26"/>
                    <a:pt x="1051" y="1"/>
                    <a:pt x="98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295;p54">
              <a:extLst>
                <a:ext uri="{FF2B5EF4-FFF2-40B4-BE49-F238E27FC236}">
                  <a16:creationId xmlns:a16="http://schemas.microsoft.com/office/drawing/2014/main" id="{2A18D9C7-7AA7-4A4E-8815-3B1AA3BED190}"/>
                </a:ext>
              </a:extLst>
            </p:cNvPr>
            <p:cNvSpPr/>
            <p:nvPr/>
          </p:nvSpPr>
          <p:spPr>
            <a:xfrm>
              <a:off x="2582850" y="1832500"/>
              <a:ext cx="30875" cy="46525"/>
            </a:xfrm>
            <a:custGeom>
              <a:avLst/>
              <a:gdLst/>
              <a:ahLst/>
              <a:cxnLst/>
              <a:rect l="l" t="t" r="r" b="b"/>
              <a:pathLst>
                <a:path w="1235" h="1861" extrusionOk="0">
                  <a:moveTo>
                    <a:pt x="801" y="905"/>
                  </a:moveTo>
                  <a:lnTo>
                    <a:pt x="801" y="1071"/>
                  </a:lnTo>
                  <a:cubicBezTo>
                    <a:pt x="734" y="1138"/>
                    <a:pt x="701" y="1205"/>
                    <a:pt x="634" y="1305"/>
                  </a:cubicBezTo>
                  <a:cubicBezTo>
                    <a:pt x="568" y="1338"/>
                    <a:pt x="501" y="1405"/>
                    <a:pt x="434" y="1438"/>
                  </a:cubicBezTo>
                  <a:cubicBezTo>
                    <a:pt x="411" y="1462"/>
                    <a:pt x="370" y="1486"/>
                    <a:pt x="325" y="1486"/>
                  </a:cubicBezTo>
                  <a:cubicBezTo>
                    <a:pt x="306" y="1486"/>
                    <a:pt x="287" y="1481"/>
                    <a:pt x="267" y="1472"/>
                  </a:cubicBezTo>
                  <a:cubicBezTo>
                    <a:pt x="267" y="1472"/>
                    <a:pt x="267" y="1438"/>
                    <a:pt x="267" y="1405"/>
                  </a:cubicBezTo>
                  <a:cubicBezTo>
                    <a:pt x="267" y="1372"/>
                    <a:pt x="267" y="1305"/>
                    <a:pt x="301" y="1238"/>
                  </a:cubicBezTo>
                  <a:cubicBezTo>
                    <a:pt x="367" y="1138"/>
                    <a:pt x="467" y="1071"/>
                    <a:pt x="568" y="1005"/>
                  </a:cubicBezTo>
                  <a:cubicBezTo>
                    <a:pt x="634" y="971"/>
                    <a:pt x="701" y="938"/>
                    <a:pt x="801" y="905"/>
                  </a:cubicBezTo>
                  <a:close/>
                  <a:moveTo>
                    <a:pt x="808" y="1"/>
                  </a:moveTo>
                  <a:cubicBezTo>
                    <a:pt x="748" y="1"/>
                    <a:pt x="671" y="29"/>
                    <a:pt x="568" y="71"/>
                  </a:cubicBezTo>
                  <a:cubicBezTo>
                    <a:pt x="534" y="104"/>
                    <a:pt x="467" y="137"/>
                    <a:pt x="434" y="204"/>
                  </a:cubicBezTo>
                  <a:cubicBezTo>
                    <a:pt x="367" y="237"/>
                    <a:pt x="301" y="304"/>
                    <a:pt x="234" y="338"/>
                  </a:cubicBezTo>
                  <a:cubicBezTo>
                    <a:pt x="234" y="371"/>
                    <a:pt x="201" y="404"/>
                    <a:pt x="167" y="438"/>
                  </a:cubicBezTo>
                  <a:cubicBezTo>
                    <a:pt x="167" y="471"/>
                    <a:pt x="134" y="471"/>
                    <a:pt x="134" y="504"/>
                  </a:cubicBezTo>
                  <a:cubicBezTo>
                    <a:pt x="134" y="538"/>
                    <a:pt x="134" y="571"/>
                    <a:pt x="134" y="604"/>
                  </a:cubicBezTo>
                  <a:cubicBezTo>
                    <a:pt x="134" y="638"/>
                    <a:pt x="134" y="671"/>
                    <a:pt x="167" y="704"/>
                  </a:cubicBezTo>
                  <a:lnTo>
                    <a:pt x="234" y="704"/>
                  </a:lnTo>
                  <a:cubicBezTo>
                    <a:pt x="267" y="671"/>
                    <a:pt x="301" y="638"/>
                    <a:pt x="334" y="638"/>
                  </a:cubicBezTo>
                  <a:cubicBezTo>
                    <a:pt x="401" y="538"/>
                    <a:pt x="501" y="471"/>
                    <a:pt x="601" y="404"/>
                  </a:cubicBezTo>
                  <a:cubicBezTo>
                    <a:pt x="648" y="381"/>
                    <a:pt x="679" y="357"/>
                    <a:pt x="716" y="357"/>
                  </a:cubicBezTo>
                  <a:cubicBezTo>
                    <a:pt x="731" y="357"/>
                    <a:pt x="748" y="361"/>
                    <a:pt x="768" y="371"/>
                  </a:cubicBezTo>
                  <a:cubicBezTo>
                    <a:pt x="801" y="371"/>
                    <a:pt x="801" y="404"/>
                    <a:pt x="801" y="471"/>
                  </a:cubicBezTo>
                  <a:lnTo>
                    <a:pt x="801" y="538"/>
                  </a:lnTo>
                  <a:cubicBezTo>
                    <a:pt x="734" y="571"/>
                    <a:pt x="634" y="604"/>
                    <a:pt x="568" y="638"/>
                  </a:cubicBezTo>
                  <a:cubicBezTo>
                    <a:pt x="234" y="838"/>
                    <a:pt x="34" y="1171"/>
                    <a:pt x="34" y="1572"/>
                  </a:cubicBezTo>
                  <a:cubicBezTo>
                    <a:pt x="0" y="1672"/>
                    <a:pt x="67" y="1772"/>
                    <a:pt x="134" y="1839"/>
                  </a:cubicBezTo>
                  <a:cubicBezTo>
                    <a:pt x="175" y="1852"/>
                    <a:pt x="217" y="1861"/>
                    <a:pt x="258" y="1861"/>
                  </a:cubicBezTo>
                  <a:cubicBezTo>
                    <a:pt x="317" y="1861"/>
                    <a:pt x="375" y="1844"/>
                    <a:pt x="434" y="1805"/>
                  </a:cubicBezTo>
                  <a:cubicBezTo>
                    <a:pt x="501" y="1772"/>
                    <a:pt x="568" y="1705"/>
                    <a:pt x="601" y="1672"/>
                  </a:cubicBezTo>
                  <a:cubicBezTo>
                    <a:pt x="668" y="1605"/>
                    <a:pt x="734" y="1538"/>
                    <a:pt x="801" y="1438"/>
                  </a:cubicBezTo>
                  <a:lnTo>
                    <a:pt x="801" y="1538"/>
                  </a:lnTo>
                  <a:lnTo>
                    <a:pt x="1068" y="1405"/>
                  </a:lnTo>
                  <a:cubicBezTo>
                    <a:pt x="1101" y="1372"/>
                    <a:pt x="1168" y="1338"/>
                    <a:pt x="1168" y="1272"/>
                  </a:cubicBezTo>
                  <a:cubicBezTo>
                    <a:pt x="1201" y="1238"/>
                    <a:pt x="1201" y="1205"/>
                    <a:pt x="1201" y="1138"/>
                  </a:cubicBezTo>
                  <a:cubicBezTo>
                    <a:pt x="1235" y="1105"/>
                    <a:pt x="1201" y="1071"/>
                    <a:pt x="1168" y="1038"/>
                  </a:cubicBezTo>
                  <a:cubicBezTo>
                    <a:pt x="1168" y="1021"/>
                    <a:pt x="1151" y="1013"/>
                    <a:pt x="1130" y="1013"/>
                  </a:cubicBezTo>
                  <a:cubicBezTo>
                    <a:pt x="1110" y="1013"/>
                    <a:pt x="1085" y="1021"/>
                    <a:pt x="1068" y="1038"/>
                  </a:cubicBezTo>
                  <a:lnTo>
                    <a:pt x="1035" y="1071"/>
                  </a:lnTo>
                  <a:lnTo>
                    <a:pt x="1035" y="338"/>
                  </a:lnTo>
                  <a:cubicBezTo>
                    <a:pt x="1035" y="171"/>
                    <a:pt x="968" y="71"/>
                    <a:pt x="901" y="37"/>
                  </a:cubicBezTo>
                  <a:cubicBezTo>
                    <a:pt x="876" y="12"/>
                    <a:pt x="845" y="1"/>
                    <a:pt x="80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296;p54">
              <a:extLst>
                <a:ext uri="{FF2B5EF4-FFF2-40B4-BE49-F238E27FC236}">
                  <a16:creationId xmlns:a16="http://schemas.microsoft.com/office/drawing/2014/main" id="{554A2C2B-E882-47B0-855F-77402FDC8294}"/>
                </a:ext>
              </a:extLst>
            </p:cNvPr>
            <p:cNvSpPr/>
            <p:nvPr/>
          </p:nvSpPr>
          <p:spPr>
            <a:xfrm>
              <a:off x="2617050" y="1806950"/>
              <a:ext cx="31700" cy="68825"/>
            </a:xfrm>
            <a:custGeom>
              <a:avLst/>
              <a:gdLst/>
              <a:ahLst/>
              <a:cxnLst/>
              <a:rect l="l" t="t" r="r" b="b"/>
              <a:pathLst>
                <a:path w="1268" h="2753" extrusionOk="0">
                  <a:moveTo>
                    <a:pt x="651" y="642"/>
                  </a:moveTo>
                  <a:cubicBezTo>
                    <a:pt x="692" y="642"/>
                    <a:pt x="734" y="659"/>
                    <a:pt x="767" y="692"/>
                  </a:cubicBezTo>
                  <a:cubicBezTo>
                    <a:pt x="834" y="759"/>
                    <a:pt x="867" y="859"/>
                    <a:pt x="867" y="959"/>
                  </a:cubicBezTo>
                  <a:cubicBezTo>
                    <a:pt x="867" y="1093"/>
                    <a:pt x="834" y="1226"/>
                    <a:pt x="767" y="1360"/>
                  </a:cubicBezTo>
                  <a:cubicBezTo>
                    <a:pt x="734" y="1460"/>
                    <a:pt x="634" y="1560"/>
                    <a:pt x="534" y="1626"/>
                  </a:cubicBezTo>
                  <a:cubicBezTo>
                    <a:pt x="500" y="1643"/>
                    <a:pt x="467" y="1651"/>
                    <a:pt x="434" y="1651"/>
                  </a:cubicBezTo>
                  <a:cubicBezTo>
                    <a:pt x="400" y="1651"/>
                    <a:pt x="367" y="1643"/>
                    <a:pt x="334" y="1626"/>
                  </a:cubicBezTo>
                  <a:cubicBezTo>
                    <a:pt x="267" y="1526"/>
                    <a:pt x="234" y="1426"/>
                    <a:pt x="234" y="1326"/>
                  </a:cubicBezTo>
                  <a:cubicBezTo>
                    <a:pt x="234" y="1193"/>
                    <a:pt x="267" y="1059"/>
                    <a:pt x="334" y="959"/>
                  </a:cubicBezTo>
                  <a:cubicBezTo>
                    <a:pt x="367" y="826"/>
                    <a:pt x="434" y="726"/>
                    <a:pt x="534" y="692"/>
                  </a:cubicBezTo>
                  <a:cubicBezTo>
                    <a:pt x="567" y="659"/>
                    <a:pt x="609" y="642"/>
                    <a:pt x="651" y="642"/>
                  </a:cubicBezTo>
                  <a:close/>
                  <a:moveTo>
                    <a:pt x="1184" y="0"/>
                  </a:moveTo>
                  <a:cubicBezTo>
                    <a:pt x="1168" y="0"/>
                    <a:pt x="1151" y="9"/>
                    <a:pt x="1134" y="25"/>
                  </a:cubicBezTo>
                  <a:lnTo>
                    <a:pt x="867" y="192"/>
                  </a:lnTo>
                  <a:lnTo>
                    <a:pt x="867" y="292"/>
                  </a:lnTo>
                  <a:cubicBezTo>
                    <a:pt x="801" y="259"/>
                    <a:pt x="767" y="259"/>
                    <a:pt x="701" y="259"/>
                  </a:cubicBezTo>
                  <a:cubicBezTo>
                    <a:pt x="667" y="259"/>
                    <a:pt x="601" y="292"/>
                    <a:pt x="534" y="325"/>
                  </a:cubicBezTo>
                  <a:cubicBezTo>
                    <a:pt x="367" y="426"/>
                    <a:pt x="234" y="592"/>
                    <a:pt x="167" y="759"/>
                  </a:cubicBezTo>
                  <a:cubicBezTo>
                    <a:pt x="67" y="993"/>
                    <a:pt x="0" y="1226"/>
                    <a:pt x="0" y="1460"/>
                  </a:cubicBezTo>
                  <a:cubicBezTo>
                    <a:pt x="0" y="1626"/>
                    <a:pt x="33" y="1793"/>
                    <a:pt x="167" y="1960"/>
                  </a:cubicBezTo>
                  <a:cubicBezTo>
                    <a:pt x="217" y="1993"/>
                    <a:pt x="284" y="2010"/>
                    <a:pt x="350" y="2010"/>
                  </a:cubicBezTo>
                  <a:cubicBezTo>
                    <a:pt x="417" y="2010"/>
                    <a:pt x="484" y="1993"/>
                    <a:pt x="534" y="1960"/>
                  </a:cubicBezTo>
                  <a:cubicBezTo>
                    <a:pt x="601" y="1927"/>
                    <a:pt x="667" y="1860"/>
                    <a:pt x="701" y="1827"/>
                  </a:cubicBezTo>
                  <a:cubicBezTo>
                    <a:pt x="767" y="1760"/>
                    <a:pt x="801" y="1693"/>
                    <a:pt x="867" y="1626"/>
                  </a:cubicBezTo>
                  <a:lnTo>
                    <a:pt x="867" y="1793"/>
                  </a:lnTo>
                  <a:cubicBezTo>
                    <a:pt x="867" y="1860"/>
                    <a:pt x="834" y="1960"/>
                    <a:pt x="801" y="2027"/>
                  </a:cubicBezTo>
                  <a:cubicBezTo>
                    <a:pt x="767" y="2127"/>
                    <a:pt x="701" y="2160"/>
                    <a:pt x="634" y="2227"/>
                  </a:cubicBezTo>
                  <a:lnTo>
                    <a:pt x="400" y="2360"/>
                  </a:lnTo>
                  <a:cubicBezTo>
                    <a:pt x="334" y="2394"/>
                    <a:pt x="300" y="2427"/>
                    <a:pt x="267" y="2494"/>
                  </a:cubicBezTo>
                  <a:cubicBezTo>
                    <a:pt x="267" y="2527"/>
                    <a:pt x="234" y="2560"/>
                    <a:pt x="234" y="2627"/>
                  </a:cubicBezTo>
                  <a:cubicBezTo>
                    <a:pt x="234" y="2694"/>
                    <a:pt x="267" y="2694"/>
                    <a:pt x="267" y="2727"/>
                  </a:cubicBezTo>
                  <a:cubicBezTo>
                    <a:pt x="284" y="2744"/>
                    <a:pt x="300" y="2752"/>
                    <a:pt x="321" y="2752"/>
                  </a:cubicBezTo>
                  <a:cubicBezTo>
                    <a:pt x="342" y="2752"/>
                    <a:pt x="367" y="2744"/>
                    <a:pt x="400" y="2727"/>
                  </a:cubicBezTo>
                  <a:lnTo>
                    <a:pt x="634" y="2594"/>
                  </a:lnTo>
                  <a:cubicBezTo>
                    <a:pt x="734" y="2527"/>
                    <a:pt x="834" y="2427"/>
                    <a:pt x="867" y="2360"/>
                  </a:cubicBezTo>
                  <a:cubicBezTo>
                    <a:pt x="934" y="2260"/>
                    <a:pt x="1001" y="2127"/>
                    <a:pt x="1034" y="2027"/>
                  </a:cubicBezTo>
                  <a:cubicBezTo>
                    <a:pt x="1068" y="1893"/>
                    <a:pt x="1101" y="1793"/>
                    <a:pt x="1101" y="1660"/>
                  </a:cubicBezTo>
                  <a:lnTo>
                    <a:pt x="1101" y="426"/>
                  </a:lnTo>
                  <a:lnTo>
                    <a:pt x="1134" y="392"/>
                  </a:lnTo>
                  <a:cubicBezTo>
                    <a:pt x="1168" y="359"/>
                    <a:pt x="1201" y="325"/>
                    <a:pt x="1234" y="292"/>
                  </a:cubicBezTo>
                  <a:cubicBezTo>
                    <a:pt x="1268" y="225"/>
                    <a:pt x="1268" y="192"/>
                    <a:pt x="1268" y="125"/>
                  </a:cubicBezTo>
                  <a:cubicBezTo>
                    <a:pt x="1268" y="92"/>
                    <a:pt x="1268" y="59"/>
                    <a:pt x="1234" y="25"/>
                  </a:cubicBezTo>
                  <a:cubicBezTo>
                    <a:pt x="1218" y="9"/>
                    <a:pt x="1201" y="0"/>
                    <a:pt x="118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297;p54">
              <a:extLst>
                <a:ext uri="{FF2B5EF4-FFF2-40B4-BE49-F238E27FC236}">
                  <a16:creationId xmlns:a16="http://schemas.microsoft.com/office/drawing/2014/main" id="{DACE3CA7-65DE-46FF-A2BC-BA70BE55C0BE}"/>
                </a:ext>
              </a:extLst>
            </p:cNvPr>
            <p:cNvSpPr/>
            <p:nvPr/>
          </p:nvSpPr>
          <p:spPr>
            <a:xfrm>
              <a:off x="2651225" y="1792225"/>
              <a:ext cx="30875" cy="44775"/>
            </a:xfrm>
            <a:custGeom>
              <a:avLst/>
              <a:gdLst/>
              <a:ahLst/>
              <a:cxnLst/>
              <a:rect l="l" t="t" r="r" b="b"/>
              <a:pathLst>
                <a:path w="1235" h="1791" extrusionOk="0">
                  <a:moveTo>
                    <a:pt x="801" y="381"/>
                  </a:moveTo>
                  <a:cubicBezTo>
                    <a:pt x="868" y="414"/>
                    <a:pt x="901" y="481"/>
                    <a:pt x="935" y="548"/>
                  </a:cubicBezTo>
                  <a:lnTo>
                    <a:pt x="268" y="914"/>
                  </a:lnTo>
                  <a:cubicBezTo>
                    <a:pt x="301" y="814"/>
                    <a:pt x="334" y="714"/>
                    <a:pt x="401" y="614"/>
                  </a:cubicBezTo>
                  <a:cubicBezTo>
                    <a:pt x="468" y="548"/>
                    <a:pt x="534" y="481"/>
                    <a:pt x="601" y="447"/>
                  </a:cubicBezTo>
                  <a:cubicBezTo>
                    <a:pt x="668" y="381"/>
                    <a:pt x="735" y="381"/>
                    <a:pt x="801" y="381"/>
                  </a:cubicBezTo>
                  <a:close/>
                  <a:moveTo>
                    <a:pt x="927" y="0"/>
                  </a:moveTo>
                  <a:cubicBezTo>
                    <a:pt x="907" y="0"/>
                    <a:pt x="888" y="4"/>
                    <a:pt x="868" y="14"/>
                  </a:cubicBezTo>
                  <a:cubicBezTo>
                    <a:pt x="850" y="5"/>
                    <a:pt x="830" y="1"/>
                    <a:pt x="808" y="1"/>
                  </a:cubicBezTo>
                  <a:cubicBezTo>
                    <a:pt x="750" y="1"/>
                    <a:pt x="683" y="32"/>
                    <a:pt x="635" y="81"/>
                  </a:cubicBezTo>
                  <a:cubicBezTo>
                    <a:pt x="434" y="181"/>
                    <a:pt x="301" y="347"/>
                    <a:pt x="201" y="548"/>
                  </a:cubicBezTo>
                  <a:cubicBezTo>
                    <a:pt x="101" y="748"/>
                    <a:pt x="34" y="981"/>
                    <a:pt x="34" y="1248"/>
                  </a:cubicBezTo>
                  <a:cubicBezTo>
                    <a:pt x="1" y="1415"/>
                    <a:pt x="67" y="1582"/>
                    <a:pt x="201" y="1715"/>
                  </a:cubicBezTo>
                  <a:cubicBezTo>
                    <a:pt x="251" y="1765"/>
                    <a:pt x="309" y="1790"/>
                    <a:pt x="376" y="1790"/>
                  </a:cubicBezTo>
                  <a:cubicBezTo>
                    <a:pt x="443" y="1790"/>
                    <a:pt x="518" y="1765"/>
                    <a:pt x="601" y="1715"/>
                  </a:cubicBezTo>
                  <a:cubicBezTo>
                    <a:pt x="735" y="1648"/>
                    <a:pt x="835" y="1582"/>
                    <a:pt x="935" y="1482"/>
                  </a:cubicBezTo>
                  <a:cubicBezTo>
                    <a:pt x="1035" y="1415"/>
                    <a:pt x="1102" y="1315"/>
                    <a:pt x="1168" y="1215"/>
                  </a:cubicBezTo>
                  <a:cubicBezTo>
                    <a:pt x="1168" y="1181"/>
                    <a:pt x="1168" y="1148"/>
                    <a:pt x="1202" y="1081"/>
                  </a:cubicBezTo>
                  <a:cubicBezTo>
                    <a:pt x="1202" y="1048"/>
                    <a:pt x="1168" y="1015"/>
                    <a:pt x="1168" y="981"/>
                  </a:cubicBezTo>
                  <a:lnTo>
                    <a:pt x="1068" y="981"/>
                  </a:lnTo>
                  <a:cubicBezTo>
                    <a:pt x="1035" y="1015"/>
                    <a:pt x="1001" y="1048"/>
                    <a:pt x="968" y="1081"/>
                  </a:cubicBezTo>
                  <a:cubicBezTo>
                    <a:pt x="868" y="1181"/>
                    <a:pt x="735" y="1281"/>
                    <a:pt x="635" y="1381"/>
                  </a:cubicBezTo>
                  <a:cubicBezTo>
                    <a:pt x="587" y="1405"/>
                    <a:pt x="523" y="1429"/>
                    <a:pt x="455" y="1429"/>
                  </a:cubicBezTo>
                  <a:cubicBezTo>
                    <a:pt x="426" y="1429"/>
                    <a:pt x="397" y="1425"/>
                    <a:pt x="368" y="1415"/>
                  </a:cubicBezTo>
                  <a:cubicBezTo>
                    <a:pt x="301" y="1381"/>
                    <a:pt x="268" y="1348"/>
                    <a:pt x="268" y="1281"/>
                  </a:cubicBezTo>
                  <a:lnTo>
                    <a:pt x="1202" y="748"/>
                  </a:lnTo>
                  <a:lnTo>
                    <a:pt x="1235" y="581"/>
                  </a:lnTo>
                  <a:cubicBezTo>
                    <a:pt x="1235" y="481"/>
                    <a:pt x="1202" y="381"/>
                    <a:pt x="1202" y="281"/>
                  </a:cubicBezTo>
                  <a:cubicBezTo>
                    <a:pt x="1168" y="214"/>
                    <a:pt x="1102" y="114"/>
                    <a:pt x="1068" y="47"/>
                  </a:cubicBezTo>
                  <a:cubicBezTo>
                    <a:pt x="1021" y="24"/>
                    <a:pt x="974" y="0"/>
                    <a:pt x="92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298;p54">
              <a:extLst>
                <a:ext uri="{FF2B5EF4-FFF2-40B4-BE49-F238E27FC236}">
                  <a16:creationId xmlns:a16="http://schemas.microsoft.com/office/drawing/2014/main" id="{1202A5D6-FD72-446A-8433-67611ABB5276}"/>
                </a:ext>
              </a:extLst>
            </p:cNvPr>
            <p:cNvSpPr/>
            <p:nvPr/>
          </p:nvSpPr>
          <p:spPr>
            <a:xfrm>
              <a:off x="2697100" y="1802775"/>
              <a:ext cx="8350" cy="12950"/>
            </a:xfrm>
            <a:custGeom>
              <a:avLst/>
              <a:gdLst/>
              <a:ahLst/>
              <a:cxnLst/>
              <a:rect l="l" t="t" r="r" b="b"/>
              <a:pathLst>
                <a:path w="334" h="518" extrusionOk="0">
                  <a:moveTo>
                    <a:pt x="246" y="0"/>
                  </a:moveTo>
                  <a:cubicBezTo>
                    <a:pt x="226" y="0"/>
                    <a:pt x="201" y="9"/>
                    <a:pt x="167" y="25"/>
                  </a:cubicBezTo>
                  <a:cubicBezTo>
                    <a:pt x="134" y="59"/>
                    <a:pt x="67" y="92"/>
                    <a:pt x="34" y="159"/>
                  </a:cubicBezTo>
                  <a:cubicBezTo>
                    <a:pt x="34" y="226"/>
                    <a:pt x="0" y="292"/>
                    <a:pt x="0" y="359"/>
                  </a:cubicBezTo>
                  <a:cubicBezTo>
                    <a:pt x="0" y="392"/>
                    <a:pt x="0" y="459"/>
                    <a:pt x="34" y="492"/>
                  </a:cubicBezTo>
                  <a:cubicBezTo>
                    <a:pt x="50" y="509"/>
                    <a:pt x="75" y="518"/>
                    <a:pt x="100" y="518"/>
                  </a:cubicBezTo>
                  <a:cubicBezTo>
                    <a:pt x="125" y="518"/>
                    <a:pt x="150" y="509"/>
                    <a:pt x="167" y="492"/>
                  </a:cubicBezTo>
                  <a:cubicBezTo>
                    <a:pt x="234" y="459"/>
                    <a:pt x="267" y="426"/>
                    <a:pt x="301" y="359"/>
                  </a:cubicBezTo>
                  <a:cubicBezTo>
                    <a:pt x="334" y="292"/>
                    <a:pt x="334" y="226"/>
                    <a:pt x="334" y="159"/>
                  </a:cubicBezTo>
                  <a:cubicBezTo>
                    <a:pt x="334" y="126"/>
                    <a:pt x="334" y="59"/>
                    <a:pt x="301" y="25"/>
                  </a:cubicBezTo>
                  <a:cubicBezTo>
                    <a:pt x="284" y="9"/>
                    <a:pt x="267" y="0"/>
                    <a:pt x="24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299;p54">
              <a:extLst>
                <a:ext uri="{FF2B5EF4-FFF2-40B4-BE49-F238E27FC236}">
                  <a16:creationId xmlns:a16="http://schemas.microsoft.com/office/drawing/2014/main" id="{B2BC26B4-5278-4636-B5C4-0C06F962B05F}"/>
                </a:ext>
              </a:extLst>
            </p:cNvPr>
            <p:cNvSpPr/>
            <p:nvPr/>
          </p:nvSpPr>
          <p:spPr>
            <a:xfrm>
              <a:off x="2722125" y="1749200"/>
              <a:ext cx="29200" cy="47575"/>
            </a:xfrm>
            <a:custGeom>
              <a:avLst/>
              <a:gdLst/>
              <a:ahLst/>
              <a:cxnLst/>
              <a:rect l="l" t="t" r="r" b="b"/>
              <a:pathLst>
                <a:path w="1168" h="1903" extrusionOk="0">
                  <a:moveTo>
                    <a:pt x="1001" y="0"/>
                  </a:moveTo>
                  <a:cubicBezTo>
                    <a:pt x="967" y="34"/>
                    <a:pt x="934" y="67"/>
                    <a:pt x="901" y="100"/>
                  </a:cubicBezTo>
                  <a:cubicBezTo>
                    <a:pt x="856" y="100"/>
                    <a:pt x="827" y="86"/>
                    <a:pt x="792" y="86"/>
                  </a:cubicBezTo>
                  <a:cubicBezTo>
                    <a:pt x="775" y="86"/>
                    <a:pt x="756" y="89"/>
                    <a:pt x="734" y="100"/>
                  </a:cubicBezTo>
                  <a:cubicBezTo>
                    <a:pt x="667" y="100"/>
                    <a:pt x="634" y="134"/>
                    <a:pt x="567" y="167"/>
                  </a:cubicBezTo>
                  <a:cubicBezTo>
                    <a:pt x="367" y="300"/>
                    <a:pt x="234" y="467"/>
                    <a:pt x="134" y="667"/>
                  </a:cubicBezTo>
                  <a:cubicBezTo>
                    <a:pt x="33" y="868"/>
                    <a:pt x="0" y="1134"/>
                    <a:pt x="0" y="1368"/>
                  </a:cubicBezTo>
                  <a:cubicBezTo>
                    <a:pt x="0" y="1635"/>
                    <a:pt x="67" y="1802"/>
                    <a:pt x="200" y="1868"/>
                  </a:cubicBezTo>
                  <a:cubicBezTo>
                    <a:pt x="236" y="1892"/>
                    <a:pt x="275" y="1903"/>
                    <a:pt x="319" y="1903"/>
                  </a:cubicBezTo>
                  <a:cubicBezTo>
                    <a:pt x="399" y="1903"/>
                    <a:pt x="493" y="1866"/>
                    <a:pt x="601" y="1802"/>
                  </a:cubicBezTo>
                  <a:cubicBezTo>
                    <a:pt x="767" y="1701"/>
                    <a:pt x="934" y="1568"/>
                    <a:pt x="1034" y="1368"/>
                  </a:cubicBezTo>
                  <a:cubicBezTo>
                    <a:pt x="1101" y="1301"/>
                    <a:pt x="1134" y="1201"/>
                    <a:pt x="1168" y="1101"/>
                  </a:cubicBezTo>
                  <a:cubicBezTo>
                    <a:pt x="1168" y="1068"/>
                    <a:pt x="1134" y="1034"/>
                    <a:pt x="1101" y="1001"/>
                  </a:cubicBezTo>
                  <a:cubicBezTo>
                    <a:pt x="1101" y="984"/>
                    <a:pt x="1093" y="976"/>
                    <a:pt x="1080" y="976"/>
                  </a:cubicBezTo>
                  <a:cubicBezTo>
                    <a:pt x="1068" y="976"/>
                    <a:pt x="1051" y="984"/>
                    <a:pt x="1034" y="1001"/>
                  </a:cubicBezTo>
                  <a:cubicBezTo>
                    <a:pt x="1001" y="1034"/>
                    <a:pt x="967" y="1068"/>
                    <a:pt x="967" y="1101"/>
                  </a:cubicBezTo>
                  <a:cubicBezTo>
                    <a:pt x="934" y="1168"/>
                    <a:pt x="901" y="1234"/>
                    <a:pt x="867" y="1268"/>
                  </a:cubicBezTo>
                  <a:cubicBezTo>
                    <a:pt x="767" y="1335"/>
                    <a:pt x="701" y="1401"/>
                    <a:pt x="634" y="1435"/>
                  </a:cubicBezTo>
                  <a:cubicBezTo>
                    <a:pt x="528" y="1498"/>
                    <a:pt x="449" y="1521"/>
                    <a:pt x="389" y="1521"/>
                  </a:cubicBezTo>
                  <a:cubicBezTo>
                    <a:pt x="354" y="1521"/>
                    <a:pt x="325" y="1514"/>
                    <a:pt x="300" y="1501"/>
                  </a:cubicBezTo>
                  <a:cubicBezTo>
                    <a:pt x="267" y="1468"/>
                    <a:pt x="234" y="1368"/>
                    <a:pt x="234" y="1234"/>
                  </a:cubicBezTo>
                  <a:cubicBezTo>
                    <a:pt x="234" y="1068"/>
                    <a:pt x="267" y="934"/>
                    <a:pt x="334" y="801"/>
                  </a:cubicBezTo>
                  <a:cubicBezTo>
                    <a:pt x="367" y="701"/>
                    <a:pt x="467" y="601"/>
                    <a:pt x="567" y="501"/>
                  </a:cubicBezTo>
                  <a:cubicBezTo>
                    <a:pt x="614" y="477"/>
                    <a:pt x="678" y="453"/>
                    <a:pt x="735" y="453"/>
                  </a:cubicBezTo>
                  <a:cubicBezTo>
                    <a:pt x="759" y="453"/>
                    <a:pt x="781" y="458"/>
                    <a:pt x="801" y="467"/>
                  </a:cubicBezTo>
                  <a:cubicBezTo>
                    <a:pt x="834" y="467"/>
                    <a:pt x="867" y="501"/>
                    <a:pt x="867" y="567"/>
                  </a:cubicBezTo>
                  <a:cubicBezTo>
                    <a:pt x="867" y="634"/>
                    <a:pt x="901" y="667"/>
                    <a:pt x="901" y="667"/>
                  </a:cubicBezTo>
                  <a:cubicBezTo>
                    <a:pt x="917" y="684"/>
                    <a:pt x="934" y="692"/>
                    <a:pt x="951" y="692"/>
                  </a:cubicBezTo>
                  <a:cubicBezTo>
                    <a:pt x="967" y="692"/>
                    <a:pt x="984" y="684"/>
                    <a:pt x="1001" y="667"/>
                  </a:cubicBezTo>
                  <a:cubicBezTo>
                    <a:pt x="1034" y="634"/>
                    <a:pt x="1068" y="601"/>
                    <a:pt x="1068" y="567"/>
                  </a:cubicBezTo>
                  <a:cubicBezTo>
                    <a:pt x="1101" y="501"/>
                    <a:pt x="1101" y="434"/>
                    <a:pt x="1101" y="367"/>
                  </a:cubicBezTo>
                  <a:lnTo>
                    <a:pt x="1101" y="167"/>
                  </a:lnTo>
                  <a:cubicBezTo>
                    <a:pt x="1101" y="100"/>
                    <a:pt x="1101" y="34"/>
                    <a:pt x="10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300;p54">
              <a:extLst>
                <a:ext uri="{FF2B5EF4-FFF2-40B4-BE49-F238E27FC236}">
                  <a16:creationId xmlns:a16="http://schemas.microsoft.com/office/drawing/2014/main" id="{43A5608B-766D-49B7-B86D-8072DD1A2716}"/>
                </a:ext>
              </a:extLst>
            </p:cNvPr>
            <p:cNvSpPr/>
            <p:nvPr/>
          </p:nvSpPr>
          <p:spPr>
            <a:xfrm>
              <a:off x="2755475" y="1732175"/>
              <a:ext cx="30050" cy="44575"/>
            </a:xfrm>
            <a:custGeom>
              <a:avLst/>
              <a:gdLst/>
              <a:ahLst/>
              <a:cxnLst/>
              <a:rect l="l" t="t" r="r" b="b"/>
              <a:pathLst>
                <a:path w="1202" h="1783" extrusionOk="0">
                  <a:moveTo>
                    <a:pt x="699" y="378"/>
                  </a:moveTo>
                  <a:cubicBezTo>
                    <a:pt x="760" y="378"/>
                    <a:pt x="826" y="407"/>
                    <a:pt x="868" y="448"/>
                  </a:cubicBezTo>
                  <a:cubicBezTo>
                    <a:pt x="934" y="548"/>
                    <a:pt x="968" y="615"/>
                    <a:pt x="968" y="715"/>
                  </a:cubicBezTo>
                  <a:cubicBezTo>
                    <a:pt x="968" y="848"/>
                    <a:pt x="901" y="981"/>
                    <a:pt x="834" y="1115"/>
                  </a:cubicBezTo>
                  <a:cubicBezTo>
                    <a:pt x="801" y="1215"/>
                    <a:pt x="701" y="1315"/>
                    <a:pt x="601" y="1382"/>
                  </a:cubicBezTo>
                  <a:cubicBezTo>
                    <a:pt x="567" y="1415"/>
                    <a:pt x="526" y="1432"/>
                    <a:pt x="480" y="1432"/>
                  </a:cubicBezTo>
                  <a:cubicBezTo>
                    <a:pt x="434" y="1432"/>
                    <a:pt x="384" y="1415"/>
                    <a:pt x="334" y="1382"/>
                  </a:cubicBezTo>
                  <a:cubicBezTo>
                    <a:pt x="267" y="1315"/>
                    <a:pt x="234" y="1248"/>
                    <a:pt x="234" y="1148"/>
                  </a:cubicBezTo>
                  <a:cubicBezTo>
                    <a:pt x="234" y="1015"/>
                    <a:pt x="267" y="848"/>
                    <a:pt x="334" y="715"/>
                  </a:cubicBezTo>
                  <a:cubicBezTo>
                    <a:pt x="401" y="615"/>
                    <a:pt x="467" y="514"/>
                    <a:pt x="601" y="414"/>
                  </a:cubicBezTo>
                  <a:cubicBezTo>
                    <a:pt x="626" y="389"/>
                    <a:pt x="662" y="378"/>
                    <a:pt x="699" y="378"/>
                  </a:cubicBezTo>
                  <a:close/>
                  <a:moveTo>
                    <a:pt x="807" y="0"/>
                  </a:moveTo>
                  <a:cubicBezTo>
                    <a:pt x="729" y="0"/>
                    <a:pt x="648" y="24"/>
                    <a:pt x="601" y="47"/>
                  </a:cubicBezTo>
                  <a:cubicBezTo>
                    <a:pt x="467" y="148"/>
                    <a:pt x="367" y="214"/>
                    <a:pt x="301" y="348"/>
                  </a:cubicBezTo>
                  <a:cubicBezTo>
                    <a:pt x="201" y="481"/>
                    <a:pt x="134" y="615"/>
                    <a:pt x="100" y="781"/>
                  </a:cubicBezTo>
                  <a:cubicBezTo>
                    <a:pt x="34" y="948"/>
                    <a:pt x="0" y="1082"/>
                    <a:pt x="0" y="1248"/>
                  </a:cubicBezTo>
                  <a:cubicBezTo>
                    <a:pt x="0" y="1348"/>
                    <a:pt x="34" y="1482"/>
                    <a:pt x="67" y="1582"/>
                  </a:cubicBezTo>
                  <a:cubicBezTo>
                    <a:pt x="134" y="1682"/>
                    <a:pt x="201" y="1749"/>
                    <a:pt x="301" y="1782"/>
                  </a:cubicBezTo>
                  <a:cubicBezTo>
                    <a:pt x="401" y="1782"/>
                    <a:pt x="501" y="1749"/>
                    <a:pt x="601" y="1715"/>
                  </a:cubicBezTo>
                  <a:cubicBezTo>
                    <a:pt x="701" y="1649"/>
                    <a:pt x="801" y="1549"/>
                    <a:pt x="901" y="1415"/>
                  </a:cubicBezTo>
                  <a:cubicBezTo>
                    <a:pt x="1001" y="1282"/>
                    <a:pt x="1068" y="1148"/>
                    <a:pt x="1101" y="1015"/>
                  </a:cubicBezTo>
                  <a:cubicBezTo>
                    <a:pt x="1168" y="881"/>
                    <a:pt x="1168" y="748"/>
                    <a:pt x="1201" y="581"/>
                  </a:cubicBezTo>
                  <a:cubicBezTo>
                    <a:pt x="1201" y="448"/>
                    <a:pt x="1168" y="314"/>
                    <a:pt x="1101" y="214"/>
                  </a:cubicBezTo>
                  <a:cubicBezTo>
                    <a:pt x="1068" y="114"/>
                    <a:pt x="1001" y="14"/>
                    <a:pt x="901" y="14"/>
                  </a:cubicBezTo>
                  <a:cubicBezTo>
                    <a:pt x="872" y="4"/>
                    <a:pt x="840" y="0"/>
                    <a:pt x="80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301;p54">
              <a:extLst>
                <a:ext uri="{FF2B5EF4-FFF2-40B4-BE49-F238E27FC236}">
                  <a16:creationId xmlns:a16="http://schemas.microsoft.com/office/drawing/2014/main" id="{493B1691-E912-478C-B5D3-7C446616D404}"/>
                </a:ext>
              </a:extLst>
            </p:cNvPr>
            <p:cNvSpPr/>
            <p:nvPr/>
          </p:nvSpPr>
          <p:spPr>
            <a:xfrm>
              <a:off x="2787150" y="1709575"/>
              <a:ext cx="36725" cy="55275"/>
            </a:xfrm>
            <a:custGeom>
              <a:avLst/>
              <a:gdLst/>
              <a:ahLst/>
              <a:cxnLst/>
              <a:rect l="l" t="t" r="r" b="b"/>
              <a:pathLst>
                <a:path w="1469" h="2211" extrusionOk="0">
                  <a:moveTo>
                    <a:pt x="1102" y="1"/>
                  </a:moveTo>
                  <a:cubicBezTo>
                    <a:pt x="1068" y="1"/>
                    <a:pt x="1035" y="17"/>
                    <a:pt x="1002" y="51"/>
                  </a:cubicBezTo>
                  <a:cubicBezTo>
                    <a:pt x="968" y="51"/>
                    <a:pt x="902" y="84"/>
                    <a:pt x="868" y="151"/>
                  </a:cubicBezTo>
                  <a:cubicBezTo>
                    <a:pt x="835" y="184"/>
                    <a:pt x="802" y="251"/>
                    <a:pt x="768" y="318"/>
                  </a:cubicBezTo>
                  <a:cubicBezTo>
                    <a:pt x="735" y="284"/>
                    <a:pt x="701" y="284"/>
                    <a:pt x="668" y="284"/>
                  </a:cubicBezTo>
                  <a:cubicBezTo>
                    <a:pt x="651" y="268"/>
                    <a:pt x="635" y="259"/>
                    <a:pt x="618" y="259"/>
                  </a:cubicBezTo>
                  <a:cubicBezTo>
                    <a:pt x="601" y="259"/>
                    <a:pt x="585" y="268"/>
                    <a:pt x="568" y="284"/>
                  </a:cubicBezTo>
                  <a:cubicBezTo>
                    <a:pt x="535" y="284"/>
                    <a:pt x="501" y="318"/>
                    <a:pt x="468" y="351"/>
                  </a:cubicBezTo>
                  <a:cubicBezTo>
                    <a:pt x="435" y="418"/>
                    <a:pt x="401" y="484"/>
                    <a:pt x="368" y="551"/>
                  </a:cubicBezTo>
                  <a:lnTo>
                    <a:pt x="368" y="418"/>
                  </a:lnTo>
                  <a:lnTo>
                    <a:pt x="168" y="618"/>
                  </a:lnTo>
                  <a:cubicBezTo>
                    <a:pt x="134" y="651"/>
                    <a:pt x="68" y="685"/>
                    <a:pt x="34" y="751"/>
                  </a:cubicBezTo>
                  <a:cubicBezTo>
                    <a:pt x="34" y="785"/>
                    <a:pt x="34" y="851"/>
                    <a:pt x="1" y="885"/>
                  </a:cubicBezTo>
                  <a:cubicBezTo>
                    <a:pt x="1" y="918"/>
                    <a:pt x="34" y="951"/>
                    <a:pt x="34" y="985"/>
                  </a:cubicBezTo>
                  <a:cubicBezTo>
                    <a:pt x="51" y="1002"/>
                    <a:pt x="68" y="1010"/>
                    <a:pt x="89" y="1010"/>
                  </a:cubicBezTo>
                  <a:cubicBezTo>
                    <a:pt x="109" y="1010"/>
                    <a:pt x="134" y="1002"/>
                    <a:pt x="168" y="985"/>
                  </a:cubicBezTo>
                  <a:lnTo>
                    <a:pt x="168" y="1819"/>
                  </a:lnTo>
                  <a:cubicBezTo>
                    <a:pt x="101" y="1852"/>
                    <a:pt x="68" y="1885"/>
                    <a:pt x="34" y="1952"/>
                  </a:cubicBezTo>
                  <a:cubicBezTo>
                    <a:pt x="34" y="1986"/>
                    <a:pt x="34" y="2019"/>
                    <a:pt x="1" y="2086"/>
                  </a:cubicBezTo>
                  <a:cubicBezTo>
                    <a:pt x="1" y="2119"/>
                    <a:pt x="34" y="2152"/>
                    <a:pt x="34" y="2186"/>
                  </a:cubicBezTo>
                  <a:cubicBezTo>
                    <a:pt x="51" y="2202"/>
                    <a:pt x="68" y="2211"/>
                    <a:pt x="89" y="2211"/>
                  </a:cubicBezTo>
                  <a:cubicBezTo>
                    <a:pt x="109" y="2211"/>
                    <a:pt x="134" y="2202"/>
                    <a:pt x="168" y="2186"/>
                  </a:cubicBezTo>
                  <a:lnTo>
                    <a:pt x="368" y="2052"/>
                  </a:lnTo>
                  <a:cubicBezTo>
                    <a:pt x="435" y="2019"/>
                    <a:pt x="468" y="1986"/>
                    <a:pt x="501" y="1952"/>
                  </a:cubicBezTo>
                  <a:cubicBezTo>
                    <a:pt x="501" y="1885"/>
                    <a:pt x="535" y="1852"/>
                    <a:pt x="535" y="1785"/>
                  </a:cubicBezTo>
                  <a:cubicBezTo>
                    <a:pt x="535" y="1752"/>
                    <a:pt x="501" y="1719"/>
                    <a:pt x="501" y="1685"/>
                  </a:cubicBezTo>
                  <a:cubicBezTo>
                    <a:pt x="485" y="1669"/>
                    <a:pt x="468" y="1660"/>
                    <a:pt x="447" y="1660"/>
                  </a:cubicBezTo>
                  <a:cubicBezTo>
                    <a:pt x="426" y="1660"/>
                    <a:pt x="401" y="1669"/>
                    <a:pt x="368" y="1685"/>
                  </a:cubicBezTo>
                  <a:lnTo>
                    <a:pt x="368" y="985"/>
                  </a:lnTo>
                  <a:cubicBezTo>
                    <a:pt x="401" y="918"/>
                    <a:pt x="435" y="851"/>
                    <a:pt x="468" y="785"/>
                  </a:cubicBezTo>
                  <a:cubicBezTo>
                    <a:pt x="501" y="751"/>
                    <a:pt x="535" y="718"/>
                    <a:pt x="568" y="685"/>
                  </a:cubicBezTo>
                  <a:lnTo>
                    <a:pt x="601" y="685"/>
                  </a:lnTo>
                  <a:cubicBezTo>
                    <a:pt x="635" y="718"/>
                    <a:pt x="635" y="751"/>
                    <a:pt x="601" y="785"/>
                  </a:cubicBezTo>
                  <a:lnTo>
                    <a:pt x="601" y="1885"/>
                  </a:lnTo>
                  <a:lnTo>
                    <a:pt x="835" y="1752"/>
                  </a:lnTo>
                  <a:cubicBezTo>
                    <a:pt x="868" y="1752"/>
                    <a:pt x="902" y="1685"/>
                    <a:pt x="935" y="1652"/>
                  </a:cubicBezTo>
                  <a:cubicBezTo>
                    <a:pt x="968" y="1619"/>
                    <a:pt x="968" y="1552"/>
                    <a:pt x="968" y="1519"/>
                  </a:cubicBezTo>
                  <a:cubicBezTo>
                    <a:pt x="968" y="1452"/>
                    <a:pt x="968" y="1418"/>
                    <a:pt x="935" y="1385"/>
                  </a:cubicBezTo>
                  <a:lnTo>
                    <a:pt x="835" y="1385"/>
                  </a:lnTo>
                  <a:lnTo>
                    <a:pt x="835" y="685"/>
                  </a:lnTo>
                  <a:cubicBezTo>
                    <a:pt x="868" y="618"/>
                    <a:pt x="902" y="551"/>
                    <a:pt x="935" y="484"/>
                  </a:cubicBezTo>
                  <a:cubicBezTo>
                    <a:pt x="968" y="451"/>
                    <a:pt x="968" y="418"/>
                    <a:pt x="1002" y="418"/>
                  </a:cubicBezTo>
                  <a:lnTo>
                    <a:pt x="1068" y="418"/>
                  </a:lnTo>
                  <a:cubicBezTo>
                    <a:pt x="1068" y="451"/>
                    <a:pt x="1102" y="484"/>
                    <a:pt x="1068" y="518"/>
                  </a:cubicBezTo>
                  <a:lnTo>
                    <a:pt x="1068" y="1619"/>
                  </a:lnTo>
                  <a:lnTo>
                    <a:pt x="1302" y="1485"/>
                  </a:lnTo>
                  <a:cubicBezTo>
                    <a:pt x="1335" y="1452"/>
                    <a:pt x="1402" y="1418"/>
                    <a:pt x="1402" y="1352"/>
                  </a:cubicBezTo>
                  <a:cubicBezTo>
                    <a:pt x="1435" y="1318"/>
                    <a:pt x="1435" y="1285"/>
                    <a:pt x="1435" y="1218"/>
                  </a:cubicBezTo>
                  <a:cubicBezTo>
                    <a:pt x="1469" y="1185"/>
                    <a:pt x="1435" y="1152"/>
                    <a:pt x="1402" y="1118"/>
                  </a:cubicBezTo>
                  <a:cubicBezTo>
                    <a:pt x="1402" y="1102"/>
                    <a:pt x="1394" y="1093"/>
                    <a:pt x="1377" y="1093"/>
                  </a:cubicBezTo>
                  <a:cubicBezTo>
                    <a:pt x="1360" y="1093"/>
                    <a:pt x="1335" y="1102"/>
                    <a:pt x="1302" y="1118"/>
                  </a:cubicBezTo>
                  <a:lnTo>
                    <a:pt x="1302" y="318"/>
                  </a:lnTo>
                  <a:cubicBezTo>
                    <a:pt x="1335" y="218"/>
                    <a:pt x="1302" y="118"/>
                    <a:pt x="1202" y="51"/>
                  </a:cubicBezTo>
                  <a:cubicBezTo>
                    <a:pt x="1168" y="17"/>
                    <a:pt x="1135" y="1"/>
                    <a:pt x="110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302;p54">
              <a:extLst>
                <a:ext uri="{FF2B5EF4-FFF2-40B4-BE49-F238E27FC236}">
                  <a16:creationId xmlns:a16="http://schemas.microsoft.com/office/drawing/2014/main" id="{60AA7EB9-3D59-42EB-93DF-C7273AE558BD}"/>
                </a:ext>
              </a:extLst>
            </p:cNvPr>
            <p:cNvSpPr/>
            <p:nvPr/>
          </p:nvSpPr>
          <p:spPr>
            <a:xfrm>
              <a:off x="2827200" y="1666850"/>
              <a:ext cx="25025" cy="83200"/>
            </a:xfrm>
            <a:custGeom>
              <a:avLst/>
              <a:gdLst/>
              <a:ahLst/>
              <a:cxnLst/>
              <a:rect l="l" t="t" r="r" b="b"/>
              <a:pathLst>
                <a:path w="1001" h="3328" extrusionOk="0">
                  <a:moveTo>
                    <a:pt x="917" y="0"/>
                  </a:moveTo>
                  <a:cubicBezTo>
                    <a:pt x="901" y="0"/>
                    <a:pt x="884" y="9"/>
                    <a:pt x="867" y="25"/>
                  </a:cubicBezTo>
                  <a:cubicBezTo>
                    <a:pt x="834" y="25"/>
                    <a:pt x="834" y="59"/>
                    <a:pt x="801" y="92"/>
                  </a:cubicBezTo>
                  <a:cubicBezTo>
                    <a:pt x="767" y="125"/>
                    <a:pt x="767" y="192"/>
                    <a:pt x="767" y="225"/>
                  </a:cubicBezTo>
                  <a:lnTo>
                    <a:pt x="33" y="3061"/>
                  </a:lnTo>
                  <a:cubicBezTo>
                    <a:pt x="0" y="3127"/>
                    <a:pt x="0" y="3161"/>
                    <a:pt x="0" y="3228"/>
                  </a:cubicBezTo>
                  <a:cubicBezTo>
                    <a:pt x="0" y="3261"/>
                    <a:pt x="0" y="3294"/>
                    <a:pt x="33" y="3328"/>
                  </a:cubicBezTo>
                  <a:lnTo>
                    <a:pt x="100" y="3328"/>
                  </a:lnTo>
                  <a:cubicBezTo>
                    <a:pt x="134" y="3294"/>
                    <a:pt x="167" y="3261"/>
                    <a:pt x="167" y="3228"/>
                  </a:cubicBezTo>
                  <a:cubicBezTo>
                    <a:pt x="200" y="3194"/>
                    <a:pt x="234" y="3127"/>
                    <a:pt x="234" y="3094"/>
                  </a:cubicBezTo>
                  <a:lnTo>
                    <a:pt x="967" y="259"/>
                  </a:lnTo>
                  <a:cubicBezTo>
                    <a:pt x="967" y="225"/>
                    <a:pt x="967" y="159"/>
                    <a:pt x="1001" y="125"/>
                  </a:cubicBezTo>
                  <a:cubicBezTo>
                    <a:pt x="1001" y="59"/>
                    <a:pt x="967" y="25"/>
                    <a:pt x="967" y="25"/>
                  </a:cubicBezTo>
                  <a:cubicBezTo>
                    <a:pt x="951" y="9"/>
                    <a:pt x="934" y="0"/>
                    <a:pt x="91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303;p54">
              <a:extLst>
                <a:ext uri="{FF2B5EF4-FFF2-40B4-BE49-F238E27FC236}">
                  <a16:creationId xmlns:a16="http://schemas.microsoft.com/office/drawing/2014/main" id="{DF35B620-D801-47D3-AE95-816B1FF57A4A}"/>
                </a:ext>
              </a:extLst>
            </p:cNvPr>
            <p:cNvSpPr/>
            <p:nvPr/>
          </p:nvSpPr>
          <p:spPr>
            <a:xfrm>
              <a:off x="2856375" y="1657450"/>
              <a:ext cx="32550" cy="49875"/>
            </a:xfrm>
            <a:custGeom>
              <a:avLst/>
              <a:gdLst/>
              <a:ahLst/>
              <a:cxnLst/>
              <a:rect l="l" t="t" r="r" b="b"/>
              <a:pathLst>
                <a:path w="1302" h="1995" extrusionOk="0">
                  <a:moveTo>
                    <a:pt x="1168" y="1"/>
                  </a:moveTo>
                  <a:cubicBezTo>
                    <a:pt x="1135" y="34"/>
                    <a:pt x="1101" y="68"/>
                    <a:pt x="1068" y="101"/>
                  </a:cubicBezTo>
                  <a:lnTo>
                    <a:pt x="1" y="1669"/>
                  </a:lnTo>
                  <a:lnTo>
                    <a:pt x="1068" y="1969"/>
                  </a:lnTo>
                  <a:cubicBezTo>
                    <a:pt x="1085" y="1986"/>
                    <a:pt x="1101" y="1994"/>
                    <a:pt x="1118" y="1994"/>
                  </a:cubicBezTo>
                  <a:cubicBezTo>
                    <a:pt x="1135" y="1994"/>
                    <a:pt x="1151" y="1986"/>
                    <a:pt x="1168" y="1969"/>
                  </a:cubicBezTo>
                  <a:cubicBezTo>
                    <a:pt x="1201" y="1969"/>
                    <a:pt x="1235" y="1936"/>
                    <a:pt x="1235" y="1902"/>
                  </a:cubicBezTo>
                  <a:cubicBezTo>
                    <a:pt x="1268" y="1836"/>
                    <a:pt x="1302" y="1802"/>
                    <a:pt x="1302" y="1736"/>
                  </a:cubicBezTo>
                  <a:cubicBezTo>
                    <a:pt x="1302" y="1702"/>
                    <a:pt x="1302" y="1669"/>
                    <a:pt x="1302" y="1669"/>
                  </a:cubicBezTo>
                  <a:cubicBezTo>
                    <a:pt x="1268" y="1635"/>
                    <a:pt x="1235" y="1635"/>
                    <a:pt x="1235" y="1602"/>
                  </a:cubicBezTo>
                  <a:lnTo>
                    <a:pt x="501" y="1402"/>
                  </a:lnTo>
                  <a:lnTo>
                    <a:pt x="1235" y="335"/>
                  </a:lnTo>
                  <a:cubicBezTo>
                    <a:pt x="1235" y="301"/>
                    <a:pt x="1268" y="268"/>
                    <a:pt x="1302" y="234"/>
                  </a:cubicBezTo>
                  <a:cubicBezTo>
                    <a:pt x="1302" y="201"/>
                    <a:pt x="1302" y="134"/>
                    <a:pt x="1302" y="101"/>
                  </a:cubicBezTo>
                  <a:cubicBezTo>
                    <a:pt x="1302" y="68"/>
                    <a:pt x="1268" y="34"/>
                    <a:pt x="123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304;p54">
              <a:extLst>
                <a:ext uri="{FF2B5EF4-FFF2-40B4-BE49-F238E27FC236}">
                  <a16:creationId xmlns:a16="http://schemas.microsoft.com/office/drawing/2014/main" id="{0F6B72D5-C5FC-4B52-9B15-9CD4C71AA84F}"/>
                </a:ext>
              </a:extLst>
            </p:cNvPr>
            <p:cNvSpPr/>
            <p:nvPr/>
          </p:nvSpPr>
          <p:spPr>
            <a:xfrm>
              <a:off x="2896400" y="1627450"/>
              <a:ext cx="25050" cy="82575"/>
            </a:xfrm>
            <a:custGeom>
              <a:avLst/>
              <a:gdLst/>
              <a:ahLst/>
              <a:cxnLst/>
              <a:rect l="l" t="t" r="r" b="b"/>
              <a:pathLst>
                <a:path w="1002" h="3303" extrusionOk="0">
                  <a:moveTo>
                    <a:pt x="868" y="0"/>
                  </a:moveTo>
                  <a:cubicBezTo>
                    <a:pt x="835" y="0"/>
                    <a:pt x="835" y="33"/>
                    <a:pt x="801" y="67"/>
                  </a:cubicBezTo>
                  <a:cubicBezTo>
                    <a:pt x="801" y="100"/>
                    <a:pt x="768" y="167"/>
                    <a:pt x="768" y="200"/>
                  </a:cubicBezTo>
                  <a:lnTo>
                    <a:pt x="34" y="3036"/>
                  </a:lnTo>
                  <a:cubicBezTo>
                    <a:pt x="34" y="3102"/>
                    <a:pt x="1" y="3136"/>
                    <a:pt x="1" y="3202"/>
                  </a:cubicBezTo>
                  <a:cubicBezTo>
                    <a:pt x="1" y="3236"/>
                    <a:pt x="1" y="3269"/>
                    <a:pt x="34" y="3302"/>
                  </a:cubicBezTo>
                  <a:lnTo>
                    <a:pt x="134" y="3302"/>
                  </a:lnTo>
                  <a:cubicBezTo>
                    <a:pt x="134" y="3269"/>
                    <a:pt x="168" y="3236"/>
                    <a:pt x="201" y="3202"/>
                  </a:cubicBezTo>
                  <a:cubicBezTo>
                    <a:pt x="201" y="3169"/>
                    <a:pt x="234" y="3136"/>
                    <a:pt x="234" y="3069"/>
                  </a:cubicBezTo>
                  <a:lnTo>
                    <a:pt x="968" y="234"/>
                  </a:lnTo>
                  <a:cubicBezTo>
                    <a:pt x="968" y="200"/>
                    <a:pt x="1001" y="134"/>
                    <a:pt x="1001" y="67"/>
                  </a:cubicBezTo>
                  <a:cubicBezTo>
                    <a:pt x="1001" y="33"/>
                    <a:pt x="968" y="0"/>
                    <a:pt x="9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305;p54">
              <a:extLst>
                <a:ext uri="{FF2B5EF4-FFF2-40B4-BE49-F238E27FC236}">
                  <a16:creationId xmlns:a16="http://schemas.microsoft.com/office/drawing/2014/main" id="{6AB57696-94FD-42C4-ACB1-7C2B76C9BAAA}"/>
                </a:ext>
              </a:extLst>
            </p:cNvPr>
            <p:cNvSpPr/>
            <p:nvPr/>
          </p:nvSpPr>
          <p:spPr>
            <a:xfrm>
              <a:off x="2929775" y="1617425"/>
              <a:ext cx="26700" cy="63550"/>
            </a:xfrm>
            <a:custGeom>
              <a:avLst/>
              <a:gdLst/>
              <a:ahLst/>
              <a:cxnLst/>
              <a:rect l="l" t="t" r="r" b="b"/>
              <a:pathLst>
                <a:path w="1068" h="2542" extrusionOk="0">
                  <a:moveTo>
                    <a:pt x="634" y="1"/>
                  </a:moveTo>
                  <a:lnTo>
                    <a:pt x="234" y="234"/>
                  </a:lnTo>
                  <a:cubicBezTo>
                    <a:pt x="200" y="268"/>
                    <a:pt x="133" y="301"/>
                    <a:pt x="133" y="368"/>
                  </a:cubicBezTo>
                  <a:cubicBezTo>
                    <a:pt x="100" y="401"/>
                    <a:pt x="100" y="434"/>
                    <a:pt x="100" y="501"/>
                  </a:cubicBezTo>
                  <a:cubicBezTo>
                    <a:pt x="100" y="535"/>
                    <a:pt x="100" y="568"/>
                    <a:pt x="133" y="601"/>
                  </a:cubicBezTo>
                  <a:cubicBezTo>
                    <a:pt x="133" y="618"/>
                    <a:pt x="150" y="626"/>
                    <a:pt x="171" y="626"/>
                  </a:cubicBezTo>
                  <a:cubicBezTo>
                    <a:pt x="192" y="626"/>
                    <a:pt x="217" y="618"/>
                    <a:pt x="234" y="601"/>
                  </a:cubicBezTo>
                  <a:lnTo>
                    <a:pt x="434" y="468"/>
                  </a:lnTo>
                  <a:lnTo>
                    <a:pt x="434" y="2002"/>
                  </a:lnTo>
                  <a:lnTo>
                    <a:pt x="167" y="2136"/>
                  </a:lnTo>
                  <a:cubicBezTo>
                    <a:pt x="100" y="2169"/>
                    <a:pt x="67" y="2202"/>
                    <a:pt x="33" y="2269"/>
                  </a:cubicBezTo>
                  <a:cubicBezTo>
                    <a:pt x="0" y="2302"/>
                    <a:pt x="0" y="2369"/>
                    <a:pt x="0" y="2403"/>
                  </a:cubicBezTo>
                  <a:cubicBezTo>
                    <a:pt x="0" y="2436"/>
                    <a:pt x="0" y="2503"/>
                    <a:pt x="33" y="2503"/>
                  </a:cubicBezTo>
                  <a:cubicBezTo>
                    <a:pt x="47" y="2531"/>
                    <a:pt x="62" y="2541"/>
                    <a:pt x="78" y="2541"/>
                  </a:cubicBezTo>
                  <a:cubicBezTo>
                    <a:pt x="101" y="2541"/>
                    <a:pt x="128" y="2522"/>
                    <a:pt x="167" y="2503"/>
                  </a:cubicBezTo>
                  <a:lnTo>
                    <a:pt x="934" y="2069"/>
                  </a:lnTo>
                  <a:cubicBezTo>
                    <a:pt x="967" y="2036"/>
                    <a:pt x="1001" y="2002"/>
                    <a:pt x="1034" y="1969"/>
                  </a:cubicBezTo>
                  <a:cubicBezTo>
                    <a:pt x="1067" y="1902"/>
                    <a:pt x="1067" y="1869"/>
                    <a:pt x="1067" y="1802"/>
                  </a:cubicBezTo>
                  <a:cubicBezTo>
                    <a:pt x="1067" y="1769"/>
                    <a:pt x="1067" y="1735"/>
                    <a:pt x="1034" y="1702"/>
                  </a:cubicBezTo>
                  <a:cubicBezTo>
                    <a:pt x="1017" y="1685"/>
                    <a:pt x="1001" y="1677"/>
                    <a:pt x="984" y="1677"/>
                  </a:cubicBezTo>
                  <a:cubicBezTo>
                    <a:pt x="967" y="1677"/>
                    <a:pt x="951" y="1685"/>
                    <a:pt x="934" y="1702"/>
                  </a:cubicBezTo>
                  <a:lnTo>
                    <a:pt x="634" y="1869"/>
                  </a:lnTo>
                  <a:lnTo>
                    <a:pt x="6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306;p54">
              <a:extLst>
                <a:ext uri="{FF2B5EF4-FFF2-40B4-BE49-F238E27FC236}">
                  <a16:creationId xmlns:a16="http://schemas.microsoft.com/office/drawing/2014/main" id="{91F88C33-8898-4953-BE24-A4B6C132CEA8}"/>
                </a:ext>
              </a:extLst>
            </p:cNvPr>
            <p:cNvSpPr/>
            <p:nvPr/>
          </p:nvSpPr>
          <p:spPr>
            <a:xfrm>
              <a:off x="2963125" y="1612425"/>
              <a:ext cx="29200" cy="44550"/>
            </a:xfrm>
            <a:custGeom>
              <a:avLst/>
              <a:gdLst/>
              <a:ahLst/>
              <a:cxnLst/>
              <a:rect l="l" t="t" r="r" b="b"/>
              <a:pathLst>
                <a:path w="1168" h="1782" extrusionOk="0">
                  <a:moveTo>
                    <a:pt x="719" y="388"/>
                  </a:moveTo>
                  <a:cubicBezTo>
                    <a:pt x="774" y="388"/>
                    <a:pt x="831" y="413"/>
                    <a:pt x="868" y="468"/>
                  </a:cubicBezTo>
                  <a:cubicBezTo>
                    <a:pt x="934" y="534"/>
                    <a:pt x="934" y="634"/>
                    <a:pt x="934" y="735"/>
                  </a:cubicBezTo>
                  <a:cubicBezTo>
                    <a:pt x="934" y="868"/>
                    <a:pt x="901" y="1001"/>
                    <a:pt x="834" y="1101"/>
                  </a:cubicBezTo>
                  <a:cubicBezTo>
                    <a:pt x="768" y="1235"/>
                    <a:pt x="701" y="1335"/>
                    <a:pt x="601" y="1402"/>
                  </a:cubicBezTo>
                  <a:cubicBezTo>
                    <a:pt x="551" y="1418"/>
                    <a:pt x="501" y="1427"/>
                    <a:pt x="455" y="1427"/>
                  </a:cubicBezTo>
                  <a:cubicBezTo>
                    <a:pt x="409" y="1427"/>
                    <a:pt x="367" y="1418"/>
                    <a:pt x="334" y="1402"/>
                  </a:cubicBezTo>
                  <a:cubicBezTo>
                    <a:pt x="267" y="1335"/>
                    <a:pt x="234" y="1235"/>
                    <a:pt x="234" y="1135"/>
                  </a:cubicBezTo>
                  <a:cubicBezTo>
                    <a:pt x="234" y="1001"/>
                    <a:pt x="267" y="868"/>
                    <a:pt x="334" y="735"/>
                  </a:cubicBezTo>
                  <a:cubicBezTo>
                    <a:pt x="367" y="601"/>
                    <a:pt x="467" y="501"/>
                    <a:pt x="601" y="434"/>
                  </a:cubicBezTo>
                  <a:cubicBezTo>
                    <a:pt x="631" y="404"/>
                    <a:pt x="674" y="388"/>
                    <a:pt x="719" y="388"/>
                  </a:cubicBezTo>
                  <a:close/>
                  <a:moveTo>
                    <a:pt x="868" y="1"/>
                  </a:moveTo>
                  <a:cubicBezTo>
                    <a:pt x="768" y="1"/>
                    <a:pt x="667" y="1"/>
                    <a:pt x="567" y="67"/>
                  </a:cubicBezTo>
                  <a:cubicBezTo>
                    <a:pt x="467" y="134"/>
                    <a:pt x="367" y="234"/>
                    <a:pt x="301" y="368"/>
                  </a:cubicBezTo>
                  <a:cubicBezTo>
                    <a:pt x="200" y="468"/>
                    <a:pt x="134" y="634"/>
                    <a:pt x="67" y="801"/>
                  </a:cubicBezTo>
                  <a:cubicBezTo>
                    <a:pt x="34" y="935"/>
                    <a:pt x="0" y="1101"/>
                    <a:pt x="0" y="1235"/>
                  </a:cubicBezTo>
                  <a:cubicBezTo>
                    <a:pt x="0" y="1368"/>
                    <a:pt x="34" y="1502"/>
                    <a:pt x="67" y="1602"/>
                  </a:cubicBezTo>
                  <a:cubicBezTo>
                    <a:pt x="100" y="1702"/>
                    <a:pt x="200" y="1735"/>
                    <a:pt x="301" y="1769"/>
                  </a:cubicBezTo>
                  <a:cubicBezTo>
                    <a:pt x="327" y="1778"/>
                    <a:pt x="354" y="1782"/>
                    <a:pt x="380" y="1782"/>
                  </a:cubicBezTo>
                  <a:cubicBezTo>
                    <a:pt x="452" y="1782"/>
                    <a:pt x="519" y="1751"/>
                    <a:pt x="567" y="1702"/>
                  </a:cubicBezTo>
                  <a:cubicBezTo>
                    <a:pt x="701" y="1635"/>
                    <a:pt x="801" y="1535"/>
                    <a:pt x="868" y="1435"/>
                  </a:cubicBezTo>
                  <a:cubicBezTo>
                    <a:pt x="968" y="1302"/>
                    <a:pt x="1034" y="1168"/>
                    <a:pt x="1101" y="1001"/>
                  </a:cubicBezTo>
                  <a:cubicBezTo>
                    <a:pt x="1134" y="868"/>
                    <a:pt x="1168" y="735"/>
                    <a:pt x="1168" y="601"/>
                  </a:cubicBezTo>
                  <a:cubicBezTo>
                    <a:pt x="1168" y="468"/>
                    <a:pt x="1168" y="334"/>
                    <a:pt x="1101" y="201"/>
                  </a:cubicBezTo>
                  <a:cubicBezTo>
                    <a:pt x="1068" y="101"/>
                    <a:pt x="968" y="34"/>
                    <a:pt x="8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307;p54">
              <a:extLst>
                <a:ext uri="{FF2B5EF4-FFF2-40B4-BE49-F238E27FC236}">
                  <a16:creationId xmlns:a16="http://schemas.microsoft.com/office/drawing/2014/main" id="{77646284-42CA-4E16-ABD2-49C7AD997EB7}"/>
                </a:ext>
              </a:extLst>
            </p:cNvPr>
            <p:cNvSpPr/>
            <p:nvPr/>
          </p:nvSpPr>
          <p:spPr>
            <a:xfrm>
              <a:off x="2998150" y="1589300"/>
              <a:ext cx="29200" cy="47375"/>
            </a:xfrm>
            <a:custGeom>
              <a:avLst/>
              <a:gdLst/>
              <a:ahLst/>
              <a:cxnLst/>
              <a:rect l="l" t="t" r="r" b="b"/>
              <a:pathLst>
                <a:path w="1168" h="1895" extrusionOk="0">
                  <a:moveTo>
                    <a:pt x="1047" y="0"/>
                  </a:moveTo>
                  <a:cubicBezTo>
                    <a:pt x="1034" y="0"/>
                    <a:pt x="1018" y="8"/>
                    <a:pt x="1001" y="25"/>
                  </a:cubicBezTo>
                  <a:cubicBezTo>
                    <a:pt x="968" y="25"/>
                    <a:pt x="934" y="58"/>
                    <a:pt x="901" y="125"/>
                  </a:cubicBezTo>
                  <a:cubicBezTo>
                    <a:pt x="868" y="92"/>
                    <a:pt x="801" y="92"/>
                    <a:pt x="768" y="92"/>
                  </a:cubicBezTo>
                  <a:cubicBezTo>
                    <a:pt x="701" y="125"/>
                    <a:pt x="634" y="125"/>
                    <a:pt x="567" y="192"/>
                  </a:cubicBezTo>
                  <a:cubicBezTo>
                    <a:pt x="401" y="292"/>
                    <a:pt x="234" y="459"/>
                    <a:pt x="167" y="659"/>
                  </a:cubicBezTo>
                  <a:cubicBezTo>
                    <a:pt x="67" y="892"/>
                    <a:pt x="0" y="1126"/>
                    <a:pt x="0" y="1359"/>
                  </a:cubicBezTo>
                  <a:cubicBezTo>
                    <a:pt x="0" y="1626"/>
                    <a:pt x="100" y="1826"/>
                    <a:pt x="200" y="1860"/>
                  </a:cubicBezTo>
                  <a:cubicBezTo>
                    <a:pt x="236" y="1883"/>
                    <a:pt x="276" y="1894"/>
                    <a:pt x="321" y="1894"/>
                  </a:cubicBezTo>
                  <a:cubicBezTo>
                    <a:pt x="403" y="1894"/>
                    <a:pt x="505" y="1858"/>
                    <a:pt x="634" y="1793"/>
                  </a:cubicBezTo>
                  <a:cubicBezTo>
                    <a:pt x="801" y="1693"/>
                    <a:pt x="934" y="1559"/>
                    <a:pt x="1068" y="1393"/>
                  </a:cubicBezTo>
                  <a:cubicBezTo>
                    <a:pt x="1134" y="1326"/>
                    <a:pt x="1168" y="1226"/>
                    <a:pt x="1168" y="1126"/>
                  </a:cubicBezTo>
                  <a:cubicBezTo>
                    <a:pt x="1168" y="1059"/>
                    <a:pt x="1168" y="1026"/>
                    <a:pt x="1134" y="1026"/>
                  </a:cubicBezTo>
                  <a:cubicBezTo>
                    <a:pt x="1118" y="1009"/>
                    <a:pt x="1101" y="1001"/>
                    <a:pt x="1089" y="1001"/>
                  </a:cubicBezTo>
                  <a:cubicBezTo>
                    <a:pt x="1076" y="1001"/>
                    <a:pt x="1068" y="1009"/>
                    <a:pt x="1068" y="1026"/>
                  </a:cubicBezTo>
                  <a:cubicBezTo>
                    <a:pt x="1001" y="1026"/>
                    <a:pt x="1001" y="1092"/>
                    <a:pt x="968" y="1126"/>
                  </a:cubicBezTo>
                  <a:cubicBezTo>
                    <a:pt x="934" y="1193"/>
                    <a:pt x="901" y="1226"/>
                    <a:pt x="868" y="1293"/>
                  </a:cubicBezTo>
                  <a:cubicBezTo>
                    <a:pt x="801" y="1359"/>
                    <a:pt x="734" y="1393"/>
                    <a:pt x="634" y="1459"/>
                  </a:cubicBezTo>
                  <a:cubicBezTo>
                    <a:pt x="536" y="1508"/>
                    <a:pt x="457" y="1539"/>
                    <a:pt x="395" y="1539"/>
                  </a:cubicBezTo>
                  <a:cubicBezTo>
                    <a:pt x="372" y="1539"/>
                    <a:pt x="352" y="1535"/>
                    <a:pt x="334" y="1526"/>
                  </a:cubicBezTo>
                  <a:cubicBezTo>
                    <a:pt x="267" y="1459"/>
                    <a:pt x="234" y="1359"/>
                    <a:pt x="234" y="1259"/>
                  </a:cubicBezTo>
                  <a:cubicBezTo>
                    <a:pt x="234" y="1092"/>
                    <a:pt x="267" y="959"/>
                    <a:pt x="334" y="826"/>
                  </a:cubicBezTo>
                  <a:cubicBezTo>
                    <a:pt x="401" y="692"/>
                    <a:pt x="467" y="592"/>
                    <a:pt x="601" y="525"/>
                  </a:cubicBezTo>
                  <a:cubicBezTo>
                    <a:pt x="648" y="502"/>
                    <a:pt x="695" y="478"/>
                    <a:pt x="754" y="478"/>
                  </a:cubicBezTo>
                  <a:cubicBezTo>
                    <a:pt x="778" y="478"/>
                    <a:pt x="805" y="482"/>
                    <a:pt x="834" y="492"/>
                  </a:cubicBezTo>
                  <a:cubicBezTo>
                    <a:pt x="868" y="492"/>
                    <a:pt x="868" y="525"/>
                    <a:pt x="868" y="592"/>
                  </a:cubicBezTo>
                  <a:cubicBezTo>
                    <a:pt x="901" y="659"/>
                    <a:pt x="934" y="692"/>
                    <a:pt x="934" y="692"/>
                  </a:cubicBezTo>
                  <a:lnTo>
                    <a:pt x="1001" y="692"/>
                  </a:lnTo>
                  <a:cubicBezTo>
                    <a:pt x="1034" y="659"/>
                    <a:pt x="1068" y="625"/>
                    <a:pt x="1068" y="592"/>
                  </a:cubicBezTo>
                  <a:cubicBezTo>
                    <a:pt x="1101" y="525"/>
                    <a:pt x="1101" y="459"/>
                    <a:pt x="1101" y="392"/>
                  </a:cubicBezTo>
                  <a:lnTo>
                    <a:pt x="1101" y="158"/>
                  </a:lnTo>
                  <a:cubicBezTo>
                    <a:pt x="1101" y="125"/>
                    <a:pt x="1101" y="58"/>
                    <a:pt x="1068" y="25"/>
                  </a:cubicBezTo>
                  <a:cubicBezTo>
                    <a:pt x="1068" y="8"/>
                    <a:pt x="1059" y="0"/>
                    <a:pt x="104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308;p54">
              <a:extLst>
                <a:ext uri="{FF2B5EF4-FFF2-40B4-BE49-F238E27FC236}">
                  <a16:creationId xmlns:a16="http://schemas.microsoft.com/office/drawing/2014/main" id="{2CAFD394-E882-40AF-8847-D1A0638B30D0}"/>
                </a:ext>
              </a:extLst>
            </p:cNvPr>
            <p:cNvSpPr/>
            <p:nvPr/>
          </p:nvSpPr>
          <p:spPr>
            <a:xfrm>
              <a:off x="3032325" y="1571575"/>
              <a:ext cx="32550" cy="50050"/>
            </a:xfrm>
            <a:custGeom>
              <a:avLst/>
              <a:gdLst/>
              <a:ahLst/>
              <a:cxnLst/>
              <a:rect l="l" t="t" r="r" b="b"/>
              <a:pathLst>
                <a:path w="1302" h="2002" extrusionOk="0">
                  <a:moveTo>
                    <a:pt x="101" y="0"/>
                  </a:moveTo>
                  <a:cubicBezTo>
                    <a:pt x="68" y="34"/>
                    <a:pt x="34" y="67"/>
                    <a:pt x="34" y="100"/>
                  </a:cubicBezTo>
                  <a:cubicBezTo>
                    <a:pt x="1" y="167"/>
                    <a:pt x="1" y="200"/>
                    <a:pt x="1" y="267"/>
                  </a:cubicBezTo>
                  <a:cubicBezTo>
                    <a:pt x="1" y="300"/>
                    <a:pt x="1" y="300"/>
                    <a:pt x="1" y="334"/>
                  </a:cubicBezTo>
                  <a:cubicBezTo>
                    <a:pt x="34" y="367"/>
                    <a:pt x="68" y="367"/>
                    <a:pt x="68" y="367"/>
                  </a:cubicBezTo>
                  <a:lnTo>
                    <a:pt x="802" y="601"/>
                  </a:lnTo>
                  <a:lnTo>
                    <a:pt x="68" y="1635"/>
                  </a:lnTo>
                  <a:cubicBezTo>
                    <a:pt x="68" y="1668"/>
                    <a:pt x="34" y="1735"/>
                    <a:pt x="1" y="1768"/>
                  </a:cubicBezTo>
                  <a:cubicBezTo>
                    <a:pt x="1" y="1801"/>
                    <a:pt x="1" y="1835"/>
                    <a:pt x="1" y="1868"/>
                  </a:cubicBezTo>
                  <a:cubicBezTo>
                    <a:pt x="1" y="1902"/>
                    <a:pt x="1" y="1968"/>
                    <a:pt x="34" y="2002"/>
                  </a:cubicBezTo>
                  <a:lnTo>
                    <a:pt x="101" y="2002"/>
                  </a:lnTo>
                  <a:cubicBezTo>
                    <a:pt x="134" y="1968"/>
                    <a:pt x="168" y="1935"/>
                    <a:pt x="201" y="1902"/>
                  </a:cubicBezTo>
                  <a:lnTo>
                    <a:pt x="1302" y="334"/>
                  </a:lnTo>
                  <a:lnTo>
                    <a:pt x="20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309;p54">
              <a:extLst>
                <a:ext uri="{FF2B5EF4-FFF2-40B4-BE49-F238E27FC236}">
                  <a16:creationId xmlns:a16="http://schemas.microsoft.com/office/drawing/2014/main" id="{8E30A555-ED6D-4E3B-A2A6-3DEDDDD58F4C}"/>
                </a:ext>
              </a:extLst>
            </p:cNvPr>
            <p:cNvSpPr/>
            <p:nvPr/>
          </p:nvSpPr>
          <p:spPr>
            <a:xfrm>
              <a:off x="1857325" y="2338775"/>
              <a:ext cx="33400" cy="49850"/>
            </a:xfrm>
            <a:custGeom>
              <a:avLst/>
              <a:gdLst/>
              <a:ahLst/>
              <a:cxnLst/>
              <a:rect l="l" t="t" r="r" b="b"/>
              <a:pathLst>
                <a:path w="1336" h="1994" extrusionOk="0">
                  <a:moveTo>
                    <a:pt x="1168" y="1"/>
                  </a:moveTo>
                  <a:cubicBezTo>
                    <a:pt x="1135" y="34"/>
                    <a:pt x="1102" y="68"/>
                    <a:pt x="1102" y="101"/>
                  </a:cubicBezTo>
                  <a:lnTo>
                    <a:pt x="1" y="1669"/>
                  </a:lnTo>
                  <a:lnTo>
                    <a:pt x="1102" y="1969"/>
                  </a:lnTo>
                  <a:cubicBezTo>
                    <a:pt x="1118" y="1986"/>
                    <a:pt x="1135" y="1994"/>
                    <a:pt x="1152" y="1994"/>
                  </a:cubicBezTo>
                  <a:cubicBezTo>
                    <a:pt x="1168" y="1994"/>
                    <a:pt x="1185" y="1986"/>
                    <a:pt x="1202" y="1969"/>
                  </a:cubicBezTo>
                  <a:cubicBezTo>
                    <a:pt x="1235" y="1969"/>
                    <a:pt x="1268" y="1936"/>
                    <a:pt x="1268" y="1869"/>
                  </a:cubicBezTo>
                  <a:cubicBezTo>
                    <a:pt x="1302" y="1835"/>
                    <a:pt x="1302" y="1802"/>
                    <a:pt x="1302" y="1735"/>
                  </a:cubicBezTo>
                  <a:cubicBezTo>
                    <a:pt x="1335" y="1669"/>
                    <a:pt x="1268" y="1602"/>
                    <a:pt x="1235" y="1602"/>
                  </a:cubicBezTo>
                  <a:lnTo>
                    <a:pt x="501" y="1402"/>
                  </a:lnTo>
                  <a:lnTo>
                    <a:pt x="1202" y="368"/>
                  </a:lnTo>
                  <a:cubicBezTo>
                    <a:pt x="1235" y="301"/>
                    <a:pt x="1268" y="268"/>
                    <a:pt x="1268" y="234"/>
                  </a:cubicBezTo>
                  <a:cubicBezTo>
                    <a:pt x="1302" y="201"/>
                    <a:pt x="1302" y="168"/>
                    <a:pt x="1302" y="134"/>
                  </a:cubicBezTo>
                  <a:cubicBezTo>
                    <a:pt x="1302" y="68"/>
                    <a:pt x="1302" y="34"/>
                    <a:pt x="12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310;p54">
              <a:extLst>
                <a:ext uri="{FF2B5EF4-FFF2-40B4-BE49-F238E27FC236}">
                  <a16:creationId xmlns:a16="http://schemas.microsoft.com/office/drawing/2014/main" id="{381EF07E-7E6D-44B5-A372-92A87F3AD466}"/>
                </a:ext>
              </a:extLst>
            </p:cNvPr>
            <p:cNvSpPr/>
            <p:nvPr/>
          </p:nvSpPr>
          <p:spPr>
            <a:xfrm>
              <a:off x="1897350" y="2308125"/>
              <a:ext cx="25050" cy="83225"/>
            </a:xfrm>
            <a:custGeom>
              <a:avLst/>
              <a:gdLst/>
              <a:ahLst/>
              <a:cxnLst/>
              <a:rect l="l" t="t" r="r" b="b"/>
              <a:pathLst>
                <a:path w="1002" h="3329" extrusionOk="0">
                  <a:moveTo>
                    <a:pt x="922" y="1"/>
                  </a:moveTo>
                  <a:cubicBezTo>
                    <a:pt x="910" y="1"/>
                    <a:pt x="902" y="9"/>
                    <a:pt x="902" y="26"/>
                  </a:cubicBezTo>
                  <a:cubicBezTo>
                    <a:pt x="868" y="59"/>
                    <a:pt x="835" y="59"/>
                    <a:pt x="801" y="93"/>
                  </a:cubicBezTo>
                  <a:cubicBezTo>
                    <a:pt x="801" y="159"/>
                    <a:pt x="768" y="193"/>
                    <a:pt x="768" y="259"/>
                  </a:cubicBezTo>
                  <a:lnTo>
                    <a:pt x="34" y="3061"/>
                  </a:lnTo>
                  <a:cubicBezTo>
                    <a:pt x="34" y="3128"/>
                    <a:pt x="1" y="3162"/>
                    <a:pt x="1" y="3228"/>
                  </a:cubicBezTo>
                  <a:cubicBezTo>
                    <a:pt x="1" y="3262"/>
                    <a:pt x="34" y="3295"/>
                    <a:pt x="34" y="3328"/>
                  </a:cubicBezTo>
                  <a:lnTo>
                    <a:pt x="134" y="3328"/>
                  </a:lnTo>
                  <a:cubicBezTo>
                    <a:pt x="168" y="3295"/>
                    <a:pt x="168" y="3262"/>
                    <a:pt x="201" y="3228"/>
                  </a:cubicBezTo>
                  <a:cubicBezTo>
                    <a:pt x="201" y="3195"/>
                    <a:pt x="234" y="3162"/>
                    <a:pt x="234" y="3095"/>
                  </a:cubicBezTo>
                  <a:lnTo>
                    <a:pt x="968" y="259"/>
                  </a:lnTo>
                  <a:cubicBezTo>
                    <a:pt x="1002" y="226"/>
                    <a:pt x="1002" y="159"/>
                    <a:pt x="1002" y="126"/>
                  </a:cubicBezTo>
                  <a:cubicBezTo>
                    <a:pt x="1002" y="93"/>
                    <a:pt x="1002" y="59"/>
                    <a:pt x="968" y="26"/>
                  </a:cubicBezTo>
                  <a:cubicBezTo>
                    <a:pt x="952" y="9"/>
                    <a:pt x="935" y="1"/>
                    <a:pt x="92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311;p54">
              <a:extLst>
                <a:ext uri="{FF2B5EF4-FFF2-40B4-BE49-F238E27FC236}">
                  <a16:creationId xmlns:a16="http://schemas.microsoft.com/office/drawing/2014/main" id="{7295E7CF-45D0-433F-A29B-60B00B203549}"/>
                </a:ext>
              </a:extLst>
            </p:cNvPr>
            <p:cNvSpPr/>
            <p:nvPr/>
          </p:nvSpPr>
          <p:spPr>
            <a:xfrm>
              <a:off x="1928225" y="2309600"/>
              <a:ext cx="31700" cy="50050"/>
            </a:xfrm>
            <a:custGeom>
              <a:avLst/>
              <a:gdLst/>
              <a:ahLst/>
              <a:cxnLst/>
              <a:rect l="l" t="t" r="r" b="b"/>
              <a:pathLst>
                <a:path w="1268" h="2002" extrusionOk="0">
                  <a:moveTo>
                    <a:pt x="1134" y="0"/>
                  </a:moveTo>
                  <a:lnTo>
                    <a:pt x="834" y="167"/>
                  </a:lnTo>
                  <a:cubicBezTo>
                    <a:pt x="767" y="200"/>
                    <a:pt x="734" y="234"/>
                    <a:pt x="701" y="301"/>
                  </a:cubicBezTo>
                  <a:cubicBezTo>
                    <a:pt x="667" y="334"/>
                    <a:pt x="667" y="401"/>
                    <a:pt x="667" y="434"/>
                  </a:cubicBezTo>
                  <a:cubicBezTo>
                    <a:pt x="667" y="467"/>
                    <a:pt x="667" y="501"/>
                    <a:pt x="701" y="534"/>
                  </a:cubicBezTo>
                  <a:cubicBezTo>
                    <a:pt x="717" y="551"/>
                    <a:pt x="734" y="559"/>
                    <a:pt x="755" y="559"/>
                  </a:cubicBezTo>
                  <a:cubicBezTo>
                    <a:pt x="776" y="559"/>
                    <a:pt x="801" y="551"/>
                    <a:pt x="834" y="534"/>
                  </a:cubicBezTo>
                  <a:lnTo>
                    <a:pt x="901" y="501"/>
                  </a:lnTo>
                  <a:lnTo>
                    <a:pt x="901" y="1201"/>
                  </a:lnTo>
                  <a:cubicBezTo>
                    <a:pt x="834" y="1301"/>
                    <a:pt x="767" y="1401"/>
                    <a:pt x="701" y="1468"/>
                  </a:cubicBezTo>
                  <a:cubicBezTo>
                    <a:pt x="667" y="1535"/>
                    <a:pt x="634" y="1568"/>
                    <a:pt x="567" y="1601"/>
                  </a:cubicBezTo>
                  <a:lnTo>
                    <a:pt x="467" y="1601"/>
                  </a:lnTo>
                  <a:cubicBezTo>
                    <a:pt x="434" y="1535"/>
                    <a:pt x="400" y="1501"/>
                    <a:pt x="434" y="1468"/>
                  </a:cubicBezTo>
                  <a:lnTo>
                    <a:pt x="434" y="401"/>
                  </a:lnTo>
                  <a:lnTo>
                    <a:pt x="167" y="567"/>
                  </a:lnTo>
                  <a:cubicBezTo>
                    <a:pt x="100" y="601"/>
                    <a:pt x="67" y="634"/>
                    <a:pt x="33" y="667"/>
                  </a:cubicBezTo>
                  <a:cubicBezTo>
                    <a:pt x="0" y="734"/>
                    <a:pt x="0" y="768"/>
                    <a:pt x="0" y="834"/>
                  </a:cubicBezTo>
                  <a:cubicBezTo>
                    <a:pt x="0" y="868"/>
                    <a:pt x="0" y="901"/>
                    <a:pt x="33" y="934"/>
                  </a:cubicBezTo>
                  <a:cubicBezTo>
                    <a:pt x="50" y="951"/>
                    <a:pt x="67" y="959"/>
                    <a:pt x="88" y="959"/>
                  </a:cubicBezTo>
                  <a:cubicBezTo>
                    <a:pt x="108" y="959"/>
                    <a:pt x="134" y="951"/>
                    <a:pt x="167" y="934"/>
                  </a:cubicBezTo>
                  <a:lnTo>
                    <a:pt x="200" y="901"/>
                  </a:lnTo>
                  <a:lnTo>
                    <a:pt x="200" y="1668"/>
                  </a:lnTo>
                  <a:cubicBezTo>
                    <a:pt x="200" y="1735"/>
                    <a:pt x="200" y="1802"/>
                    <a:pt x="234" y="1868"/>
                  </a:cubicBezTo>
                  <a:cubicBezTo>
                    <a:pt x="267" y="1935"/>
                    <a:pt x="300" y="1968"/>
                    <a:pt x="367" y="2002"/>
                  </a:cubicBezTo>
                  <a:cubicBezTo>
                    <a:pt x="434" y="2002"/>
                    <a:pt x="500" y="2002"/>
                    <a:pt x="567" y="1968"/>
                  </a:cubicBezTo>
                  <a:cubicBezTo>
                    <a:pt x="601" y="1935"/>
                    <a:pt x="667" y="1868"/>
                    <a:pt x="734" y="1835"/>
                  </a:cubicBezTo>
                  <a:cubicBezTo>
                    <a:pt x="801" y="1768"/>
                    <a:pt x="834" y="1702"/>
                    <a:pt x="901" y="1635"/>
                  </a:cubicBezTo>
                  <a:lnTo>
                    <a:pt x="901" y="1702"/>
                  </a:lnTo>
                  <a:lnTo>
                    <a:pt x="1134" y="1568"/>
                  </a:lnTo>
                  <a:cubicBezTo>
                    <a:pt x="1168" y="1535"/>
                    <a:pt x="1201" y="1501"/>
                    <a:pt x="1234" y="1468"/>
                  </a:cubicBezTo>
                  <a:cubicBezTo>
                    <a:pt x="1268" y="1401"/>
                    <a:pt x="1268" y="1368"/>
                    <a:pt x="1268" y="1301"/>
                  </a:cubicBezTo>
                  <a:cubicBezTo>
                    <a:pt x="1268" y="1268"/>
                    <a:pt x="1268" y="1235"/>
                    <a:pt x="1234" y="1201"/>
                  </a:cubicBezTo>
                  <a:cubicBezTo>
                    <a:pt x="1218" y="1184"/>
                    <a:pt x="1201" y="1176"/>
                    <a:pt x="1184" y="1176"/>
                  </a:cubicBezTo>
                  <a:cubicBezTo>
                    <a:pt x="1168" y="1176"/>
                    <a:pt x="1151" y="1184"/>
                    <a:pt x="1134" y="1201"/>
                  </a:cubicBezTo>
                  <a:lnTo>
                    <a:pt x="11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312;p54">
              <a:extLst>
                <a:ext uri="{FF2B5EF4-FFF2-40B4-BE49-F238E27FC236}">
                  <a16:creationId xmlns:a16="http://schemas.microsoft.com/office/drawing/2014/main" id="{DFE0A896-46B5-49FF-A231-BE6F8C38E46A}"/>
                </a:ext>
              </a:extLst>
            </p:cNvPr>
            <p:cNvSpPr/>
            <p:nvPr/>
          </p:nvSpPr>
          <p:spPr>
            <a:xfrm>
              <a:off x="1964900" y="2290000"/>
              <a:ext cx="29225" cy="53950"/>
            </a:xfrm>
            <a:custGeom>
              <a:avLst/>
              <a:gdLst/>
              <a:ahLst/>
              <a:cxnLst/>
              <a:rect l="l" t="t" r="r" b="b"/>
              <a:pathLst>
                <a:path w="1169" h="2158" extrusionOk="0">
                  <a:moveTo>
                    <a:pt x="1002" y="0"/>
                  </a:moveTo>
                  <a:cubicBezTo>
                    <a:pt x="968" y="0"/>
                    <a:pt x="935" y="17"/>
                    <a:pt x="901" y="50"/>
                  </a:cubicBezTo>
                  <a:cubicBezTo>
                    <a:pt x="835" y="84"/>
                    <a:pt x="768" y="117"/>
                    <a:pt x="735" y="184"/>
                  </a:cubicBezTo>
                  <a:cubicBezTo>
                    <a:pt x="668" y="284"/>
                    <a:pt x="601" y="384"/>
                    <a:pt x="535" y="517"/>
                  </a:cubicBezTo>
                  <a:lnTo>
                    <a:pt x="535" y="317"/>
                  </a:lnTo>
                  <a:lnTo>
                    <a:pt x="201" y="551"/>
                  </a:lnTo>
                  <a:cubicBezTo>
                    <a:pt x="168" y="584"/>
                    <a:pt x="134" y="618"/>
                    <a:pt x="101" y="684"/>
                  </a:cubicBezTo>
                  <a:cubicBezTo>
                    <a:pt x="68" y="718"/>
                    <a:pt x="68" y="751"/>
                    <a:pt x="68" y="818"/>
                  </a:cubicBezTo>
                  <a:cubicBezTo>
                    <a:pt x="68" y="851"/>
                    <a:pt x="68" y="884"/>
                    <a:pt x="101" y="918"/>
                  </a:cubicBezTo>
                  <a:cubicBezTo>
                    <a:pt x="111" y="928"/>
                    <a:pt x="120" y="932"/>
                    <a:pt x="130" y="932"/>
                  </a:cubicBezTo>
                  <a:cubicBezTo>
                    <a:pt x="154" y="932"/>
                    <a:pt x="177" y="908"/>
                    <a:pt x="201" y="884"/>
                  </a:cubicBezTo>
                  <a:lnTo>
                    <a:pt x="301" y="851"/>
                  </a:lnTo>
                  <a:lnTo>
                    <a:pt x="301" y="1685"/>
                  </a:lnTo>
                  <a:lnTo>
                    <a:pt x="168" y="1752"/>
                  </a:lnTo>
                  <a:cubicBezTo>
                    <a:pt x="101" y="1785"/>
                    <a:pt x="68" y="1818"/>
                    <a:pt x="34" y="1885"/>
                  </a:cubicBezTo>
                  <a:cubicBezTo>
                    <a:pt x="1" y="1918"/>
                    <a:pt x="1" y="1985"/>
                    <a:pt x="1" y="2019"/>
                  </a:cubicBezTo>
                  <a:cubicBezTo>
                    <a:pt x="1" y="2052"/>
                    <a:pt x="1" y="2119"/>
                    <a:pt x="34" y="2119"/>
                  </a:cubicBezTo>
                  <a:cubicBezTo>
                    <a:pt x="48" y="2147"/>
                    <a:pt x="62" y="2157"/>
                    <a:pt x="79" y="2157"/>
                  </a:cubicBezTo>
                  <a:cubicBezTo>
                    <a:pt x="102" y="2157"/>
                    <a:pt x="129" y="2138"/>
                    <a:pt x="168" y="2119"/>
                  </a:cubicBezTo>
                  <a:lnTo>
                    <a:pt x="835" y="1718"/>
                  </a:lnTo>
                  <a:cubicBezTo>
                    <a:pt x="901" y="1685"/>
                    <a:pt x="935" y="1652"/>
                    <a:pt x="968" y="1585"/>
                  </a:cubicBezTo>
                  <a:cubicBezTo>
                    <a:pt x="968" y="1552"/>
                    <a:pt x="1002" y="1518"/>
                    <a:pt x="1002" y="1451"/>
                  </a:cubicBezTo>
                  <a:cubicBezTo>
                    <a:pt x="1002" y="1418"/>
                    <a:pt x="968" y="1385"/>
                    <a:pt x="968" y="1351"/>
                  </a:cubicBezTo>
                  <a:cubicBezTo>
                    <a:pt x="951" y="1335"/>
                    <a:pt x="935" y="1326"/>
                    <a:pt x="914" y="1326"/>
                  </a:cubicBezTo>
                  <a:cubicBezTo>
                    <a:pt x="893" y="1326"/>
                    <a:pt x="868" y="1335"/>
                    <a:pt x="835" y="1351"/>
                  </a:cubicBezTo>
                  <a:lnTo>
                    <a:pt x="535" y="1552"/>
                  </a:lnTo>
                  <a:lnTo>
                    <a:pt x="535" y="1018"/>
                  </a:lnTo>
                  <a:cubicBezTo>
                    <a:pt x="601" y="818"/>
                    <a:pt x="701" y="684"/>
                    <a:pt x="768" y="584"/>
                  </a:cubicBezTo>
                  <a:cubicBezTo>
                    <a:pt x="801" y="517"/>
                    <a:pt x="835" y="451"/>
                    <a:pt x="901" y="417"/>
                  </a:cubicBezTo>
                  <a:cubicBezTo>
                    <a:pt x="918" y="401"/>
                    <a:pt x="935" y="392"/>
                    <a:pt x="947" y="392"/>
                  </a:cubicBezTo>
                  <a:cubicBezTo>
                    <a:pt x="960" y="392"/>
                    <a:pt x="968" y="401"/>
                    <a:pt x="968" y="417"/>
                  </a:cubicBezTo>
                  <a:cubicBezTo>
                    <a:pt x="985" y="434"/>
                    <a:pt x="1002" y="442"/>
                    <a:pt x="1018" y="442"/>
                  </a:cubicBezTo>
                  <a:cubicBezTo>
                    <a:pt x="1035" y="442"/>
                    <a:pt x="1052" y="434"/>
                    <a:pt x="1068" y="417"/>
                  </a:cubicBezTo>
                  <a:cubicBezTo>
                    <a:pt x="1102" y="384"/>
                    <a:pt x="1135" y="351"/>
                    <a:pt x="1135" y="317"/>
                  </a:cubicBezTo>
                  <a:cubicBezTo>
                    <a:pt x="1168" y="284"/>
                    <a:pt x="1168" y="217"/>
                    <a:pt x="1168" y="184"/>
                  </a:cubicBezTo>
                  <a:cubicBezTo>
                    <a:pt x="1168" y="117"/>
                    <a:pt x="1168" y="50"/>
                    <a:pt x="1102" y="50"/>
                  </a:cubicBezTo>
                  <a:cubicBezTo>
                    <a:pt x="1068" y="17"/>
                    <a:pt x="1035" y="0"/>
                    <a:pt x="100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313;p54">
              <a:extLst>
                <a:ext uri="{FF2B5EF4-FFF2-40B4-BE49-F238E27FC236}">
                  <a16:creationId xmlns:a16="http://schemas.microsoft.com/office/drawing/2014/main" id="{F97E3104-24D0-495A-B5FB-0532A3CACEC3}"/>
                </a:ext>
              </a:extLst>
            </p:cNvPr>
            <p:cNvSpPr/>
            <p:nvPr/>
          </p:nvSpPr>
          <p:spPr>
            <a:xfrm>
              <a:off x="1999925" y="2258725"/>
              <a:ext cx="27550" cy="63750"/>
            </a:xfrm>
            <a:custGeom>
              <a:avLst/>
              <a:gdLst/>
              <a:ahLst/>
              <a:cxnLst/>
              <a:rect l="l" t="t" r="r" b="b"/>
              <a:pathLst>
                <a:path w="1102" h="2550" extrusionOk="0">
                  <a:moveTo>
                    <a:pt x="668" y="1"/>
                  </a:moveTo>
                  <a:lnTo>
                    <a:pt x="268" y="234"/>
                  </a:lnTo>
                  <a:cubicBezTo>
                    <a:pt x="201" y="234"/>
                    <a:pt x="168" y="301"/>
                    <a:pt x="134" y="334"/>
                  </a:cubicBezTo>
                  <a:cubicBezTo>
                    <a:pt x="101" y="367"/>
                    <a:pt x="101" y="434"/>
                    <a:pt x="101" y="468"/>
                  </a:cubicBezTo>
                  <a:cubicBezTo>
                    <a:pt x="101" y="534"/>
                    <a:pt x="101" y="568"/>
                    <a:pt x="134" y="601"/>
                  </a:cubicBezTo>
                  <a:cubicBezTo>
                    <a:pt x="151" y="618"/>
                    <a:pt x="168" y="626"/>
                    <a:pt x="188" y="626"/>
                  </a:cubicBezTo>
                  <a:cubicBezTo>
                    <a:pt x="209" y="626"/>
                    <a:pt x="234" y="618"/>
                    <a:pt x="268" y="601"/>
                  </a:cubicBezTo>
                  <a:lnTo>
                    <a:pt x="434" y="501"/>
                  </a:lnTo>
                  <a:lnTo>
                    <a:pt x="434" y="2002"/>
                  </a:lnTo>
                  <a:lnTo>
                    <a:pt x="168" y="2169"/>
                  </a:lnTo>
                  <a:cubicBezTo>
                    <a:pt x="101" y="2202"/>
                    <a:pt x="68" y="2235"/>
                    <a:pt x="34" y="2269"/>
                  </a:cubicBezTo>
                  <a:cubicBezTo>
                    <a:pt x="34" y="2336"/>
                    <a:pt x="1" y="2369"/>
                    <a:pt x="1" y="2436"/>
                  </a:cubicBezTo>
                  <a:cubicBezTo>
                    <a:pt x="1" y="2469"/>
                    <a:pt x="1" y="2502"/>
                    <a:pt x="34" y="2536"/>
                  </a:cubicBezTo>
                  <a:cubicBezTo>
                    <a:pt x="44" y="2545"/>
                    <a:pt x="54" y="2549"/>
                    <a:pt x="64" y="2549"/>
                  </a:cubicBezTo>
                  <a:cubicBezTo>
                    <a:pt x="90" y="2549"/>
                    <a:pt x="120" y="2526"/>
                    <a:pt x="168" y="2502"/>
                  </a:cubicBezTo>
                  <a:lnTo>
                    <a:pt x="935" y="2069"/>
                  </a:lnTo>
                  <a:cubicBezTo>
                    <a:pt x="968" y="2035"/>
                    <a:pt x="1035" y="2002"/>
                    <a:pt x="1035" y="1969"/>
                  </a:cubicBezTo>
                  <a:cubicBezTo>
                    <a:pt x="1068" y="1902"/>
                    <a:pt x="1068" y="1869"/>
                    <a:pt x="1068" y="1802"/>
                  </a:cubicBezTo>
                  <a:cubicBezTo>
                    <a:pt x="1102" y="1768"/>
                    <a:pt x="1068" y="1735"/>
                    <a:pt x="1035" y="1702"/>
                  </a:cubicBezTo>
                  <a:cubicBezTo>
                    <a:pt x="1035" y="1685"/>
                    <a:pt x="1027" y="1677"/>
                    <a:pt x="1010" y="1677"/>
                  </a:cubicBezTo>
                  <a:cubicBezTo>
                    <a:pt x="993" y="1677"/>
                    <a:pt x="968" y="1685"/>
                    <a:pt x="935" y="1702"/>
                  </a:cubicBezTo>
                  <a:lnTo>
                    <a:pt x="668" y="1869"/>
                  </a:lnTo>
                  <a:lnTo>
                    <a:pt x="6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314;p54">
              <a:extLst>
                <a:ext uri="{FF2B5EF4-FFF2-40B4-BE49-F238E27FC236}">
                  <a16:creationId xmlns:a16="http://schemas.microsoft.com/office/drawing/2014/main" id="{D5D4BC53-1175-460C-9854-F76BD06D3EA2}"/>
                </a:ext>
              </a:extLst>
            </p:cNvPr>
            <p:cNvSpPr/>
            <p:nvPr/>
          </p:nvSpPr>
          <p:spPr>
            <a:xfrm>
              <a:off x="2033300" y="2252900"/>
              <a:ext cx="32550" cy="49850"/>
            </a:xfrm>
            <a:custGeom>
              <a:avLst/>
              <a:gdLst/>
              <a:ahLst/>
              <a:cxnLst/>
              <a:rect l="l" t="t" r="r" b="b"/>
              <a:pathLst>
                <a:path w="1302" h="1994" extrusionOk="0">
                  <a:moveTo>
                    <a:pt x="134" y="0"/>
                  </a:moveTo>
                  <a:cubicBezTo>
                    <a:pt x="100" y="33"/>
                    <a:pt x="67" y="67"/>
                    <a:pt x="67" y="100"/>
                  </a:cubicBezTo>
                  <a:cubicBezTo>
                    <a:pt x="33" y="133"/>
                    <a:pt x="33" y="200"/>
                    <a:pt x="33" y="234"/>
                  </a:cubicBezTo>
                  <a:cubicBezTo>
                    <a:pt x="0" y="267"/>
                    <a:pt x="0" y="300"/>
                    <a:pt x="33" y="334"/>
                  </a:cubicBezTo>
                  <a:cubicBezTo>
                    <a:pt x="33" y="367"/>
                    <a:pt x="67" y="367"/>
                    <a:pt x="100" y="367"/>
                  </a:cubicBezTo>
                  <a:lnTo>
                    <a:pt x="834" y="567"/>
                  </a:lnTo>
                  <a:lnTo>
                    <a:pt x="67" y="1635"/>
                  </a:lnTo>
                  <a:cubicBezTo>
                    <a:pt x="33" y="1668"/>
                    <a:pt x="33" y="1701"/>
                    <a:pt x="0" y="1768"/>
                  </a:cubicBezTo>
                  <a:cubicBezTo>
                    <a:pt x="0" y="1801"/>
                    <a:pt x="0" y="1835"/>
                    <a:pt x="0" y="1868"/>
                  </a:cubicBezTo>
                  <a:cubicBezTo>
                    <a:pt x="0" y="1901"/>
                    <a:pt x="0" y="1935"/>
                    <a:pt x="33" y="1968"/>
                  </a:cubicBezTo>
                  <a:cubicBezTo>
                    <a:pt x="50" y="1985"/>
                    <a:pt x="67" y="1993"/>
                    <a:pt x="83" y="1993"/>
                  </a:cubicBezTo>
                  <a:cubicBezTo>
                    <a:pt x="100" y="1993"/>
                    <a:pt x="117" y="1985"/>
                    <a:pt x="134" y="1968"/>
                  </a:cubicBezTo>
                  <a:cubicBezTo>
                    <a:pt x="167" y="1935"/>
                    <a:pt x="200" y="1901"/>
                    <a:pt x="200" y="1868"/>
                  </a:cubicBezTo>
                  <a:lnTo>
                    <a:pt x="1301" y="300"/>
                  </a:lnTo>
                  <a:lnTo>
                    <a:pt x="2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315;p54">
              <a:extLst>
                <a:ext uri="{FF2B5EF4-FFF2-40B4-BE49-F238E27FC236}">
                  <a16:creationId xmlns:a16="http://schemas.microsoft.com/office/drawing/2014/main" id="{8018B1CE-AFF3-4998-99D2-44BFE65D7A66}"/>
                </a:ext>
              </a:extLst>
            </p:cNvPr>
            <p:cNvSpPr/>
            <p:nvPr/>
          </p:nvSpPr>
          <p:spPr>
            <a:xfrm>
              <a:off x="1857325" y="2443225"/>
              <a:ext cx="32550" cy="49850"/>
            </a:xfrm>
            <a:custGeom>
              <a:avLst/>
              <a:gdLst/>
              <a:ahLst/>
              <a:cxnLst/>
              <a:rect l="l" t="t" r="r" b="b"/>
              <a:pathLst>
                <a:path w="1302" h="1994" extrusionOk="0">
                  <a:moveTo>
                    <a:pt x="1218" y="1"/>
                  </a:moveTo>
                  <a:cubicBezTo>
                    <a:pt x="1202" y="1"/>
                    <a:pt x="1185" y="9"/>
                    <a:pt x="1168" y="26"/>
                  </a:cubicBezTo>
                  <a:cubicBezTo>
                    <a:pt x="1135" y="26"/>
                    <a:pt x="1102" y="59"/>
                    <a:pt x="1102" y="126"/>
                  </a:cubicBezTo>
                  <a:lnTo>
                    <a:pt x="1" y="1694"/>
                  </a:lnTo>
                  <a:lnTo>
                    <a:pt x="1102" y="1994"/>
                  </a:lnTo>
                  <a:lnTo>
                    <a:pt x="1202" y="1994"/>
                  </a:lnTo>
                  <a:cubicBezTo>
                    <a:pt x="1235" y="1961"/>
                    <a:pt x="1268" y="1927"/>
                    <a:pt x="1268" y="1894"/>
                  </a:cubicBezTo>
                  <a:cubicBezTo>
                    <a:pt x="1302" y="1827"/>
                    <a:pt x="1302" y="1794"/>
                    <a:pt x="1302" y="1727"/>
                  </a:cubicBezTo>
                  <a:cubicBezTo>
                    <a:pt x="1302" y="1694"/>
                    <a:pt x="1302" y="1694"/>
                    <a:pt x="1302" y="1660"/>
                  </a:cubicBezTo>
                  <a:cubicBezTo>
                    <a:pt x="1268" y="1627"/>
                    <a:pt x="1235" y="1627"/>
                    <a:pt x="1235" y="1594"/>
                  </a:cubicBezTo>
                  <a:lnTo>
                    <a:pt x="501" y="1427"/>
                  </a:lnTo>
                  <a:lnTo>
                    <a:pt x="1202" y="359"/>
                  </a:lnTo>
                  <a:cubicBezTo>
                    <a:pt x="1235" y="326"/>
                    <a:pt x="1268" y="259"/>
                    <a:pt x="1268" y="226"/>
                  </a:cubicBezTo>
                  <a:cubicBezTo>
                    <a:pt x="1302" y="193"/>
                    <a:pt x="1302" y="159"/>
                    <a:pt x="1302" y="126"/>
                  </a:cubicBezTo>
                  <a:cubicBezTo>
                    <a:pt x="1302" y="93"/>
                    <a:pt x="1302" y="59"/>
                    <a:pt x="1268" y="26"/>
                  </a:cubicBezTo>
                  <a:cubicBezTo>
                    <a:pt x="1252" y="9"/>
                    <a:pt x="1235" y="1"/>
                    <a:pt x="121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316;p54">
              <a:extLst>
                <a:ext uri="{FF2B5EF4-FFF2-40B4-BE49-F238E27FC236}">
                  <a16:creationId xmlns:a16="http://schemas.microsoft.com/office/drawing/2014/main" id="{2570F8FE-B3E7-445D-81E2-A6BCAE39E519}"/>
                </a:ext>
              </a:extLst>
            </p:cNvPr>
            <p:cNvSpPr/>
            <p:nvPr/>
          </p:nvSpPr>
          <p:spPr>
            <a:xfrm>
              <a:off x="1894025" y="2434675"/>
              <a:ext cx="31725" cy="49575"/>
            </a:xfrm>
            <a:custGeom>
              <a:avLst/>
              <a:gdLst/>
              <a:ahLst/>
              <a:cxnLst/>
              <a:rect l="l" t="t" r="r" b="b"/>
              <a:pathLst>
                <a:path w="1269" h="1983" extrusionOk="0">
                  <a:moveTo>
                    <a:pt x="1135" y="1"/>
                  </a:moveTo>
                  <a:lnTo>
                    <a:pt x="801" y="168"/>
                  </a:lnTo>
                  <a:cubicBezTo>
                    <a:pt x="768" y="201"/>
                    <a:pt x="734" y="234"/>
                    <a:pt x="701" y="268"/>
                  </a:cubicBezTo>
                  <a:cubicBezTo>
                    <a:pt x="668" y="334"/>
                    <a:pt x="668" y="368"/>
                    <a:pt x="668" y="435"/>
                  </a:cubicBezTo>
                  <a:cubicBezTo>
                    <a:pt x="668" y="468"/>
                    <a:pt x="668" y="501"/>
                    <a:pt x="701" y="535"/>
                  </a:cubicBezTo>
                  <a:cubicBezTo>
                    <a:pt x="701" y="544"/>
                    <a:pt x="707" y="548"/>
                    <a:pt x="716" y="548"/>
                  </a:cubicBezTo>
                  <a:cubicBezTo>
                    <a:pt x="737" y="548"/>
                    <a:pt x="777" y="525"/>
                    <a:pt x="801" y="501"/>
                  </a:cubicBezTo>
                  <a:lnTo>
                    <a:pt x="901" y="468"/>
                  </a:lnTo>
                  <a:lnTo>
                    <a:pt x="901" y="1168"/>
                  </a:lnTo>
                  <a:cubicBezTo>
                    <a:pt x="834" y="1268"/>
                    <a:pt x="768" y="1369"/>
                    <a:pt x="701" y="1435"/>
                  </a:cubicBezTo>
                  <a:cubicBezTo>
                    <a:pt x="668" y="1502"/>
                    <a:pt x="601" y="1535"/>
                    <a:pt x="534" y="1569"/>
                  </a:cubicBezTo>
                  <a:cubicBezTo>
                    <a:pt x="517" y="1585"/>
                    <a:pt x="501" y="1594"/>
                    <a:pt x="484" y="1594"/>
                  </a:cubicBezTo>
                  <a:cubicBezTo>
                    <a:pt x="467" y="1594"/>
                    <a:pt x="451" y="1585"/>
                    <a:pt x="434" y="1569"/>
                  </a:cubicBezTo>
                  <a:cubicBezTo>
                    <a:pt x="401" y="1535"/>
                    <a:pt x="401" y="1502"/>
                    <a:pt x="401" y="1435"/>
                  </a:cubicBezTo>
                  <a:lnTo>
                    <a:pt x="401" y="401"/>
                  </a:lnTo>
                  <a:lnTo>
                    <a:pt x="134" y="535"/>
                  </a:lnTo>
                  <a:cubicBezTo>
                    <a:pt x="101" y="568"/>
                    <a:pt x="67" y="601"/>
                    <a:pt x="34" y="668"/>
                  </a:cubicBezTo>
                  <a:cubicBezTo>
                    <a:pt x="0" y="701"/>
                    <a:pt x="0" y="768"/>
                    <a:pt x="0" y="801"/>
                  </a:cubicBezTo>
                  <a:cubicBezTo>
                    <a:pt x="0" y="868"/>
                    <a:pt x="0" y="868"/>
                    <a:pt x="34" y="902"/>
                  </a:cubicBezTo>
                  <a:cubicBezTo>
                    <a:pt x="34" y="930"/>
                    <a:pt x="46" y="940"/>
                    <a:pt x="62" y="940"/>
                  </a:cubicBezTo>
                  <a:cubicBezTo>
                    <a:pt x="84" y="940"/>
                    <a:pt x="115" y="921"/>
                    <a:pt x="134" y="902"/>
                  </a:cubicBezTo>
                  <a:lnTo>
                    <a:pt x="167" y="902"/>
                  </a:lnTo>
                  <a:lnTo>
                    <a:pt x="167" y="1635"/>
                  </a:lnTo>
                  <a:cubicBezTo>
                    <a:pt x="167" y="1702"/>
                    <a:pt x="201" y="1769"/>
                    <a:pt x="201" y="1869"/>
                  </a:cubicBezTo>
                  <a:cubicBezTo>
                    <a:pt x="234" y="1902"/>
                    <a:pt x="267" y="1969"/>
                    <a:pt x="334" y="1969"/>
                  </a:cubicBezTo>
                  <a:cubicBezTo>
                    <a:pt x="354" y="1979"/>
                    <a:pt x="373" y="1983"/>
                    <a:pt x="393" y="1983"/>
                  </a:cubicBezTo>
                  <a:cubicBezTo>
                    <a:pt x="440" y="1983"/>
                    <a:pt x="487" y="1959"/>
                    <a:pt x="534" y="1936"/>
                  </a:cubicBezTo>
                  <a:cubicBezTo>
                    <a:pt x="601" y="1902"/>
                    <a:pt x="668" y="1869"/>
                    <a:pt x="701" y="1802"/>
                  </a:cubicBezTo>
                  <a:cubicBezTo>
                    <a:pt x="768" y="1735"/>
                    <a:pt x="834" y="1669"/>
                    <a:pt x="901" y="1602"/>
                  </a:cubicBezTo>
                  <a:lnTo>
                    <a:pt x="901" y="1669"/>
                  </a:lnTo>
                  <a:lnTo>
                    <a:pt x="1101" y="1569"/>
                  </a:lnTo>
                  <a:cubicBezTo>
                    <a:pt x="1168" y="1535"/>
                    <a:pt x="1201" y="1502"/>
                    <a:pt x="1235" y="1435"/>
                  </a:cubicBezTo>
                  <a:cubicBezTo>
                    <a:pt x="1235" y="1402"/>
                    <a:pt x="1268" y="1335"/>
                    <a:pt x="1268" y="1302"/>
                  </a:cubicBezTo>
                  <a:cubicBezTo>
                    <a:pt x="1268" y="1235"/>
                    <a:pt x="1235" y="1202"/>
                    <a:pt x="1235" y="1202"/>
                  </a:cubicBezTo>
                  <a:cubicBezTo>
                    <a:pt x="1218" y="1185"/>
                    <a:pt x="1201" y="1177"/>
                    <a:pt x="1185" y="1177"/>
                  </a:cubicBezTo>
                  <a:cubicBezTo>
                    <a:pt x="1168" y="1177"/>
                    <a:pt x="1151" y="1185"/>
                    <a:pt x="1135" y="1202"/>
                  </a:cubicBezTo>
                  <a:lnTo>
                    <a:pt x="113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317;p54">
              <a:extLst>
                <a:ext uri="{FF2B5EF4-FFF2-40B4-BE49-F238E27FC236}">
                  <a16:creationId xmlns:a16="http://schemas.microsoft.com/office/drawing/2014/main" id="{958E569D-058F-4648-AC5C-167438FBE246}"/>
                </a:ext>
              </a:extLst>
            </p:cNvPr>
            <p:cNvSpPr/>
            <p:nvPr/>
          </p:nvSpPr>
          <p:spPr>
            <a:xfrm>
              <a:off x="1930725" y="2414250"/>
              <a:ext cx="29200" cy="52775"/>
            </a:xfrm>
            <a:custGeom>
              <a:avLst/>
              <a:gdLst/>
              <a:ahLst/>
              <a:cxnLst/>
              <a:rect l="l" t="t" r="r" b="b"/>
              <a:pathLst>
                <a:path w="1168" h="2111" extrusionOk="0">
                  <a:moveTo>
                    <a:pt x="988" y="1"/>
                  </a:moveTo>
                  <a:cubicBezTo>
                    <a:pt x="951" y="1"/>
                    <a:pt x="917" y="17"/>
                    <a:pt x="901" y="51"/>
                  </a:cubicBezTo>
                  <a:cubicBezTo>
                    <a:pt x="834" y="84"/>
                    <a:pt x="767" y="117"/>
                    <a:pt x="734" y="184"/>
                  </a:cubicBezTo>
                  <a:cubicBezTo>
                    <a:pt x="634" y="284"/>
                    <a:pt x="567" y="384"/>
                    <a:pt x="501" y="518"/>
                  </a:cubicBezTo>
                  <a:lnTo>
                    <a:pt x="501" y="318"/>
                  </a:lnTo>
                  <a:lnTo>
                    <a:pt x="200" y="484"/>
                  </a:lnTo>
                  <a:cubicBezTo>
                    <a:pt x="134" y="518"/>
                    <a:pt x="100" y="551"/>
                    <a:pt x="67" y="618"/>
                  </a:cubicBezTo>
                  <a:cubicBezTo>
                    <a:pt x="67" y="651"/>
                    <a:pt x="34" y="684"/>
                    <a:pt x="34" y="751"/>
                  </a:cubicBezTo>
                  <a:cubicBezTo>
                    <a:pt x="34" y="818"/>
                    <a:pt x="67" y="818"/>
                    <a:pt x="67" y="851"/>
                  </a:cubicBezTo>
                  <a:cubicBezTo>
                    <a:pt x="84" y="868"/>
                    <a:pt x="100" y="876"/>
                    <a:pt x="121" y="876"/>
                  </a:cubicBezTo>
                  <a:cubicBezTo>
                    <a:pt x="142" y="876"/>
                    <a:pt x="167" y="868"/>
                    <a:pt x="200" y="851"/>
                  </a:cubicBezTo>
                  <a:lnTo>
                    <a:pt x="267" y="818"/>
                  </a:lnTo>
                  <a:lnTo>
                    <a:pt x="267" y="1652"/>
                  </a:lnTo>
                  <a:lnTo>
                    <a:pt x="134" y="1719"/>
                  </a:lnTo>
                  <a:cubicBezTo>
                    <a:pt x="100" y="1752"/>
                    <a:pt x="67" y="1785"/>
                    <a:pt x="34" y="1819"/>
                  </a:cubicBezTo>
                  <a:cubicBezTo>
                    <a:pt x="0" y="1885"/>
                    <a:pt x="0" y="1919"/>
                    <a:pt x="0" y="1985"/>
                  </a:cubicBezTo>
                  <a:cubicBezTo>
                    <a:pt x="0" y="2019"/>
                    <a:pt x="0" y="2052"/>
                    <a:pt x="34" y="2085"/>
                  </a:cubicBezTo>
                  <a:cubicBezTo>
                    <a:pt x="50" y="2102"/>
                    <a:pt x="67" y="2110"/>
                    <a:pt x="84" y="2110"/>
                  </a:cubicBezTo>
                  <a:cubicBezTo>
                    <a:pt x="100" y="2110"/>
                    <a:pt x="117" y="2102"/>
                    <a:pt x="134" y="2085"/>
                  </a:cubicBezTo>
                  <a:lnTo>
                    <a:pt x="834" y="1685"/>
                  </a:lnTo>
                  <a:cubicBezTo>
                    <a:pt x="867" y="1652"/>
                    <a:pt x="901" y="1618"/>
                    <a:pt x="934" y="1585"/>
                  </a:cubicBezTo>
                  <a:cubicBezTo>
                    <a:pt x="968" y="1518"/>
                    <a:pt x="968" y="1485"/>
                    <a:pt x="968" y="1418"/>
                  </a:cubicBezTo>
                  <a:cubicBezTo>
                    <a:pt x="968" y="1385"/>
                    <a:pt x="968" y="1352"/>
                    <a:pt x="934" y="1318"/>
                  </a:cubicBezTo>
                  <a:cubicBezTo>
                    <a:pt x="934" y="1318"/>
                    <a:pt x="867" y="1318"/>
                    <a:pt x="834" y="1352"/>
                  </a:cubicBezTo>
                  <a:lnTo>
                    <a:pt x="501" y="1518"/>
                  </a:lnTo>
                  <a:lnTo>
                    <a:pt x="501" y="1018"/>
                  </a:lnTo>
                  <a:cubicBezTo>
                    <a:pt x="601" y="818"/>
                    <a:pt x="667" y="684"/>
                    <a:pt x="734" y="584"/>
                  </a:cubicBezTo>
                  <a:cubicBezTo>
                    <a:pt x="767" y="518"/>
                    <a:pt x="834" y="451"/>
                    <a:pt x="867" y="418"/>
                  </a:cubicBezTo>
                  <a:cubicBezTo>
                    <a:pt x="884" y="401"/>
                    <a:pt x="901" y="393"/>
                    <a:pt x="917" y="393"/>
                  </a:cubicBezTo>
                  <a:cubicBezTo>
                    <a:pt x="934" y="393"/>
                    <a:pt x="951" y="401"/>
                    <a:pt x="968" y="418"/>
                  </a:cubicBezTo>
                  <a:lnTo>
                    <a:pt x="1068" y="418"/>
                  </a:lnTo>
                  <a:cubicBezTo>
                    <a:pt x="1101" y="384"/>
                    <a:pt x="1134" y="351"/>
                    <a:pt x="1134" y="318"/>
                  </a:cubicBezTo>
                  <a:cubicBezTo>
                    <a:pt x="1168" y="251"/>
                    <a:pt x="1168" y="217"/>
                    <a:pt x="1168" y="151"/>
                  </a:cubicBezTo>
                  <a:cubicBezTo>
                    <a:pt x="1168" y="117"/>
                    <a:pt x="1134" y="51"/>
                    <a:pt x="1101" y="51"/>
                  </a:cubicBezTo>
                  <a:cubicBezTo>
                    <a:pt x="1068" y="17"/>
                    <a:pt x="1026" y="1"/>
                    <a:pt x="98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318;p54">
              <a:extLst>
                <a:ext uri="{FF2B5EF4-FFF2-40B4-BE49-F238E27FC236}">
                  <a16:creationId xmlns:a16="http://schemas.microsoft.com/office/drawing/2014/main" id="{3A80A832-875E-486E-A1D6-2B514B1B927B}"/>
                </a:ext>
              </a:extLst>
            </p:cNvPr>
            <p:cNvSpPr/>
            <p:nvPr/>
          </p:nvSpPr>
          <p:spPr>
            <a:xfrm>
              <a:off x="1965750" y="2382975"/>
              <a:ext cx="26700" cy="64025"/>
            </a:xfrm>
            <a:custGeom>
              <a:avLst/>
              <a:gdLst/>
              <a:ahLst/>
              <a:cxnLst/>
              <a:rect l="l" t="t" r="r" b="b"/>
              <a:pathLst>
                <a:path w="1068" h="2561" extrusionOk="0">
                  <a:moveTo>
                    <a:pt x="634" y="1"/>
                  </a:moveTo>
                  <a:lnTo>
                    <a:pt x="234" y="234"/>
                  </a:lnTo>
                  <a:cubicBezTo>
                    <a:pt x="200" y="268"/>
                    <a:pt x="134" y="301"/>
                    <a:pt x="134" y="334"/>
                  </a:cubicBezTo>
                  <a:cubicBezTo>
                    <a:pt x="100" y="401"/>
                    <a:pt x="100" y="434"/>
                    <a:pt x="100" y="501"/>
                  </a:cubicBezTo>
                  <a:cubicBezTo>
                    <a:pt x="67" y="534"/>
                    <a:pt x="100" y="568"/>
                    <a:pt x="134" y="601"/>
                  </a:cubicBezTo>
                  <a:cubicBezTo>
                    <a:pt x="134" y="618"/>
                    <a:pt x="142" y="626"/>
                    <a:pt x="159" y="626"/>
                  </a:cubicBezTo>
                  <a:cubicBezTo>
                    <a:pt x="175" y="626"/>
                    <a:pt x="200" y="618"/>
                    <a:pt x="234" y="601"/>
                  </a:cubicBezTo>
                  <a:lnTo>
                    <a:pt x="434" y="501"/>
                  </a:lnTo>
                  <a:lnTo>
                    <a:pt x="434" y="2002"/>
                  </a:lnTo>
                  <a:lnTo>
                    <a:pt x="134" y="2169"/>
                  </a:lnTo>
                  <a:cubicBezTo>
                    <a:pt x="100" y="2169"/>
                    <a:pt x="67" y="2236"/>
                    <a:pt x="34" y="2269"/>
                  </a:cubicBezTo>
                  <a:cubicBezTo>
                    <a:pt x="0" y="2302"/>
                    <a:pt x="0" y="2369"/>
                    <a:pt x="0" y="2436"/>
                  </a:cubicBezTo>
                  <a:cubicBezTo>
                    <a:pt x="0" y="2469"/>
                    <a:pt x="0" y="2503"/>
                    <a:pt x="34" y="2536"/>
                  </a:cubicBezTo>
                  <a:cubicBezTo>
                    <a:pt x="50" y="2553"/>
                    <a:pt x="67" y="2561"/>
                    <a:pt x="84" y="2561"/>
                  </a:cubicBezTo>
                  <a:cubicBezTo>
                    <a:pt x="100" y="2561"/>
                    <a:pt x="117" y="2553"/>
                    <a:pt x="134" y="2536"/>
                  </a:cubicBezTo>
                  <a:lnTo>
                    <a:pt x="901" y="2069"/>
                  </a:lnTo>
                  <a:cubicBezTo>
                    <a:pt x="968" y="2036"/>
                    <a:pt x="1001" y="2002"/>
                    <a:pt x="1034" y="1969"/>
                  </a:cubicBezTo>
                  <a:cubicBezTo>
                    <a:pt x="1068" y="1902"/>
                    <a:pt x="1068" y="1869"/>
                    <a:pt x="1068" y="1835"/>
                  </a:cubicBezTo>
                  <a:cubicBezTo>
                    <a:pt x="1068" y="1769"/>
                    <a:pt x="1068" y="1735"/>
                    <a:pt x="1034" y="1702"/>
                  </a:cubicBezTo>
                  <a:cubicBezTo>
                    <a:pt x="1018" y="1685"/>
                    <a:pt x="1001" y="1677"/>
                    <a:pt x="980" y="1677"/>
                  </a:cubicBezTo>
                  <a:cubicBezTo>
                    <a:pt x="959" y="1677"/>
                    <a:pt x="934" y="1685"/>
                    <a:pt x="901" y="1702"/>
                  </a:cubicBezTo>
                  <a:lnTo>
                    <a:pt x="634" y="1869"/>
                  </a:lnTo>
                  <a:lnTo>
                    <a:pt x="6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319;p54">
              <a:extLst>
                <a:ext uri="{FF2B5EF4-FFF2-40B4-BE49-F238E27FC236}">
                  <a16:creationId xmlns:a16="http://schemas.microsoft.com/office/drawing/2014/main" id="{3E00DAFB-7018-4982-A16C-7A2C7D1539CE}"/>
                </a:ext>
              </a:extLst>
            </p:cNvPr>
            <p:cNvSpPr/>
            <p:nvPr/>
          </p:nvSpPr>
          <p:spPr>
            <a:xfrm>
              <a:off x="1999100" y="2377150"/>
              <a:ext cx="32550" cy="50050"/>
            </a:xfrm>
            <a:custGeom>
              <a:avLst/>
              <a:gdLst/>
              <a:ahLst/>
              <a:cxnLst/>
              <a:rect l="l" t="t" r="r" b="b"/>
              <a:pathLst>
                <a:path w="1302" h="2002" extrusionOk="0">
                  <a:moveTo>
                    <a:pt x="134" y="0"/>
                  </a:moveTo>
                  <a:cubicBezTo>
                    <a:pt x="101" y="34"/>
                    <a:pt x="67" y="67"/>
                    <a:pt x="34" y="100"/>
                  </a:cubicBezTo>
                  <a:cubicBezTo>
                    <a:pt x="34" y="167"/>
                    <a:pt x="0" y="200"/>
                    <a:pt x="0" y="267"/>
                  </a:cubicBezTo>
                  <a:cubicBezTo>
                    <a:pt x="0" y="267"/>
                    <a:pt x="0" y="300"/>
                    <a:pt x="0" y="334"/>
                  </a:cubicBezTo>
                  <a:cubicBezTo>
                    <a:pt x="34" y="367"/>
                    <a:pt x="67" y="367"/>
                    <a:pt x="101" y="401"/>
                  </a:cubicBezTo>
                  <a:lnTo>
                    <a:pt x="834" y="601"/>
                  </a:lnTo>
                  <a:lnTo>
                    <a:pt x="101" y="1635"/>
                  </a:lnTo>
                  <a:cubicBezTo>
                    <a:pt x="67" y="1701"/>
                    <a:pt x="34" y="1735"/>
                    <a:pt x="0" y="1768"/>
                  </a:cubicBezTo>
                  <a:cubicBezTo>
                    <a:pt x="0" y="1802"/>
                    <a:pt x="0" y="1835"/>
                    <a:pt x="0" y="1868"/>
                  </a:cubicBezTo>
                  <a:cubicBezTo>
                    <a:pt x="0" y="1935"/>
                    <a:pt x="34" y="1968"/>
                    <a:pt x="34" y="2002"/>
                  </a:cubicBezTo>
                  <a:lnTo>
                    <a:pt x="134" y="2002"/>
                  </a:lnTo>
                  <a:cubicBezTo>
                    <a:pt x="167" y="1968"/>
                    <a:pt x="201" y="1935"/>
                    <a:pt x="201" y="1868"/>
                  </a:cubicBezTo>
                  <a:lnTo>
                    <a:pt x="1301" y="300"/>
                  </a:lnTo>
                  <a:lnTo>
                    <a:pt x="20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320;p54">
              <a:extLst>
                <a:ext uri="{FF2B5EF4-FFF2-40B4-BE49-F238E27FC236}">
                  <a16:creationId xmlns:a16="http://schemas.microsoft.com/office/drawing/2014/main" id="{E501E651-3EF7-4955-96CD-A4390D732E26}"/>
                </a:ext>
              </a:extLst>
            </p:cNvPr>
            <p:cNvSpPr/>
            <p:nvPr/>
          </p:nvSpPr>
          <p:spPr>
            <a:xfrm>
              <a:off x="2027450" y="2449900"/>
              <a:ext cx="33375" cy="49850"/>
            </a:xfrm>
            <a:custGeom>
              <a:avLst/>
              <a:gdLst/>
              <a:ahLst/>
              <a:cxnLst/>
              <a:rect l="l" t="t" r="r" b="b"/>
              <a:pathLst>
                <a:path w="1335" h="1994" extrusionOk="0">
                  <a:moveTo>
                    <a:pt x="1251" y="1"/>
                  </a:moveTo>
                  <a:cubicBezTo>
                    <a:pt x="1235" y="1"/>
                    <a:pt x="1218" y="9"/>
                    <a:pt x="1201" y="26"/>
                  </a:cubicBezTo>
                  <a:cubicBezTo>
                    <a:pt x="1168" y="26"/>
                    <a:pt x="1135" y="59"/>
                    <a:pt x="1135" y="126"/>
                  </a:cubicBezTo>
                  <a:lnTo>
                    <a:pt x="1" y="1694"/>
                  </a:lnTo>
                  <a:lnTo>
                    <a:pt x="1101" y="1994"/>
                  </a:lnTo>
                  <a:lnTo>
                    <a:pt x="1201" y="1994"/>
                  </a:lnTo>
                  <a:cubicBezTo>
                    <a:pt x="1235" y="1960"/>
                    <a:pt x="1235" y="1927"/>
                    <a:pt x="1268" y="1894"/>
                  </a:cubicBezTo>
                  <a:cubicBezTo>
                    <a:pt x="1302" y="1827"/>
                    <a:pt x="1302" y="1794"/>
                    <a:pt x="1302" y="1727"/>
                  </a:cubicBezTo>
                  <a:cubicBezTo>
                    <a:pt x="1302" y="1660"/>
                    <a:pt x="1268" y="1627"/>
                    <a:pt x="1201" y="1593"/>
                  </a:cubicBezTo>
                  <a:lnTo>
                    <a:pt x="468" y="1393"/>
                  </a:lnTo>
                  <a:lnTo>
                    <a:pt x="1268" y="359"/>
                  </a:lnTo>
                  <a:cubicBezTo>
                    <a:pt x="1268" y="293"/>
                    <a:pt x="1302" y="259"/>
                    <a:pt x="1335" y="226"/>
                  </a:cubicBezTo>
                  <a:cubicBezTo>
                    <a:pt x="1335" y="192"/>
                    <a:pt x="1335" y="159"/>
                    <a:pt x="1335" y="126"/>
                  </a:cubicBezTo>
                  <a:cubicBezTo>
                    <a:pt x="1335" y="92"/>
                    <a:pt x="1302" y="26"/>
                    <a:pt x="1302" y="26"/>
                  </a:cubicBezTo>
                  <a:cubicBezTo>
                    <a:pt x="1285" y="9"/>
                    <a:pt x="1268" y="1"/>
                    <a:pt x="125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321;p54">
              <a:extLst>
                <a:ext uri="{FF2B5EF4-FFF2-40B4-BE49-F238E27FC236}">
                  <a16:creationId xmlns:a16="http://schemas.microsoft.com/office/drawing/2014/main" id="{FB4ECB0B-6A2E-41EC-839F-8C37BADAAC86}"/>
                </a:ext>
              </a:extLst>
            </p:cNvPr>
            <p:cNvSpPr/>
            <p:nvPr/>
          </p:nvSpPr>
          <p:spPr>
            <a:xfrm>
              <a:off x="2066650" y="2429675"/>
              <a:ext cx="26700" cy="63750"/>
            </a:xfrm>
            <a:custGeom>
              <a:avLst/>
              <a:gdLst/>
              <a:ahLst/>
              <a:cxnLst/>
              <a:rect l="l" t="t" r="r" b="b"/>
              <a:pathLst>
                <a:path w="1068" h="2550" extrusionOk="0">
                  <a:moveTo>
                    <a:pt x="634" y="1"/>
                  </a:moveTo>
                  <a:lnTo>
                    <a:pt x="234" y="234"/>
                  </a:lnTo>
                  <a:cubicBezTo>
                    <a:pt x="167" y="268"/>
                    <a:pt x="134" y="301"/>
                    <a:pt x="100" y="368"/>
                  </a:cubicBezTo>
                  <a:cubicBezTo>
                    <a:pt x="100" y="401"/>
                    <a:pt x="67" y="434"/>
                    <a:pt x="67" y="501"/>
                  </a:cubicBezTo>
                  <a:cubicBezTo>
                    <a:pt x="67" y="534"/>
                    <a:pt x="100" y="568"/>
                    <a:pt x="100" y="601"/>
                  </a:cubicBezTo>
                  <a:cubicBezTo>
                    <a:pt x="117" y="618"/>
                    <a:pt x="134" y="626"/>
                    <a:pt x="155" y="626"/>
                  </a:cubicBezTo>
                  <a:cubicBezTo>
                    <a:pt x="175" y="626"/>
                    <a:pt x="201" y="618"/>
                    <a:pt x="234" y="601"/>
                  </a:cubicBezTo>
                  <a:lnTo>
                    <a:pt x="401" y="501"/>
                  </a:lnTo>
                  <a:lnTo>
                    <a:pt x="401" y="2002"/>
                  </a:lnTo>
                  <a:lnTo>
                    <a:pt x="134" y="2169"/>
                  </a:lnTo>
                  <a:cubicBezTo>
                    <a:pt x="100" y="2202"/>
                    <a:pt x="34" y="2236"/>
                    <a:pt x="34" y="2269"/>
                  </a:cubicBezTo>
                  <a:cubicBezTo>
                    <a:pt x="0" y="2336"/>
                    <a:pt x="0" y="2369"/>
                    <a:pt x="0" y="2436"/>
                  </a:cubicBezTo>
                  <a:cubicBezTo>
                    <a:pt x="0" y="2469"/>
                    <a:pt x="0" y="2503"/>
                    <a:pt x="34" y="2536"/>
                  </a:cubicBezTo>
                  <a:cubicBezTo>
                    <a:pt x="34" y="2546"/>
                    <a:pt x="39" y="2550"/>
                    <a:pt x="48" y="2550"/>
                  </a:cubicBezTo>
                  <a:cubicBezTo>
                    <a:pt x="70" y="2550"/>
                    <a:pt x="110" y="2526"/>
                    <a:pt x="134" y="2503"/>
                  </a:cubicBezTo>
                  <a:lnTo>
                    <a:pt x="901" y="2069"/>
                  </a:lnTo>
                  <a:cubicBezTo>
                    <a:pt x="968" y="2036"/>
                    <a:pt x="1001" y="2002"/>
                    <a:pt x="1034" y="1969"/>
                  </a:cubicBezTo>
                  <a:cubicBezTo>
                    <a:pt x="1034" y="1902"/>
                    <a:pt x="1068" y="1869"/>
                    <a:pt x="1068" y="1802"/>
                  </a:cubicBezTo>
                  <a:cubicBezTo>
                    <a:pt x="1068" y="1769"/>
                    <a:pt x="1068" y="1735"/>
                    <a:pt x="1034" y="1702"/>
                  </a:cubicBezTo>
                  <a:cubicBezTo>
                    <a:pt x="1018" y="1685"/>
                    <a:pt x="1001" y="1677"/>
                    <a:pt x="980" y="1677"/>
                  </a:cubicBezTo>
                  <a:cubicBezTo>
                    <a:pt x="959" y="1677"/>
                    <a:pt x="934" y="1685"/>
                    <a:pt x="901" y="1702"/>
                  </a:cubicBezTo>
                  <a:lnTo>
                    <a:pt x="634" y="1869"/>
                  </a:lnTo>
                  <a:lnTo>
                    <a:pt x="6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322;p54">
              <a:extLst>
                <a:ext uri="{FF2B5EF4-FFF2-40B4-BE49-F238E27FC236}">
                  <a16:creationId xmlns:a16="http://schemas.microsoft.com/office/drawing/2014/main" id="{D6C24F55-EE63-4F12-BADA-10EF0B10CE44}"/>
                </a:ext>
              </a:extLst>
            </p:cNvPr>
            <p:cNvSpPr/>
            <p:nvPr/>
          </p:nvSpPr>
          <p:spPr>
            <a:xfrm>
              <a:off x="2100000" y="2424675"/>
              <a:ext cx="29225" cy="44550"/>
            </a:xfrm>
            <a:custGeom>
              <a:avLst/>
              <a:gdLst/>
              <a:ahLst/>
              <a:cxnLst/>
              <a:rect l="l" t="t" r="r" b="b"/>
              <a:pathLst>
                <a:path w="1169" h="1782" extrusionOk="0">
                  <a:moveTo>
                    <a:pt x="714" y="388"/>
                  </a:moveTo>
                  <a:cubicBezTo>
                    <a:pt x="774" y="388"/>
                    <a:pt x="831" y="413"/>
                    <a:pt x="868" y="468"/>
                  </a:cubicBezTo>
                  <a:cubicBezTo>
                    <a:pt x="901" y="534"/>
                    <a:pt x="935" y="634"/>
                    <a:pt x="935" y="734"/>
                  </a:cubicBezTo>
                  <a:cubicBezTo>
                    <a:pt x="935" y="868"/>
                    <a:pt x="901" y="968"/>
                    <a:pt x="835" y="1101"/>
                  </a:cubicBezTo>
                  <a:cubicBezTo>
                    <a:pt x="768" y="1201"/>
                    <a:pt x="701" y="1335"/>
                    <a:pt x="568" y="1402"/>
                  </a:cubicBezTo>
                  <a:cubicBezTo>
                    <a:pt x="534" y="1418"/>
                    <a:pt x="493" y="1427"/>
                    <a:pt x="451" y="1427"/>
                  </a:cubicBezTo>
                  <a:cubicBezTo>
                    <a:pt x="409" y="1427"/>
                    <a:pt x="368" y="1418"/>
                    <a:pt x="334" y="1402"/>
                  </a:cubicBezTo>
                  <a:cubicBezTo>
                    <a:pt x="234" y="1335"/>
                    <a:pt x="201" y="1235"/>
                    <a:pt x="201" y="1135"/>
                  </a:cubicBezTo>
                  <a:cubicBezTo>
                    <a:pt x="201" y="1001"/>
                    <a:pt x="268" y="868"/>
                    <a:pt x="334" y="734"/>
                  </a:cubicBezTo>
                  <a:cubicBezTo>
                    <a:pt x="368" y="601"/>
                    <a:pt x="468" y="501"/>
                    <a:pt x="568" y="434"/>
                  </a:cubicBezTo>
                  <a:cubicBezTo>
                    <a:pt x="613" y="404"/>
                    <a:pt x="664" y="388"/>
                    <a:pt x="714" y="388"/>
                  </a:cubicBezTo>
                  <a:close/>
                  <a:moveTo>
                    <a:pt x="868" y="1"/>
                  </a:moveTo>
                  <a:cubicBezTo>
                    <a:pt x="768" y="1"/>
                    <a:pt x="668" y="1"/>
                    <a:pt x="568" y="67"/>
                  </a:cubicBezTo>
                  <a:cubicBezTo>
                    <a:pt x="468" y="134"/>
                    <a:pt x="368" y="234"/>
                    <a:pt x="268" y="334"/>
                  </a:cubicBezTo>
                  <a:cubicBezTo>
                    <a:pt x="167" y="468"/>
                    <a:pt x="101" y="634"/>
                    <a:pt x="67" y="801"/>
                  </a:cubicBezTo>
                  <a:cubicBezTo>
                    <a:pt x="1" y="935"/>
                    <a:pt x="1" y="1101"/>
                    <a:pt x="1" y="1235"/>
                  </a:cubicBezTo>
                  <a:cubicBezTo>
                    <a:pt x="1" y="1368"/>
                    <a:pt x="1" y="1502"/>
                    <a:pt x="67" y="1602"/>
                  </a:cubicBezTo>
                  <a:cubicBezTo>
                    <a:pt x="101" y="1702"/>
                    <a:pt x="167" y="1735"/>
                    <a:pt x="268" y="1769"/>
                  </a:cubicBezTo>
                  <a:cubicBezTo>
                    <a:pt x="294" y="1777"/>
                    <a:pt x="321" y="1782"/>
                    <a:pt x="348" y="1782"/>
                  </a:cubicBezTo>
                  <a:cubicBezTo>
                    <a:pt x="421" y="1782"/>
                    <a:pt x="494" y="1751"/>
                    <a:pt x="568" y="1702"/>
                  </a:cubicBezTo>
                  <a:cubicBezTo>
                    <a:pt x="701" y="1635"/>
                    <a:pt x="801" y="1535"/>
                    <a:pt x="868" y="1435"/>
                  </a:cubicBezTo>
                  <a:cubicBezTo>
                    <a:pt x="968" y="1302"/>
                    <a:pt x="1035" y="1168"/>
                    <a:pt x="1101" y="1001"/>
                  </a:cubicBezTo>
                  <a:cubicBezTo>
                    <a:pt x="1135" y="868"/>
                    <a:pt x="1168" y="734"/>
                    <a:pt x="1168" y="601"/>
                  </a:cubicBezTo>
                  <a:cubicBezTo>
                    <a:pt x="1168" y="468"/>
                    <a:pt x="1135" y="334"/>
                    <a:pt x="1101" y="201"/>
                  </a:cubicBezTo>
                  <a:cubicBezTo>
                    <a:pt x="1068" y="101"/>
                    <a:pt x="968" y="34"/>
                    <a:pt x="8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323;p54">
              <a:extLst>
                <a:ext uri="{FF2B5EF4-FFF2-40B4-BE49-F238E27FC236}">
                  <a16:creationId xmlns:a16="http://schemas.microsoft.com/office/drawing/2014/main" id="{A3A85B4E-DDD3-48F1-A63B-DF236285EC02}"/>
                </a:ext>
              </a:extLst>
            </p:cNvPr>
            <p:cNvSpPr/>
            <p:nvPr/>
          </p:nvSpPr>
          <p:spPr>
            <a:xfrm>
              <a:off x="2135025" y="2401525"/>
              <a:ext cx="29225" cy="47675"/>
            </a:xfrm>
            <a:custGeom>
              <a:avLst/>
              <a:gdLst/>
              <a:ahLst/>
              <a:cxnLst/>
              <a:rect l="l" t="t" r="r" b="b"/>
              <a:pathLst>
                <a:path w="1169" h="1907" extrusionOk="0">
                  <a:moveTo>
                    <a:pt x="1022" y="1"/>
                  </a:moveTo>
                  <a:cubicBezTo>
                    <a:pt x="1010" y="1"/>
                    <a:pt x="1001" y="9"/>
                    <a:pt x="1001" y="26"/>
                  </a:cubicBezTo>
                  <a:cubicBezTo>
                    <a:pt x="935" y="26"/>
                    <a:pt x="935" y="59"/>
                    <a:pt x="901" y="126"/>
                  </a:cubicBezTo>
                  <a:cubicBezTo>
                    <a:pt x="885" y="109"/>
                    <a:pt x="860" y="101"/>
                    <a:pt x="830" y="101"/>
                  </a:cubicBezTo>
                  <a:cubicBezTo>
                    <a:pt x="801" y="101"/>
                    <a:pt x="768" y="109"/>
                    <a:pt x="735" y="126"/>
                  </a:cubicBezTo>
                  <a:cubicBezTo>
                    <a:pt x="668" y="126"/>
                    <a:pt x="634" y="159"/>
                    <a:pt x="568" y="193"/>
                  </a:cubicBezTo>
                  <a:cubicBezTo>
                    <a:pt x="401" y="293"/>
                    <a:pt x="234" y="460"/>
                    <a:pt x="167" y="660"/>
                  </a:cubicBezTo>
                  <a:cubicBezTo>
                    <a:pt x="34" y="893"/>
                    <a:pt x="1" y="1127"/>
                    <a:pt x="1" y="1360"/>
                  </a:cubicBezTo>
                  <a:cubicBezTo>
                    <a:pt x="1" y="1627"/>
                    <a:pt x="67" y="1794"/>
                    <a:pt x="201" y="1894"/>
                  </a:cubicBezTo>
                  <a:cubicBezTo>
                    <a:pt x="234" y="1902"/>
                    <a:pt x="270" y="1906"/>
                    <a:pt x="306" y="1906"/>
                  </a:cubicBezTo>
                  <a:cubicBezTo>
                    <a:pt x="413" y="1906"/>
                    <a:pt x="526" y="1869"/>
                    <a:pt x="601" y="1794"/>
                  </a:cubicBezTo>
                  <a:cubicBezTo>
                    <a:pt x="801" y="1727"/>
                    <a:pt x="935" y="1560"/>
                    <a:pt x="1068" y="1394"/>
                  </a:cubicBezTo>
                  <a:cubicBezTo>
                    <a:pt x="1101" y="1327"/>
                    <a:pt x="1168" y="1227"/>
                    <a:pt x="1168" y="1127"/>
                  </a:cubicBezTo>
                  <a:cubicBezTo>
                    <a:pt x="1168" y="1060"/>
                    <a:pt x="1135" y="1027"/>
                    <a:pt x="1135" y="993"/>
                  </a:cubicBezTo>
                  <a:lnTo>
                    <a:pt x="1035" y="993"/>
                  </a:lnTo>
                  <a:cubicBezTo>
                    <a:pt x="1001" y="1027"/>
                    <a:pt x="968" y="1093"/>
                    <a:pt x="968" y="1127"/>
                  </a:cubicBezTo>
                  <a:cubicBezTo>
                    <a:pt x="935" y="1160"/>
                    <a:pt x="901" y="1227"/>
                    <a:pt x="868" y="1260"/>
                  </a:cubicBezTo>
                  <a:cubicBezTo>
                    <a:pt x="801" y="1360"/>
                    <a:pt x="701" y="1394"/>
                    <a:pt x="634" y="1460"/>
                  </a:cubicBezTo>
                  <a:cubicBezTo>
                    <a:pt x="537" y="1509"/>
                    <a:pt x="439" y="1540"/>
                    <a:pt x="381" y="1540"/>
                  </a:cubicBezTo>
                  <a:cubicBezTo>
                    <a:pt x="359" y="1540"/>
                    <a:pt x="343" y="1536"/>
                    <a:pt x="334" y="1527"/>
                  </a:cubicBezTo>
                  <a:cubicBezTo>
                    <a:pt x="268" y="1460"/>
                    <a:pt x="234" y="1394"/>
                    <a:pt x="234" y="1260"/>
                  </a:cubicBezTo>
                  <a:cubicBezTo>
                    <a:pt x="234" y="1093"/>
                    <a:pt x="268" y="960"/>
                    <a:pt x="334" y="827"/>
                  </a:cubicBezTo>
                  <a:cubicBezTo>
                    <a:pt x="368" y="693"/>
                    <a:pt x="468" y="593"/>
                    <a:pt x="568" y="526"/>
                  </a:cubicBezTo>
                  <a:cubicBezTo>
                    <a:pt x="615" y="503"/>
                    <a:pt x="679" y="479"/>
                    <a:pt x="736" y="479"/>
                  </a:cubicBezTo>
                  <a:cubicBezTo>
                    <a:pt x="759" y="479"/>
                    <a:pt x="782" y="483"/>
                    <a:pt x="801" y="493"/>
                  </a:cubicBezTo>
                  <a:cubicBezTo>
                    <a:pt x="835" y="493"/>
                    <a:pt x="868" y="526"/>
                    <a:pt x="868" y="593"/>
                  </a:cubicBezTo>
                  <a:cubicBezTo>
                    <a:pt x="868" y="660"/>
                    <a:pt x="901" y="693"/>
                    <a:pt x="901" y="693"/>
                  </a:cubicBezTo>
                  <a:lnTo>
                    <a:pt x="1001" y="693"/>
                  </a:lnTo>
                  <a:cubicBezTo>
                    <a:pt x="1035" y="660"/>
                    <a:pt x="1068" y="626"/>
                    <a:pt x="1068" y="593"/>
                  </a:cubicBezTo>
                  <a:cubicBezTo>
                    <a:pt x="1101" y="526"/>
                    <a:pt x="1101" y="460"/>
                    <a:pt x="1101" y="393"/>
                  </a:cubicBezTo>
                  <a:lnTo>
                    <a:pt x="1101" y="159"/>
                  </a:lnTo>
                  <a:cubicBezTo>
                    <a:pt x="1101" y="126"/>
                    <a:pt x="1101" y="59"/>
                    <a:pt x="1068" y="26"/>
                  </a:cubicBezTo>
                  <a:cubicBezTo>
                    <a:pt x="1051" y="9"/>
                    <a:pt x="1035" y="1"/>
                    <a:pt x="102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324;p54">
              <a:extLst>
                <a:ext uri="{FF2B5EF4-FFF2-40B4-BE49-F238E27FC236}">
                  <a16:creationId xmlns:a16="http://schemas.microsoft.com/office/drawing/2014/main" id="{91FAD2F1-7687-4659-AB75-BA6DBEA8B5AA}"/>
                </a:ext>
              </a:extLst>
            </p:cNvPr>
            <p:cNvSpPr/>
            <p:nvPr/>
          </p:nvSpPr>
          <p:spPr>
            <a:xfrm>
              <a:off x="2169225" y="2383825"/>
              <a:ext cx="32550" cy="49850"/>
            </a:xfrm>
            <a:custGeom>
              <a:avLst/>
              <a:gdLst/>
              <a:ahLst/>
              <a:cxnLst/>
              <a:rect l="l" t="t" r="r" b="b"/>
              <a:pathLst>
                <a:path w="1302" h="1994" extrusionOk="0">
                  <a:moveTo>
                    <a:pt x="100" y="0"/>
                  </a:moveTo>
                  <a:cubicBezTo>
                    <a:pt x="67" y="33"/>
                    <a:pt x="34" y="67"/>
                    <a:pt x="34" y="100"/>
                  </a:cubicBezTo>
                  <a:cubicBezTo>
                    <a:pt x="0" y="167"/>
                    <a:pt x="0" y="200"/>
                    <a:pt x="0" y="267"/>
                  </a:cubicBezTo>
                  <a:cubicBezTo>
                    <a:pt x="0" y="267"/>
                    <a:pt x="0" y="300"/>
                    <a:pt x="0" y="334"/>
                  </a:cubicBezTo>
                  <a:cubicBezTo>
                    <a:pt x="0" y="367"/>
                    <a:pt x="34" y="367"/>
                    <a:pt x="67" y="367"/>
                  </a:cubicBezTo>
                  <a:lnTo>
                    <a:pt x="801" y="567"/>
                  </a:lnTo>
                  <a:lnTo>
                    <a:pt x="67" y="1635"/>
                  </a:lnTo>
                  <a:cubicBezTo>
                    <a:pt x="34" y="1668"/>
                    <a:pt x="0" y="1735"/>
                    <a:pt x="0" y="1768"/>
                  </a:cubicBezTo>
                  <a:cubicBezTo>
                    <a:pt x="0" y="1801"/>
                    <a:pt x="0" y="1835"/>
                    <a:pt x="0" y="1868"/>
                  </a:cubicBezTo>
                  <a:cubicBezTo>
                    <a:pt x="0" y="1901"/>
                    <a:pt x="0" y="1935"/>
                    <a:pt x="34" y="1968"/>
                  </a:cubicBezTo>
                  <a:cubicBezTo>
                    <a:pt x="50" y="1985"/>
                    <a:pt x="67" y="1993"/>
                    <a:pt x="80" y="1993"/>
                  </a:cubicBezTo>
                  <a:cubicBezTo>
                    <a:pt x="92" y="1993"/>
                    <a:pt x="100" y="1985"/>
                    <a:pt x="100" y="1968"/>
                  </a:cubicBezTo>
                  <a:cubicBezTo>
                    <a:pt x="134" y="1935"/>
                    <a:pt x="167" y="1901"/>
                    <a:pt x="200" y="1868"/>
                  </a:cubicBezTo>
                  <a:lnTo>
                    <a:pt x="1301" y="300"/>
                  </a:lnTo>
                  <a:lnTo>
                    <a:pt x="20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325;p54">
              <a:extLst>
                <a:ext uri="{FF2B5EF4-FFF2-40B4-BE49-F238E27FC236}">
                  <a16:creationId xmlns:a16="http://schemas.microsoft.com/office/drawing/2014/main" id="{736D27E9-0293-49B6-8C66-8C5246546C14}"/>
                </a:ext>
              </a:extLst>
            </p:cNvPr>
            <p:cNvSpPr/>
            <p:nvPr/>
          </p:nvSpPr>
          <p:spPr>
            <a:xfrm>
              <a:off x="2200900" y="2354625"/>
              <a:ext cx="32550" cy="59850"/>
            </a:xfrm>
            <a:custGeom>
              <a:avLst/>
              <a:gdLst/>
              <a:ahLst/>
              <a:cxnLst/>
              <a:rect l="l" t="t" r="r" b="b"/>
              <a:pathLst>
                <a:path w="1302" h="2394" extrusionOk="0">
                  <a:moveTo>
                    <a:pt x="435" y="1"/>
                  </a:moveTo>
                  <a:lnTo>
                    <a:pt x="168" y="134"/>
                  </a:lnTo>
                  <a:cubicBezTo>
                    <a:pt x="134" y="167"/>
                    <a:pt x="68" y="201"/>
                    <a:pt x="34" y="267"/>
                  </a:cubicBezTo>
                  <a:cubicBezTo>
                    <a:pt x="34" y="301"/>
                    <a:pt x="34" y="368"/>
                    <a:pt x="1" y="401"/>
                  </a:cubicBezTo>
                  <a:cubicBezTo>
                    <a:pt x="1" y="434"/>
                    <a:pt x="34" y="468"/>
                    <a:pt x="34" y="501"/>
                  </a:cubicBezTo>
                  <a:cubicBezTo>
                    <a:pt x="48" y="529"/>
                    <a:pt x="62" y="539"/>
                    <a:pt x="79" y="539"/>
                  </a:cubicBezTo>
                  <a:cubicBezTo>
                    <a:pt x="102" y="539"/>
                    <a:pt x="129" y="520"/>
                    <a:pt x="168" y="501"/>
                  </a:cubicBezTo>
                  <a:lnTo>
                    <a:pt x="201" y="501"/>
                  </a:lnTo>
                  <a:lnTo>
                    <a:pt x="201" y="2002"/>
                  </a:lnTo>
                  <a:cubicBezTo>
                    <a:pt x="168" y="2035"/>
                    <a:pt x="134" y="2069"/>
                    <a:pt x="101" y="2102"/>
                  </a:cubicBezTo>
                  <a:cubicBezTo>
                    <a:pt x="68" y="2135"/>
                    <a:pt x="34" y="2202"/>
                    <a:pt x="34" y="2269"/>
                  </a:cubicBezTo>
                  <a:cubicBezTo>
                    <a:pt x="34" y="2302"/>
                    <a:pt x="34" y="2336"/>
                    <a:pt x="68" y="2369"/>
                  </a:cubicBezTo>
                  <a:cubicBezTo>
                    <a:pt x="84" y="2386"/>
                    <a:pt x="101" y="2394"/>
                    <a:pt x="122" y="2394"/>
                  </a:cubicBezTo>
                  <a:cubicBezTo>
                    <a:pt x="143" y="2394"/>
                    <a:pt x="168" y="2386"/>
                    <a:pt x="201" y="2369"/>
                  </a:cubicBezTo>
                  <a:lnTo>
                    <a:pt x="468" y="2236"/>
                  </a:lnTo>
                  <a:cubicBezTo>
                    <a:pt x="501" y="2202"/>
                    <a:pt x="535" y="2169"/>
                    <a:pt x="568" y="2102"/>
                  </a:cubicBezTo>
                  <a:cubicBezTo>
                    <a:pt x="601" y="2069"/>
                    <a:pt x="601" y="2002"/>
                    <a:pt x="601" y="1969"/>
                  </a:cubicBezTo>
                  <a:cubicBezTo>
                    <a:pt x="601" y="1902"/>
                    <a:pt x="601" y="1835"/>
                    <a:pt x="535" y="1835"/>
                  </a:cubicBezTo>
                  <a:cubicBezTo>
                    <a:pt x="535" y="1835"/>
                    <a:pt x="501" y="1869"/>
                    <a:pt x="435" y="1902"/>
                  </a:cubicBezTo>
                  <a:lnTo>
                    <a:pt x="435" y="1235"/>
                  </a:lnTo>
                  <a:cubicBezTo>
                    <a:pt x="468" y="1101"/>
                    <a:pt x="535" y="1001"/>
                    <a:pt x="601" y="901"/>
                  </a:cubicBezTo>
                  <a:cubicBezTo>
                    <a:pt x="635" y="835"/>
                    <a:pt x="668" y="801"/>
                    <a:pt x="735" y="768"/>
                  </a:cubicBezTo>
                  <a:lnTo>
                    <a:pt x="868" y="768"/>
                  </a:lnTo>
                  <a:cubicBezTo>
                    <a:pt x="902" y="801"/>
                    <a:pt x="902" y="835"/>
                    <a:pt x="902" y="935"/>
                  </a:cubicBezTo>
                  <a:lnTo>
                    <a:pt x="902" y="1568"/>
                  </a:lnTo>
                  <a:cubicBezTo>
                    <a:pt x="868" y="1602"/>
                    <a:pt x="835" y="1635"/>
                    <a:pt x="801" y="1668"/>
                  </a:cubicBezTo>
                  <a:cubicBezTo>
                    <a:pt x="768" y="1702"/>
                    <a:pt x="735" y="1769"/>
                    <a:pt x="768" y="1835"/>
                  </a:cubicBezTo>
                  <a:cubicBezTo>
                    <a:pt x="735" y="1869"/>
                    <a:pt x="768" y="1902"/>
                    <a:pt x="768" y="1935"/>
                  </a:cubicBezTo>
                  <a:cubicBezTo>
                    <a:pt x="782" y="1964"/>
                    <a:pt x="796" y="1974"/>
                    <a:pt x="813" y="1974"/>
                  </a:cubicBezTo>
                  <a:cubicBezTo>
                    <a:pt x="836" y="1974"/>
                    <a:pt x="863" y="1955"/>
                    <a:pt x="902" y="1935"/>
                  </a:cubicBezTo>
                  <a:lnTo>
                    <a:pt x="1168" y="1802"/>
                  </a:lnTo>
                  <a:cubicBezTo>
                    <a:pt x="1202" y="1769"/>
                    <a:pt x="1235" y="1735"/>
                    <a:pt x="1268" y="1702"/>
                  </a:cubicBezTo>
                  <a:cubicBezTo>
                    <a:pt x="1302" y="1635"/>
                    <a:pt x="1302" y="1602"/>
                    <a:pt x="1302" y="1535"/>
                  </a:cubicBezTo>
                  <a:cubicBezTo>
                    <a:pt x="1302" y="1468"/>
                    <a:pt x="1302" y="1435"/>
                    <a:pt x="1268" y="1435"/>
                  </a:cubicBezTo>
                  <a:cubicBezTo>
                    <a:pt x="1202" y="1435"/>
                    <a:pt x="1168" y="1435"/>
                    <a:pt x="1135" y="1468"/>
                  </a:cubicBezTo>
                  <a:lnTo>
                    <a:pt x="1135" y="801"/>
                  </a:lnTo>
                  <a:cubicBezTo>
                    <a:pt x="1135" y="701"/>
                    <a:pt x="1135" y="601"/>
                    <a:pt x="1102" y="501"/>
                  </a:cubicBezTo>
                  <a:cubicBezTo>
                    <a:pt x="1068" y="434"/>
                    <a:pt x="1002" y="401"/>
                    <a:pt x="935" y="401"/>
                  </a:cubicBezTo>
                  <a:cubicBezTo>
                    <a:pt x="868" y="401"/>
                    <a:pt x="768" y="434"/>
                    <a:pt x="735" y="468"/>
                  </a:cubicBezTo>
                  <a:cubicBezTo>
                    <a:pt x="668" y="501"/>
                    <a:pt x="635" y="534"/>
                    <a:pt x="568" y="568"/>
                  </a:cubicBezTo>
                  <a:cubicBezTo>
                    <a:pt x="535" y="634"/>
                    <a:pt x="468" y="701"/>
                    <a:pt x="435" y="768"/>
                  </a:cubicBezTo>
                  <a:lnTo>
                    <a:pt x="43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326;p54">
              <a:extLst>
                <a:ext uri="{FF2B5EF4-FFF2-40B4-BE49-F238E27FC236}">
                  <a16:creationId xmlns:a16="http://schemas.microsoft.com/office/drawing/2014/main" id="{1A0216C6-D284-4A3D-AFD7-98928ECA8753}"/>
                </a:ext>
              </a:extLst>
            </p:cNvPr>
            <p:cNvSpPr/>
            <p:nvPr/>
          </p:nvSpPr>
          <p:spPr>
            <a:xfrm>
              <a:off x="2239275" y="2335650"/>
              <a:ext cx="30050" cy="52075"/>
            </a:xfrm>
            <a:custGeom>
              <a:avLst/>
              <a:gdLst/>
              <a:ahLst/>
              <a:cxnLst/>
              <a:rect l="l" t="t" r="r" b="b"/>
              <a:pathLst>
                <a:path w="1202" h="2083" extrusionOk="0">
                  <a:moveTo>
                    <a:pt x="388" y="1"/>
                  </a:moveTo>
                  <a:cubicBezTo>
                    <a:pt x="376" y="1"/>
                    <a:pt x="367" y="9"/>
                    <a:pt x="367" y="26"/>
                  </a:cubicBezTo>
                  <a:cubicBezTo>
                    <a:pt x="334" y="59"/>
                    <a:pt x="301" y="92"/>
                    <a:pt x="267" y="126"/>
                  </a:cubicBezTo>
                  <a:cubicBezTo>
                    <a:pt x="267" y="193"/>
                    <a:pt x="234" y="259"/>
                    <a:pt x="234" y="326"/>
                  </a:cubicBezTo>
                  <a:lnTo>
                    <a:pt x="234" y="626"/>
                  </a:lnTo>
                  <a:lnTo>
                    <a:pt x="167" y="693"/>
                  </a:lnTo>
                  <a:cubicBezTo>
                    <a:pt x="100" y="693"/>
                    <a:pt x="67" y="760"/>
                    <a:pt x="34" y="793"/>
                  </a:cubicBezTo>
                  <a:cubicBezTo>
                    <a:pt x="34" y="826"/>
                    <a:pt x="0" y="893"/>
                    <a:pt x="0" y="960"/>
                  </a:cubicBezTo>
                  <a:cubicBezTo>
                    <a:pt x="0" y="993"/>
                    <a:pt x="34" y="1026"/>
                    <a:pt x="34" y="1060"/>
                  </a:cubicBezTo>
                  <a:cubicBezTo>
                    <a:pt x="50" y="1076"/>
                    <a:pt x="67" y="1085"/>
                    <a:pt x="88" y="1085"/>
                  </a:cubicBezTo>
                  <a:cubicBezTo>
                    <a:pt x="109" y="1085"/>
                    <a:pt x="134" y="1076"/>
                    <a:pt x="167" y="1060"/>
                  </a:cubicBezTo>
                  <a:lnTo>
                    <a:pt x="234" y="993"/>
                  </a:lnTo>
                  <a:lnTo>
                    <a:pt x="234" y="1760"/>
                  </a:lnTo>
                  <a:cubicBezTo>
                    <a:pt x="234" y="1860"/>
                    <a:pt x="267" y="1994"/>
                    <a:pt x="334" y="2061"/>
                  </a:cubicBezTo>
                  <a:cubicBezTo>
                    <a:pt x="375" y="2074"/>
                    <a:pt x="417" y="2082"/>
                    <a:pt x="461" y="2082"/>
                  </a:cubicBezTo>
                  <a:cubicBezTo>
                    <a:pt x="523" y="2082"/>
                    <a:pt x="589" y="2066"/>
                    <a:pt x="667" y="2027"/>
                  </a:cubicBezTo>
                  <a:cubicBezTo>
                    <a:pt x="768" y="1960"/>
                    <a:pt x="868" y="1860"/>
                    <a:pt x="934" y="1794"/>
                  </a:cubicBezTo>
                  <a:cubicBezTo>
                    <a:pt x="1034" y="1694"/>
                    <a:pt x="1101" y="1627"/>
                    <a:pt x="1168" y="1527"/>
                  </a:cubicBezTo>
                  <a:cubicBezTo>
                    <a:pt x="1168" y="1460"/>
                    <a:pt x="1168" y="1427"/>
                    <a:pt x="1168" y="1393"/>
                  </a:cubicBezTo>
                  <a:cubicBezTo>
                    <a:pt x="1201" y="1327"/>
                    <a:pt x="1168" y="1293"/>
                    <a:pt x="1168" y="1260"/>
                  </a:cubicBezTo>
                  <a:lnTo>
                    <a:pt x="1068" y="1260"/>
                  </a:lnTo>
                  <a:cubicBezTo>
                    <a:pt x="1034" y="1293"/>
                    <a:pt x="1001" y="1327"/>
                    <a:pt x="1001" y="1360"/>
                  </a:cubicBezTo>
                  <a:cubicBezTo>
                    <a:pt x="901" y="1493"/>
                    <a:pt x="801" y="1594"/>
                    <a:pt x="667" y="1660"/>
                  </a:cubicBezTo>
                  <a:cubicBezTo>
                    <a:pt x="620" y="1684"/>
                    <a:pt x="573" y="1707"/>
                    <a:pt x="538" y="1707"/>
                  </a:cubicBezTo>
                  <a:cubicBezTo>
                    <a:pt x="523" y="1707"/>
                    <a:pt x="510" y="1703"/>
                    <a:pt x="501" y="1694"/>
                  </a:cubicBezTo>
                  <a:cubicBezTo>
                    <a:pt x="467" y="1694"/>
                    <a:pt x="467" y="1660"/>
                    <a:pt x="467" y="1594"/>
                  </a:cubicBezTo>
                  <a:lnTo>
                    <a:pt x="467" y="893"/>
                  </a:lnTo>
                  <a:lnTo>
                    <a:pt x="901" y="626"/>
                  </a:lnTo>
                  <a:cubicBezTo>
                    <a:pt x="934" y="593"/>
                    <a:pt x="968" y="559"/>
                    <a:pt x="1001" y="493"/>
                  </a:cubicBezTo>
                  <a:cubicBezTo>
                    <a:pt x="1034" y="459"/>
                    <a:pt x="1034" y="426"/>
                    <a:pt x="1034" y="359"/>
                  </a:cubicBezTo>
                  <a:cubicBezTo>
                    <a:pt x="1034" y="326"/>
                    <a:pt x="1034" y="293"/>
                    <a:pt x="1001" y="259"/>
                  </a:cubicBezTo>
                  <a:cubicBezTo>
                    <a:pt x="984" y="243"/>
                    <a:pt x="968" y="234"/>
                    <a:pt x="951" y="234"/>
                  </a:cubicBezTo>
                  <a:cubicBezTo>
                    <a:pt x="934" y="234"/>
                    <a:pt x="918" y="243"/>
                    <a:pt x="901" y="259"/>
                  </a:cubicBezTo>
                  <a:lnTo>
                    <a:pt x="467" y="493"/>
                  </a:lnTo>
                  <a:lnTo>
                    <a:pt x="467" y="193"/>
                  </a:lnTo>
                  <a:cubicBezTo>
                    <a:pt x="467" y="126"/>
                    <a:pt x="467" y="59"/>
                    <a:pt x="434" y="26"/>
                  </a:cubicBezTo>
                  <a:cubicBezTo>
                    <a:pt x="417" y="9"/>
                    <a:pt x="401" y="1"/>
                    <a:pt x="38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327;p54">
              <a:extLst>
                <a:ext uri="{FF2B5EF4-FFF2-40B4-BE49-F238E27FC236}">
                  <a16:creationId xmlns:a16="http://schemas.microsoft.com/office/drawing/2014/main" id="{2CBF0C55-C107-4D63-AF06-EADE7CDF1608}"/>
                </a:ext>
              </a:extLst>
            </p:cNvPr>
            <p:cNvSpPr/>
            <p:nvPr/>
          </p:nvSpPr>
          <p:spPr>
            <a:xfrm>
              <a:off x="2274300" y="2315650"/>
              <a:ext cx="29200" cy="52425"/>
            </a:xfrm>
            <a:custGeom>
              <a:avLst/>
              <a:gdLst/>
              <a:ahLst/>
              <a:cxnLst/>
              <a:rect l="l" t="t" r="r" b="b"/>
              <a:pathLst>
                <a:path w="1168" h="2097" extrusionOk="0">
                  <a:moveTo>
                    <a:pt x="384" y="0"/>
                  </a:moveTo>
                  <a:cubicBezTo>
                    <a:pt x="367" y="0"/>
                    <a:pt x="351" y="8"/>
                    <a:pt x="334" y="25"/>
                  </a:cubicBezTo>
                  <a:cubicBezTo>
                    <a:pt x="301" y="59"/>
                    <a:pt x="267" y="92"/>
                    <a:pt x="267" y="125"/>
                  </a:cubicBezTo>
                  <a:cubicBezTo>
                    <a:pt x="234" y="192"/>
                    <a:pt x="234" y="259"/>
                    <a:pt x="234" y="325"/>
                  </a:cubicBezTo>
                  <a:lnTo>
                    <a:pt x="234" y="659"/>
                  </a:lnTo>
                  <a:lnTo>
                    <a:pt x="134" y="692"/>
                  </a:lnTo>
                  <a:cubicBezTo>
                    <a:pt x="100" y="726"/>
                    <a:pt x="67" y="759"/>
                    <a:pt x="34" y="792"/>
                  </a:cubicBezTo>
                  <a:cubicBezTo>
                    <a:pt x="0" y="859"/>
                    <a:pt x="0" y="892"/>
                    <a:pt x="0" y="959"/>
                  </a:cubicBezTo>
                  <a:cubicBezTo>
                    <a:pt x="0" y="993"/>
                    <a:pt x="0" y="1026"/>
                    <a:pt x="34" y="1059"/>
                  </a:cubicBezTo>
                  <a:cubicBezTo>
                    <a:pt x="34" y="1076"/>
                    <a:pt x="50" y="1084"/>
                    <a:pt x="71" y="1084"/>
                  </a:cubicBezTo>
                  <a:cubicBezTo>
                    <a:pt x="92" y="1084"/>
                    <a:pt x="117" y="1076"/>
                    <a:pt x="134" y="1059"/>
                  </a:cubicBezTo>
                  <a:lnTo>
                    <a:pt x="234" y="993"/>
                  </a:lnTo>
                  <a:lnTo>
                    <a:pt x="234" y="1760"/>
                  </a:lnTo>
                  <a:cubicBezTo>
                    <a:pt x="200" y="1893"/>
                    <a:pt x="267" y="1993"/>
                    <a:pt x="334" y="2060"/>
                  </a:cubicBezTo>
                  <a:cubicBezTo>
                    <a:pt x="359" y="2085"/>
                    <a:pt x="390" y="2096"/>
                    <a:pt x="425" y="2096"/>
                  </a:cubicBezTo>
                  <a:cubicBezTo>
                    <a:pt x="482" y="2096"/>
                    <a:pt x="552" y="2068"/>
                    <a:pt x="634" y="2027"/>
                  </a:cubicBezTo>
                  <a:cubicBezTo>
                    <a:pt x="734" y="1960"/>
                    <a:pt x="834" y="1893"/>
                    <a:pt x="901" y="1793"/>
                  </a:cubicBezTo>
                  <a:cubicBezTo>
                    <a:pt x="1001" y="1726"/>
                    <a:pt x="1068" y="1626"/>
                    <a:pt x="1134" y="1526"/>
                  </a:cubicBezTo>
                  <a:cubicBezTo>
                    <a:pt x="1168" y="1493"/>
                    <a:pt x="1168" y="1426"/>
                    <a:pt x="1168" y="1393"/>
                  </a:cubicBezTo>
                  <a:cubicBezTo>
                    <a:pt x="1168" y="1359"/>
                    <a:pt x="1168" y="1326"/>
                    <a:pt x="1134" y="1293"/>
                  </a:cubicBezTo>
                  <a:cubicBezTo>
                    <a:pt x="1118" y="1276"/>
                    <a:pt x="1101" y="1268"/>
                    <a:pt x="1089" y="1268"/>
                  </a:cubicBezTo>
                  <a:cubicBezTo>
                    <a:pt x="1076" y="1268"/>
                    <a:pt x="1068" y="1276"/>
                    <a:pt x="1068" y="1293"/>
                  </a:cubicBezTo>
                  <a:cubicBezTo>
                    <a:pt x="1034" y="1293"/>
                    <a:pt x="1001" y="1326"/>
                    <a:pt x="968" y="1393"/>
                  </a:cubicBezTo>
                  <a:cubicBezTo>
                    <a:pt x="868" y="1493"/>
                    <a:pt x="768" y="1593"/>
                    <a:pt x="634" y="1693"/>
                  </a:cubicBezTo>
                  <a:cubicBezTo>
                    <a:pt x="567" y="1726"/>
                    <a:pt x="501" y="1726"/>
                    <a:pt x="467" y="1726"/>
                  </a:cubicBezTo>
                  <a:cubicBezTo>
                    <a:pt x="467" y="1693"/>
                    <a:pt x="467" y="1660"/>
                    <a:pt x="467" y="1593"/>
                  </a:cubicBezTo>
                  <a:lnTo>
                    <a:pt x="467" y="892"/>
                  </a:lnTo>
                  <a:lnTo>
                    <a:pt x="868" y="626"/>
                  </a:lnTo>
                  <a:cubicBezTo>
                    <a:pt x="901" y="592"/>
                    <a:pt x="968" y="559"/>
                    <a:pt x="968" y="526"/>
                  </a:cubicBezTo>
                  <a:cubicBezTo>
                    <a:pt x="1001" y="459"/>
                    <a:pt x="1001" y="425"/>
                    <a:pt x="1001" y="359"/>
                  </a:cubicBezTo>
                  <a:cubicBezTo>
                    <a:pt x="1034" y="325"/>
                    <a:pt x="1001" y="292"/>
                    <a:pt x="968" y="259"/>
                  </a:cubicBezTo>
                  <a:cubicBezTo>
                    <a:pt x="968" y="242"/>
                    <a:pt x="959" y="234"/>
                    <a:pt x="943" y="234"/>
                  </a:cubicBezTo>
                  <a:cubicBezTo>
                    <a:pt x="926" y="234"/>
                    <a:pt x="901" y="242"/>
                    <a:pt x="868" y="259"/>
                  </a:cubicBezTo>
                  <a:lnTo>
                    <a:pt x="434" y="492"/>
                  </a:lnTo>
                  <a:lnTo>
                    <a:pt x="434" y="192"/>
                  </a:lnTo>
                  <a:cubicBezTo>
                    <a:pt x="467" y="125"/>
                    <a:pt x="434" y="92"/>
                    <a:pt x="434" y="25"/>
                  </a:cubicBezTo>
                  <a:cubicBezTo>
                    <a:pt x="417" y="8"/>
                    <a:pt x="401" y="0"/>
                    <a:pt x="38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328;p54">
              <a:extLst>
                <a:ext uri="{FF2B5EF4-FFF2-40B4-BE49-F238E27FC236}">
                  <a16:creationId xmlns:a16="http://schemas.microsoft.com/office/drawing/2014/main" id="{B1DF078F-1418-4ACE-B219-A30DAB696668}"/>
                </a:ext>
              </a:extLst>
            </p:cNvPr>
            <p:cNvSpPr/>
            <p:nvPr/>
          </p:nvSpPr>
          <p:spPr>
            <a:xfrm>
              <a:off x="2303475" y="2303550"/>
              <a:ext cx="34225" cy="70900"/>
            </a:xfrm>
            <a:custGeom>
              <a:avLst/>
              <a:gdLst/>
              <a:ahLst/>
              <a:cxnLst/>
              <a:rect l="l" t="t" r="r" b="b"/>
              <a:pathLst>
                <a:path w="1369" h="2836" extrusionOk="0">
                  <a:moveTo>
                    <a:pt x="868" y="417"/>
                  </a:moveTo>
                  <a:cubicBezTo>
                    <a:pt x="901" y="417"/>
                    <a:pt x="935" y="426"/>
                    <a:pt x="968" y="442"/>
                  </a:cubicBezTo>
                  <a:cubicBezTo>
                    <a:pt x="1002" y="442"/>
                    <a:pt x="1068" y="509"/>
                    <a:pt x="1068" y="543"/>
                  </a:cubicBezTo>
                  <a:cubicBezTo>
                    <a:pt x="1102" y="609"/>
                    <a:pt x="1102" y="676"/>
                    <a:pt x="1102" y="709"/>
                  </a:cubicBezTo>
                  <a:cubicBezTo>
                    <a:pt x="1102" y="843"/>
                    <a:pt x="1068" y="943"/>
                    <a:pt x="1002" y="1043"/>
                  </a:cubicBezTo>
                  <a:cubicBezTo>
                    <a:pt x="968" y="1176"/>
                    <a:pt x="868" y="1243"/>
                    <a:pt x="768" y="1310"/>
                  </a:cubicBezTo>
                  <a:cubicBezTo>
                    <a:pt x="735" y="1343"/>
                    <a:pt x="693" y="1360"/>
                    <a:pt x="651" y="1360"/>
                  </a:cubicBezTo>
                  <a:cubicBezTo>
                    <a:pt x="610" y="1360"/>
                    <a:pt x="568" y="1343"/>
                    <a:pt x="535" y="1310"/>
                  </a:cubicBezTo>
                  <a:cubicBezTo>
                    <a:pt x="468" y="1276"/>
                    <a:pt x="434" y="1176"/>
                    <a:pt x="434" y="1110"/>
                  </a:cubicBezTo>
                  <a:cubicBezTo>
                    <a:pt x="434" y="1010"/>
                    <a:pt x="468" y="909"/>
                    <a:pt x="501" y="809"/>
                  </a:cubicBezTo>
                  <a:cubicBezTo>
                    <a:pt x="568" y="676"/>
                    <a:pt x="635" y="543"/>
                    <a:pt x="768" y="442"/>
                  </a:cubicBezTo>
                  <a:cubicBezTo>
                    <a:pt x="801" y="426"/>
                    <a:pt x="835" y="417"/>
                    <a:pt x="868" y="417"/>
                  </a:cubicBezTo>
                  <a:close/>
                  <a:moveTo>
                    <a:pt x="968" y="0"/>
                  </a:moveTo>
                  <a:cubicBezTo>
                    <a:pt x="893" y="0"/>
                    <a:pt x="818" y="25"/>
                    <a:pt x="768" y="76"/>
                  </a:cubicBezTo>
                  <a:cubicBezTo>
                    <a:pt x="701" y="142"/>
                    <a:pt x="635" y="176"/>
                    <a:pt x="601" y="242"/>
                  </a:cubicBezTo>
                  <a:cubicBezTo>
                    <a:pt x="535" y="309"/>
                    <a:pt x="468" y="376"/>
                    <a:pt x="434" y="442"/>
                  </a:cubicBezTo>
                  <a:lnTo>
                    <a:pt x="434" y="342"/>
                  </a:lnTo>
                  <a:lnTo>
                    <a:pt x="168" y="476"/>
                  </a:lnTo>
                  <a:cubicBezTo>
                    <a:pt x="101" y="509"/>
                    <a:pt x="68" y="543"/>
                    <a:pt x="34" y="609"/>
                  </a:cubicBezTo>
                  <a:cubicBezTo>
                    <a:pt x="1" y="643"/>
                    <a:pt x="1" y="709"/>
                    <a:pt x="1" y="743"/>
                  </a:cubicBezTo>
                  <a:cubicBezTo>
                    <a:pt x="1" y="776"/>
                    <a:pt x="1" y="843"/>
                    <a:pt x="34" y="843"/>
                  </a:cubicBezTo>
                  <a:cubicBezTo>
                    <a:pt x="51" y="859"/>
                    <a:pt x="68" y="868"/>
                    <a:pt x="88" y="868"/>
                  </a:cubicBezTo>
                  <a:cubicBezTo>
                    <a:pt x="109" y="868"/>
                    <a:pt x="134" y="859"/>
                    <a:pt x="168" y="843"/>
                  </a:cubicBezTo>
                  <a:lnTo>
                    <a:pt x="201" y="843"/>
                  </a:lnTo>
                  <a:lnTo>
                    <a:pt x="201" y="2411"/>
                  </a:lnTo>
                  <a:lnTo>
                    <a:pt x="168" y="2444"/>
                  </a:lnTo>
                  <a:cubicBezTo>
                    <a:pt x="101" y="2444"/>
                    <a:pt x="68" y="2511"/>
                    <a:pt x="34" y="2544"/>
                  </a:cubicBezTo>
                  <a:cubicBezTo>
                    <a:pt x="1" y="2577"/>
                    <a:pt x="1" y="2644"/>
                    <a:pt x="1" y="2711"/>
                  </a:cubicBezTo>
                  <a:cubicBezTo>
                    <a:pt x="1" y="2744"/>
                    <a:pt x="1" y="2777"/>
                    <a:pt x="34" y="2811"/>
                  </a:cubicBezTo>
                  <a:cubicBezTo>
                    <a:pt x="51" y="2828"/>
                    <a:pt x="68" y="2836"/>
                    <a:pt x="88" y="2836"/>
                  </a:cubicBezTo>
                  <a:cubicBezTo>
                    <a:pt x="109" y="2836"/>
                    <a:pt x="134" y="2828"/>
                    <a:pt x="168" y="2811"/>
                  </a:cubicBezTo>
                  <a:lnTo>
                    <a:pt x="568" y="2577"/>
                  </a:lnTo>
                  <a:cubicBezTo>
                    <a:pt x="635" y="2544"/>
                    <a:pt x="668" y="2511"/>
                    <a:pt x="701" y="2444"/>
                  </a:cubicBezTo>
                  <a:cubicBezTo>
                    <a:pt x="701" y="2411"/>
                    <a:pt x="735" y="2344"/>
                    <a:pt x="735" y="2310"/>
                  </a:cubicBezTo>
                  <a:cubicBezTo>
                    <a:pt x="735" y="2277"/>
                    <a:pt x="735" y="2244"/>
                    <a:pt x="701" y="2210"/>
                  </a:cubicBezTo>
                  <a:cubicBezTo>
                    <a:pt x="685" y="2194"/>
                    <a:pt x="668" y="2185"/>
                    <a:pt x="647" y="2185"/>
                  </a:cubicBezTo>
                  <a:cubicBezTo>
                    <a:pt x="626" y="2185"/>
                    <a:pt x="601" y="2194"/>
                    <a:pt x="568" y="2210"/>
                  </a:cubicBezTo>
                  <a:lnTo>
                    <a:pt x="434" y="2277"/>
                  </a:lnTo>
                  <a:lnTo>
                    <a:pt x="434" y="1710"/>
                  </a:lnTo>
                  <a:lnTo>
                    <a:pt x="434" y="1677"/>
                  </a:lnTo>
                  <a:cubicBezTo>
                    <a:pt x="474" y="1686"/>
                    <a:pt x="510" y="1690"/>
                    <a:pt x="545" y="1690"/>
                  </a:cubicBezTo>
                  <a:cubicBezTo>
                    <a:pt x="629" y="1690"/>
                    <a:pt x="707" y="1667"/>
                    <a:pt x="801" y="1643"/>
                  </a:cubicBezTo>
                  <a:cubicBezTo>
                    <a:pt x="935" y="1543"/>
                    <a:pt x="1068" y="1410"/>
                    <a:pt x="1135" y="1243"/>
                  </a:cubicBezTo>
                  <a:cubicBezTo>
                    <a:pt x="1268" y="1043"/>
                    <a:pt x="1335" y="776"/>
                    <a:pt x="1335" y="543"/>
                  </a:cubicBezTo>
                  <a:cubicBezTo>
                    <a:pt x="1368" y="376"/>
                    <a:pt x="1302" y="209"/>
                    <a:pt x="1168" y="76"/>
                  </a:cubicBezTo>
                  <a:cubicBezTo>
                    <a:pt x="1118" y="25"/>
                    <a:pt x="1043" y="0"/>
                    <a:pt x="9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329;p54">
              <a:extLst>
                <a:ext uri="{FF2B5EF4-FFF2-40B4-BE49-F238E27FC236}">
                  <a16:creationId xmlns:a16="http://schemas.microsoft.com/office/drawing/2014/main" id="{8FC187E8-126C-4073-8A7A-A0D91CEB699D}"/>
                </a:ext>
              </a:extLst>
            </p:cNvPr>
            <p:cNvSpPr/>
            <p:nvPr/>
          </p:nvSpPr>
          <p:spPr>
            <a:xfrm>
              <a:off x="2342675" y="2283125"/>
              <a:ext cx="26725" cy="49850"/>
            </a:xfrm>
            <a:custGeom>
              <a:avLst/>
              <a:gdLst/>
              <a:ahLst/>
              <a:cxnLst/>
              <a:rect l="l" t="t" r="r" b="b"/>
              <a:pathLst>
                <a:path w="1069" h="1994" extrusionOk="0">
                  <a:moveTo>
                    <a:pt x="918" y="0"/>
                  </a:moveTo>
                  <a:cubicBezTo>
                    <a:pt x="901" y="0"/>
                    <a:pt x="885" y="9"/>
                    <a:pt x="868" y="25"/>
                  </a:cubicBezTo>
                  <a:cubicBezTo>
                    <a:pt x="868" y="25"/>
                    <a:pt x="835" y="59"/>
                    <a:pt x="835" y="59"/>
                  </a:cubicBezTo>
                  <a:lnTo>
                    <a:pt x="801" y="125"/>
                  </a:lnTo>
                  <a:cubicBezTo>
                    <a:pt x="784" y="109"/>
                    <a:pt x="759" y="100"/>
                    <a:pt x="734" y="100"/>
                  </a:cubicBezTo>
                  <a:cubicBezTo>
                    <a:pt x="709" y="100"/>
                    <a:pt x="684" y="109"/>
                    <a:pt x="668" y="125"/>
                  </a:cubicBezTo>
                  <a:cubicBezTo>
                    <a:pt x="601" y="125"/>
                    <a:pt x="568" y="159"/>
                    <a:pt x="501" y="159"/>
                  </a:cubicBezTo>
                  <a:cubicBezTo>
                    <a:pt x="368" y="259"/>
                    <a:pt x="234" y="392"/>
                    <a:pt x="134" y="559"/>
                  </a:cubicBezTo>
                  <a:cubicBezTo>
                    <a:pt x="101" y="659"/>
                    <a:pt x="67" y="792"/>
                    <a:pt x="34" y="926"/>
                  </a:cubicBezTo>
                  <a:cubicBezTo>
                    <a:pt x="34" y="1026"/>
                    <a:pt x="67" y="1126"/>
                    <a:pt x="134" y="1193"/>
                  </a:cubicBezTo>
                  <a:cubicBezTo>
                    <a:pt x="158" y="1205"/>
                    <a:pt x="192" y="1213"/>
                    <a:pt x="232" y="1213"/>
                  </a:cubicBezTo>
                  <a:cubicBezTo>
                    <a:pt x="303" y="1213"/>
                    <a:pt x="395" y="1189"/>
                    <a:pt x="501" y="1126"/>
                  </a:cubicBezTo>
                  <a:cubicBezTo>
                    <a:pt x="568" y="1093"/>
                    <a:pt x="668" y="1093"/>
                    <a:pt x="734" y="1059"/>
                  </a:cubicBezTo>
                  <a:cubicBezTo>
                    <a:pt x="801" y="1093"/>
                    <a:pt x="801" y="1093"/>
                    <a:pt x="801" y="1159"/>
                  </a:cubicBezTo>
                  <a:cubicBezTo>
                    <a:pt x="801" y="1193"/>
                    <a:pt x="801" y="1226"/>
                    <a:pt x="768" y="1259"/>
                  </a:cubicBezTo>
                  <a:cubicBezTo>
                    <a:pt x="701" y="1360"/>
                    <a:pt x="634" y="1426"/>
                    <a:pt x="534" y="1460"/>
                  </a:cubicBezTo>
                  <a:cubicBezTo>
                    <a:pt x="468" y="1493"/>
                    <a:pt x="401" y="1526"/>
                    <a:pt x="368" y="1526"/>
                  </a:cubicBezTo>
                  <a:cubicBezTo>
                    <a:pt x="301" y="1526"/>
                    <a:pt x="267" y="1526"/>
                    <a:pt x="234" y="1493"/>
                  </a:cubicBezTo>
                  <a:cubicBezTo>
                    <a:pt x="234" y="1460"/>
                    <a:pt x="201" y="1426"/>
                    <a:pt x="201" y="1393"/>
                  </a:cubicBezTo>
                  <a:lnTo>
                    <a:pt x="101" y="1393"/>
                  </a:lnTo>
                  <a:cubicBezTo>
                    <a:pt x="67" y="1426"/>
                    <a:pt x="67" y="1460"/>
                    <a:pt x="34" y="1526"/>
                  </a:cubicBezTo>
                  <a:cubicBezTo>
                    <a:pt x="1" y="1560"/>
                    <a:pt x="1" y="1626"/>
                    <a:pt x="1" y="1693"/>
                  </a:cubicBezTo>
                  <a:lnTo>
                    <a:pt x="1" y="1827"/>
                  </a:lnTo>
                  <a:cubicBezTo>
                    <a:pt x="1" y="1893"/>
                    <a:pt x="1" y="1927"/>
                    <a:pt x="34" y="1993"/>
                  </a:cubicBezTo>
                  <a:lnTo>
                    <a:pt x="134" y="1993"/>
                  </a:lnTo>
                  <a:lnTo>
                    <a:pt x="167" y="1960"/>
                  </a:lnTo>
                  <a:lnTo>
                    <a:pt x="201" y="1893"/>
                  </a:lnTo>
                  <a:lnTo>
                    <a:pt x="368" y="1893"/>
                  </a:lnTo>
                  <a:cubicBezTo>
                    <a:pt x="401" y="1893"/>
                    <a:pt x="468" y="1860"/>
                    <a:pt x="534" y="1827"/>
                  </a:cubicBezTo>
                  <a:cubicBezTo>
                    <a:pt x="701" y="1726"/>
                    <a:pt x="835" y="1593"/>
                    <a:pt x="935" y="1393"/>
                  </a:cubicBezTo>
                  <a:cubicBezTo>
                    <a:pt x="1001" y="1293"/>
                    <a:pt x="1068" y="1159"/>
                    <a:pt x="1068" y="1026"/>
                  </a:cubicBezTo>
                  <a:cubicBezTo>
                    <a:pt x="1068" y="959"/>
                    <a:pt x="1035" y="859"/>
                    <a:pt x="1001" y="792"/>
                  </a:cubicBezTo>
                  <a:cubicBezTo>
                    <a:pt x="935" y="759"/>
                    <a:pt x="868" y="726"/>
                    <a:pt x="801" y="726"/>
                  </a:cubicBezTo>
                  <a:cubicBezTo>
                    <a:pt x="701" y="726"/>
                    <a:pt x="601" y="759"/>
                    <a:pt x="501" y="792"/>
                  </a:cubicBezTo>
                  <a:cubicBezTo>
                    <a:pt x="434" y="826"/>
                    <a:pt x="401" y="826"/>
                    <a:pt x="334" y="859"/>
                  </a:cubicBezTo>
                  <a:cubicBezTo>
                    <a:pt x="301" y="826"/>
                    <a:pt x="301" y="826"/>
                    <a:pt x="301" y="792"/>
                  </a:cubicBezTo>
                  <a:cubicBezTo>
                    <a:pt x="301" y="759"/>
                    <a:pt x="301" y="726"/>
                    <a:pt x="334" y="726"/>
                  </a:cubicBezTo>
                  <a:cubicBezTo>
                    <a:pt x="368" y="626"/>
                    <a:pt x="468" y="559"/>
                    <a:pt x="534" y="526"/>
                  </a:cubicBezTo>
                  <a:cubicBezTo>
                    <a:pt x="568" y="492"/>
                    <a:pt x="634" y="492"/>
                    <a:pt x="668" y="492"/>
                  </a:cubicBezTo>
                  <a:cubicBezTo>
                    <a:pt x="684" y="476"/>
                    <a:pt x="701" y="467"/>
                    <a:pt x="718" y="467"/>
                  </a:cubicBezTo>
                  <a:cubicBezTo>
                    <a:pt x="734" y="467"/>
                    <a:pt x="751" y="476"/>
                    <a:pt x="768" y="492"/>
                  </a:cubicBezTo>
                  <a:cubicBezTo>
                    <a:pt x="768" y="526"/>
                    <a:pt x="801" y="559"/>
                    <a:pt x="801" y="559"/>
                  </a:cubicBezTo>
                  <a:cubicBezTo>
                    <a:pt x="818" y="576"/>
                    <a:pt x="835" y="584"/>
                    <a:pt x="851" y="584"/>
                  </a:cubicBezTo>
                  <a:cubicBezTo>
                    <a:pt x="868" y="584"/>
                    <a:pt x="885" y="576"/>
                    <a:pt x="901" y="559"/>
                  </a:cubicBezTo>
                  <a:cubicBezTo>
                    <a:pt x="935" y="526"/>
                    <a:pt x="968" y="492"/>
                    <a:pt x="1001" y="426"/>
                  </a:cubicBezTo>
                  <a:cubicBezTo>
                    <a:pt x="1001" y="392"/>
                    <a:pt x="1001" y="325"/>
                    <a:pt x="1001" y="259"/>
                  </a:cubicBezTo>
                  <a:lnTo>
                    <a:pt x="1001" y="192"/>
                  </a:lnTo>
                  <a:cubicBezTo>
                    <a:pt x="1001" y="125"/>
                    <a:pt x="968" y="92"/>
                    <a:pt x="968" y="25"/>
                  </a:cubicBezTo>
                  <a:cubicBezTo>
                    <a:pt x="951" y="9"/>
                    <a:pt x="935" y="0"/>
                    <a:pt x="91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330;p54">
              <a:extLst>
                <a:ext uri="{FF2B5EF4-FFF2-40B4-BE49-F238E27FC236}">
                  <a16:creationId xmlns:a16="http://schemas.microsoft.com/office/drawing/2014/main" id="{8BBA662C-75A2-48E6-A8B1-874901873F66}"/>
                </a:ext>
              </a:extLst>
            </p:cNvPr>
            <p:cNvSpPr/>
            <p:nvPr/>
          </p:nvSpPr>
          <p:spPr>
            <a:xfrm>
              <a:off x="2386050" y="2267775"/>
              <a:ext cx="9200" cy="41625"/>
            </a:xfrm>
            <a:custGeom>
              <a:avLst/>
              <a:gdLst/>
              <a:ahLst/>
              <a:cxnLst/>
              <a:rect l="l" t="t" r="r" b="b"/>
              <a:pathLst>
                <a:path w="368" h="1665" extrusionOk="0">
                  <a:moveTo>
                    <a:pt x="258" y="0"/>
                  </a:moveTo>
                  <a:cubicBezTo>
                    <a:pt x="239" y="0"/>
                    <a:pt x="220" y="20"/>
                    <a:pt x="200" y="39"/>
                  </a:cubicBezTo>
                  <a:cubicBezTo>
                    <a:pt x="134" y="39"/>
                    <a:pt x="100" y="106"/>
                    <a:pt x="67" y="172"/>
                  </a:cubicBezTo>
                  <a:cubicBezTo>
                    <a:pt x="34" y="206"/>
                    <a:pt x="0" y="272"/>
                    <a:pt x="0" y="339"/>
                  </a:cubicBezTo>
                  <a:cubicBezTo>
                    <a:pt x="0" y="406"/>
                    <a:pt x="34" y="439"/>
                    <a:pt x="67" y="506"/>
                  </a:cubicBezTo>
                  <a:cubicBezTo>
                    <a:pt x="78" y="517"/>
                    <a:pt x="89" y="521"/>
                    <a:pt x="101" y="521"/>
                  </a:cubicBezTo>
                  <a:cubicBezTo>
                    <a:pt x="126" y="521"/>
                    <a:pt x="156" y="506"/>
                    <a:pt x="200" y="506"/>
                  </a:cubicBezTo>
                  <a:cubicBezTo>
                    <a:pt x="234" y="472"/>
                    <a:pt x="267" y="406"/>
                    <a:pt x="300" y="339"/>
                  </a:cubicBezTo>
                  <a:cubicBezTo>
                    <a:pt x="334" y="306"/>
                    <a:pt x="367" y="239"/>
                    <a:pt x="367" y="172"/>
                  </a:cubicBezTo>
                  <a:cubicBezTo>
                    <a:pt x="367" y="106"/>
                    <a:pt x="334" y="72"/>
                    <a:pt x="300" y="39"/>
                  </a:cubicBezTo>
                  <a:cubicBezTo>
                    <a:pt x="286" y="11"/>
                    <a:pt x="272" y="0"/>
                    <a:pt x="258" y="0"/>
                  </a:cubicBezTo>
                  <a:close/>
                  <a:moveTo>
                    <a:pt x="246" y="1148"/>
                  </a:moveTo>
                  <a:cubicBezTo>
                    <a:pt x="225" y="1148"/>
                    <a:pt x="200" y="1156"/>
                    <a:pt x="167" y="1173"/>
                  </a:cubicBezTo>
                  <a:cubicBezTo>
                    <a:pt x="134" y="1206"/>
                    <a:pt x="67" y="1240"/>
                    <a:pt x="67" y="1306"/>
                  </a:cubicBezTo>
                  <a:cubicBezTo>
                    <a:pt x="34" y="1373"/>
                    <a:pt x="0" y="1440"/>
                    <a:pt x="0" y="1507"/>
                  </a:cubicBezTo>
                  <a:cubicBezTo>
                    <a:pt x="0" y="1540"/>
                    <a:pt x="34" y="1607"/>
                    <a:pt x="67" y="1640"/>
                  </a:cubicBezTo>
                  <a:cubicBezTo>
                    <a:pt x="84" y="1657"/>
                    <a:pt x="100" y="1665"/>
                    <a:pt x="117" y="1665"/>
                  </a:cubicBezTo>
                  <a:cubicBezTo>
                    <a:pt x="134" y="1665"/>
                    <a:pt x="150" y="1657"/>
                    <a:pt x="167" y="1640"/>
                  </a:cubicBezTo>
                  <a:cubicBezTo>
                    <a:pt x="234" y="1607"/>
                    <a:pt x="267" y="1540"/>
                    <a:pt x="300" y="1507"/>
                  </a:cubicBezTo>
                  <a:cubicBezTo>
                    <a:pt x="334" y="1440"/>
                    <a:pt x="334" y="1373"/>
                    <a:pt x="367" y="1306"/>
                  </a:cubicBezTo>
                  <a:cubicBezTo>
                    <a:pt x="367" y="1240"/>
                    <a:pt x="334" y="1206"/>
                    <a:pt x="300" y="1173"/>
                  </a:cubicBezTo>
                  <a:cubicBezTo>
                    <a:pt x="284" y="1156"/>
                    <a:pt x="267" y="1148"/>
                    <a:pt x="246" y="1148"/>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331;p54">
              <a:extLst>
                <a:ext uri="{FF2B5EF4-FFF2-40B4-BE49-F238E27FC236}">
                  <a16:creationId xmlns:a16="http://schemas.microsoft.com/office/drawing/2014/main" id="{D380B558-F0AC-4B5E-894F-19E22B544975}"/>
                </a:ext>
              </a:extLst>
            </p:cNvPr>
            <p:cNvSpPr/>
            <p:nvPr/>
          </p:nvSpPr>
          <p:spPr>
            <a:xfrm>
              <a:off x="2412725" y="2219750"/>
              <a:ext cx="25050" cy="83200"/>
            </a:xfrm>
            <a:custGeom>
              <a:avLst/>
              <a:gdLst/>
              <a:ahLst/>
              <a:cxnLst/>
              <a:rect l="l" t="t" r="r" b="b"/>
              <a:pathLst>
                <a:path w="1002" h="3328" extrusionOk="0">
                  <a:moveTo>
                    <a:pt x="918" y="0"/>
                  </a:moveTo>
                  <a:cubicBezTo>
                    <a:pt x="901" y="0"/>
                    <a:pt x="885" y="8"/>
                    <a:pt x="868" y="25"/>
                  </a:cubicBezTo>
                  <a:cubicBezTo>
                    <a:pt x="835" y="25"/>
                    <a:pt x="835" y="58"/>
                    <a:pt x="801" y="92"/>
                  </a:cubicBezTo>
                  <a:cubicBezTo>
                    <a:pt x="801" y="125"/>
                    <a:pt x="768" y="192"/>
                    <a:pt x="768" y="225"/>
                  </a:cubicBezTo>
                  <a:lnTo>
                    <a:pt x="34" y="3061"/>
                  </a:lnTo>
                  <a:cubicBezTo>
                    <a:pt x="1" y="3127"/>
                    <a:pt x="1" y="3161"/>
                    <a:pt x="1" y="3227"/>
                  </a:cubicBezTo>
                  <a:cubicBezTo>
                    <a:pt x="1" y="3261"/>
                    <a:pt x="1" y="3294"/>
                    <a:pt x="34" y="3327"/>
                  </a:cubicBezTo>
                  <a:lnTo>
                    <a:pt x="134" y="3327"/>
                  </a:lnTo>
                  <a:cubicBezTo>
                    <a:pt x="134" y="3294"/>
                    <a:pt x="167" y="3261"/>
                    <a:pt x="201" y="3227"/>
                  </a:cubicBezTo>
                  <a:cubicBezTo>
                    <a:pt x="201" y="3194"/>
                    <a:pt x="234" y="3127"/>
                    <a:pt x="234" y="3094"/>
                  </a:cubicBezTo>
                  <a:lnTo>
                    <a:pt x="968" y="259"/>
                  </a:lnTo>
                  <a:cubicBezTo>
                    <a:pt x="968" y="225"/>
                    <a:pt x="1001" y="159"/>
                    <a:pt x="1001" y="125"/>
                  </a:cubicBezTo>
                  <a:cubicBezTo>
                    <a:pt x="1001" y="92"/>
                    <a:pt x="968" y="58"/>
                    <a:pt x="968" y="25"/>
                  </a:cubicBezTo>
                  <a:cubicBezTo>
                    <a:pt x="951" y="8"/>
                    <a:pt x="935" y="0"/>
                    <a:pt x="91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332;p54">
              <a:extLst>
                <a:ext uri="{FF2B5EF4-FFF2-40B4-BE49-F238E27FC236}">
                  <a16:creationId xmlns:a16="http://schemas.microsoft.com/office/drawing/2014/main" id="{BBFCD9E0-69E2-48F4-8639-747BFB68A2AF}"/>
                </a:ext>
              </a:extLst>
            </p:cNvPr>
            <p:cNvSpPr/>
            <p:nvPr/>
          </p:nvSpPr>
          <p:spPr>
            <a:xfrm>
              <a:off x="2446925" y="2200350"/>
              <a:ext cx="25025" cy="82575"/>
            </a:xfrm>
            <a:custGeom>
              <a:avLst/>
              <a:gdLst/>
              <a:ahLst/>
              <a:cxnLst/>
              <a:rect l="l" t="t" r="r" b="b"/>
              <a:pathLst>
                <a:path w="1001" h="3303" extrusionOk="0">
                  <a:moveTo>
                    <a:pt x="901" y="1"/>
                  </a:moveTo>
                  <a:cubicBezTo>
                    <a:pt x="868" y="1"/>
                    <a:pt x="834" y="34"/>
                    <a:pt x="834" y="67"/>
                  </a:cubicBezTo>
                  <a:cubicBezTo>
                    <a:pt x="801" y="134"/>
                    <a:pt x="767" y="167"/>
                    <a:pt x="767" y="234"/>
                  </a:cubicBezTo>
                  <a:lnTo>
                    <a:pt x="34" y="3036"/>
                  </a:lnTo>
                  <a:cubicBezTo>
                    <a:pt x="34" y="3103"/>
                    <a:pt x="34" y="3136"/>
                    <a:pt x="34" y="3203"/>
                  </a:cubicBezTo>
                  <a:cubicBezTo>
                    <a:pt x="0" y="3236"/>
                    <a:pt x="34" y="3270"/>
                    <a:pt x="67" y="3303"/>
                  </a:cubicBezTo>
                  <a:lnTo>
                    <a:pt x="134" y="3303"/>
                  </a:lnTo>
                  <a:cubicBezTo>
                    <a:pt x="167" y="3270"/>
                    <a:pt x="200" y="3236"/>
                    <a:pt x="200" y="3203"/>
                  </a:cubicBezTo>
                  <a:cubicBezTo>
                    <a:pt x="234" y="3169"/>
                    <a:pt x="234" y="3103"/>
                    <a:pt x="267" y="3069"/>
                  </a:cubicBezTo>
                  <a:lnTo>
                    <a:pt x="968" y="234"/>
                  </a:lnTo>
                  <a:cubicBezTo>
                    <a:pt x="1001" y="201"/>
                    <a:pt x="1001" y="134"/>
                    <a:pt x="1001" y="101"/>
                  </a:cubicBezTo>
                  <a:cubicBezTo>
                    <a:pt x="1001" y="67"/>
                    <a:pt x="1001" y="34"/>
                    <a:pt x="9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333;p54">
              <a:extLst>
                <a:ext uri="{FF2B5EF4-FFF2-40B4-BE49-F238E27FC236}">
                  <a16:creationId xmlns:a16="http://schemas.microsoft.com/office/drawing/2014/main" id="{B502AA7A-6524-41D5-9CAA-F61D176E3230}"/>
                </a:ext>
              </a:extLst>
            </p:cNvPr>
            <p:cNvSpPr/>
            <p:nvPr/>
          </p:nvSpPr>
          <p:spPr>
            <a:xfrm>
              <a:off x="2476950" y="2202425"/>
              <a:ext cx="35875" cy="54775"/>
            </a:xfrm>
            <a:custGeom>
              <a:avLst/>
              <a:gdLst/>
              <a:ahLst/>
              <a:cxnLst/>
              <a:rect l="l" t="t" r="r" b="b"/>
              <a:pathLst>
                <a:path w="1435" h="2191" extrusionOk="0">
                  <a:moveTo>
                    <a:pt x="1080" y="1"/>
                  </a:moveTo>
                  <a:cubicBezTo>
                    <a:pt x="1043" y="1"/>
                    <a:pt x="1001" y="18"/>
                    <a:pt x="967" y="51"/>
                  </a:cubicBezTo>
                  <a:cubicBezTo>
                    <a:pt x="934" y="51"/>
                    <a:pt x="901" y="84"/>
                    <a:pt x="867" y="151"/>
                  </a:cubicBezTo>
                  <a:cubicBezTo>
                    <a:pt x="801" y="184"/>
                    <a:pt x="767" y="251"/>
                    <a:pt x="734" y="318"/>
                  </a:cubicBezTo>
                  <a:cubicBezTo>
                    <a:pt x="701" y="284"/>
                    <a:pt x="667" y="284"/>
                    <a:pt x="634" y="251"/>
                  </a:cubicBezTo>
                  <a:cubicBezTo>
                    <a:pt x="601" y="251"/>
                    <a:pt x="567" y="251"/>
                    <a:pt x="534" y="284"/>
                  </a:cubicBezTo>
                  <a:cubicBezTo>
                    <a:pt x="500" y="318"/>
                    <a:pt x="467" y="351"/>
                    <a:pt x="434" y="385"/>
                  </a:cubicBezTo>
                  <a:cubicBezTo>
                    <a:pt x="400" y="418"/>
                    <a:pt x="367" y="485"/>
                    <a:pt x="334" y="551"/>
                  </a:cubicBezTo>
                  <a:lnTo>
                    <a:pt x="334" y="451"/>
                  </a:lnTo>
                  <a:lnTo>
                    <a:pt x="167" y="618"/>
                  </a:lnTo>
                  <a:cubicBezTo>
                    <a:pt x="100" y="618"/>
                    <a:pt x="67" y="685"/>
                    <a:pt x="33" y="718"/>
                  </a:cubicBezTo>
                  <a:cubicBezTo>
                    <a:pt x="33" y="751"/>
                    <a:pt x="0" y="818"/>
                    <a:pt x="0" y="885"/>
                  </a:cubicBezTo>
                  <a:cubicBezTo>
                    <a:pt x="0" y="918"/>
                    <a:pt x="33" y="952"/>
                    <a:pt x="33" y="985"/>
                  </a:cubicBezTo>
                  <a:cubicBezTo>
                    <a:pt x="50" y="1002"/>
                    <a:pt x="67" y="1010"/>
                    <a:pt x="88" y="1010"/>
                  </a:cubicBezTo>
                  <a:cubicBezTo>
                    <a:pt x="109" y="1010"/>
                    <a:pt x="134" y="1002"/>
                    <a:pt x="167" y="985"/>
                  </a:cubicBezTo>
                  <a:lnTo>
                    <a:pt x="167" y="1819"/>
                  </a:lnTo>
                  <a:cubicBezTo>
                    <a:pt x="100" y="1819"/>
                    <a:pt x="67" y="1852"/>
                    <a:pt x="33" y="1919"/>
                  </a:cubicBezTo>
                  <a:cubicBezTo>
                    <a:pt x="33" y="1952"/>
                    <a:pt x="0" y="2019"/>
                    <a:pt x="0" y="2052"/>
                  </a:cubicBezTo>
                  <a:cubicBezTo>
                    <a:pt x="0" y="2086"/>
                    <a:pt x="33" y="2152"/>
                    <a:pt x="33" y="2152"/>
                  </a:cubicBezTo>
                  <a:cubicBezTo>
                    <a:pt x="48" y="2181"/>
                    <a:pt x="62" y="2191"/>
                    <a:pt x="78" y="2191"/>
                  </a:cubicBezTo>
                  <a:cubicBezTo>
                    <a:pt x="101" y="2191"/>
                    <a:pt x="128" y="2172"/>
                    <a:pt x="167" y="2152"/>
                  </a:cubicBezTo>
                  <a:lnTo>
                    <a:pt x="367" y="2052"/>
                  </a:lnTo>
                  <a:cubicBezTo>
                    <a:pt x="400" y="2019"/>
                    <a:pt x="467" y="1986"/>
                    <a:pt x="500" y="1919"/>
                  </a:cubicBezTo>
                  <a:cubicBezTo>
                    <a:pt x="500" y="1886"/>
                    <a:pt x="500" y="1852"/>
                    <a:pt x="534" y="1786"/>
                  </a:cubicBezTo>
                  <a:cubicBezTo>
                    <a:pt x="534" y="1752"/>
                    <a:pt x="500" y="1719"/>
                    <a:pt x="500" y="1685"/>
                  </a:cubicBezTo>
                  <a:cubicBezTo>
                    <a:pt x="484" y="1669"/>
                    <a:pt x="467" y="1660"/>
                    <a:pt x="446" y="1660"/>
                  </a:cubicBezTo>
                  <a:cubicBezTo>
                    <a:pt x="425" y="1660"/>
                    <a:pt x="400" y="1669"/>
                    <a:pt x="367" y="1685"/>
                  </a:cubicBezTo>
                  <a:lnTo>
                    <a:pt x="367" y="985"/>
                  </a:lnTo>
                  <a:cubicBezTo>
                    <a:pt x="400" y="918"/>
                    <a:pt x="434" y="818"/>
                    <a:pt x="467" y="785"/>
                  </a:cubicBezTo>
                  <a:cubicBezTo>
                    <a:pt x="500" y="751"/>
                    <a:pt x="500" y="718"/>
                    <a:pt x="534" y="685"/>
                  </a:cubicBezTo>
                  <a:lnTo>
                    <a:pt x="601" y="685"/>
                  </a:lnTo>
                  <a:cubicBezTo>
                    <a:pt x="601" y="718"/>
                    <a:pt x="601" y="751"/>
                    <a:pt x="601" y="785"/>
                  </a:cubicBezTo>
                  <a:lnTo>
                    <a:pt x="601" y="1886"/>
                  </a:lnTo>
                  <a:lnTo>
                    <a:pt x="834" y="1752"/>
                  </a:lnTo>
                  <a:cubicBezTo>
                    <a:pt x="867" y="1719"/>
                    <a:pt x="901" y="1685"/>
                    <a:pt x="934" y="1652"/>
                  </a:cubicBezTo>
                  <a:cubicBezTo>
                    <a:pt x="967" y="1585"/>
                    <a:pt x="967" y="1552"/>
                    <a:pt x="967" y="1485"/>
                  </a:cubicBezTo>
                  <a:cubicBezTo>
                    <a:pt x="967" y="1452"/>
                    <a:pt x="967" y="1419"/>
                    <a:pt x="934" y="1385"/>
                  </a:cubicBezTo>
                  <a:cubicBezTo>
                    <a:pt x="923" y="1374"/>
                    <a:pt x="912" y="1370"/>
                    <a:pt x="901" y="1370"/>
                  </a:cubicBezTo>
                  <a:cubicBezTo>
                    <a:pt x="878" y="1370"/>
                    <a:pt x="856" y="1385"/>
                    <a:pt x="834" y="1385"/>
                  </a:cubicBezTo>
                  <a:lnTo>
                    <a:pt x="834" y="685"/>
                  </a:lnTo>
                  <a:cubicBezTo>
                    <a:pt x="867" y="618"/>
                    <a:pt x="901" y="551"/>
                    <a:pt x="934" y="485"/>
                  </a:cubicBezTo>
                  <a:cubicBezTo>
                    <a:pt x="934" y="451"/>
                    <a:pt x="967" y="418"/>
                    <a:pt x="1001" y="418"/>
                  </a:cubicBezTo>
                  <a:cubicBezTo>
                    <a:pt x="1023" y="418"/>
                    <a:pt x="1045" y="403"/>
                    <a:pt x="1058" y="403"/>
                  </a:cubicBezTo>
                  <a:cubicBezTo>
                    <a:pt x="1064" y="403"/>
                    <a:pt x="1068" y="407"/>
                    <a:pt x="1068" y="418"/>
                  </a:cubicBezTo>
                  <a:lnTo>
                    <a:pt x="1068" y="518"/>
                  </a:lnTo>
                  <a:lnTo>
                    <a:pt x="1068" y="1619"/>
                  </a:lnTo>
                  <a:lnTo>
                    <a:pt x="1268" y="1485"/>
                  </a:lnTo>
                  <a:cubicBezTo>
                    <a:pt x="1334" y="1452"/>
                    <a:pt x="1368" y="1419"/>
                    <a:pt x="1401" y="1352"/>
                  </a:cubicBezTo>
                  <a:cubicBezTo>
                    <a:pt x="1401" y="1319"/>
                    <a:pt x="1434" y="1285"/>
                    <a:pt x="1434" y="1218"/>
                  </a:cubicBezTo>
                  <a:cubicBezTo>
                    <a:pt x="1434" y="1185"/>
                    <a:pt x="1401" y="1152"/>
                    <a:pt x="1401" y="1118"/>
                  </a:cubicBezTo>
                  <a:cubicBezTo>
                    <a:pt x="1384" y="1102"/>
                    <a:pt x="1368" y="1093"/>
                    <a:pt x="1351" y="1093"/>
                  </a:cubicBezTo>
                  <a:cubicBezTo>
                    <a:pt x="1334" y="1093"/>
                    <a:pt x="1318" y="1102"/>
                    <a:pt x="1301" y="1118"/>
                  </a:cubicBezTo>
                  <a:lnTo>
                    <a:pt x="1301" y="318"/>
                  </a:lnTo>
                  <a:cubicBezTo>
                    <a:pt x="1301" y="218"/>
                    <a:pt x="1268" y="118"/>
                    <a:pt x="1168" y="51"/>
                  </a:cubicBezTo>
                  <a:cubicBezTo>
                    <a:pt x="1151" y="18"/>
                    <a:pt x="1118" y="1"/>
                    <a:pt x="108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334;p54">
              <a:extLst>
                <a:ext uri="{FF2B5EF4-FFF2-40B4-BE49-F238E27FC236}">
                  <a16:creationId xmlns:a16="http://schemas.microsoft.com/office/drawing/2014/main" id="{6FCBDBF8-7AD2-4648-B9E8-FABE12D686AB}"/>
                </a:ext>
              </a:extLst>
            </p:cNvPr>
            <p:cNvSpPr/>
            <p:nvPr/>
          </p:nvSpPr>
          <p:spPr>
            <a:xfrm>
              <a:off x="2512800" y="2181375"/>
              <a:ext cx="31725" cy="73000"/>
            </a:xfrm>
            <a:custGeom>
              <a:avLst/>
              <a:gdLst/>
              <a:ahLst/>
              <a:cxnLst/>
              <a:rect l="l" t="t" r="r" b="b"/>
              <a:pathLst>
                <a:path w="1269" h="2920" extrusionOk="0">
                  <a:moveTo>
                    <a:pt x="1197" y="1"/>
                  </a:moveTo>
                  <a:cubicBezTo>
                    <a:pt x="1176" y="1"/>
                    <a:pt x="1151" y="9"/>
                    <a:pt x="1135" y="26"/>
                  </a:cubicBezTo>
                  <a:lnTo>
                    <a:pt x="901" y="159"/>
                  </a:lnTo>
                  <a:cubicBezTo>
                    <a:pt x="868" y="192"/>
                    <a:pt x="834" y="226"/>
                    <a:pt x="801" y="259"/>
                  </a:cubicBezTo>
                  <a:cubicBezTo>
                    <a:pt x="768" y="326"/>
                    <a:pt x="768" y="359"/>
                    <a:pt x="768" y="426"/>
                  </a:cubicBezTo>
                  <a:cubicBezTo>
                    <a:pt x="768" y="459"/>
                    <a:pt x="768" y="493"/>
                    <a:pt x="801" y="526"/>
                  </a:cubicBezTo>
                  <a:cubicBezTo>
                    <a:pt x="818" y="543"/>
                    <a:pt x="834" y="551"/>
                    <a:pt x="851" y="551"/>
                  </a:cubicBezTo>
                  <a:cubicBezTo>
                    <a:pt x="868" y="551"/>
                    <a:pt x="884" y="543"/>
                    <a:pt x="901" y="526"/>
                  </a:cubicBezTo>
                  <a:lnTo>
                    <a:pt x="901" y="526"/>
                  </a:lnTo>
                  <a:lnTo>
                    <a:pt x="634" y="1493"/>
                  </a:lnTo>
                  <a:lnTo>
                    <a:pt x="367" y="826"/>
                  </a:lnTo>
                  <a:cubicBezTo>
                    <a:pt x="401" y="793"/>
                    <a:pt x="467" y="760"/>
                    <a:pt x="467" y="726"/>
                  </a:cubicBezTo>
                  <a:cubicBezTo>
                    <a:pt x="501" y="659"/>
                    <a:pt x="501" y="626"/>
                    <a:pt x="501" y="593"/>
                  </a:cubicBezTo>
                  <a:cubicBezTo>
                    <a:pt x="534" y="526"/>
                    <a:pt x="501" y="493"/>
                    <a:pt x="467" y="459"/>
                  </a:cubicBezTo>
                  <a:cubicBezTo>
                    <a:pt x="467" y="443"/>
                    <a:pt x="459" y="434"/>
                    <a:pt x="442" y="434"/>
                  </a:cubicBezTo>
                  <a:cubicBezTo>
                    <a:pt x="426" y="434"/>
                    <a:pt x="401" y="443"/>
                    <a:pt x="367" y="459"/>
                  </a:cubicBezTo>
                  <a:lnTo>
                    <a:pt x="167" y="593"/>
                  </a:lnTo>
                  <a:cubicBezTo>
                    <a:pt x="101" y="626"/>
                    <a:pt x="67" y="659"/>
                    <a:pt x="34" y="693"/>
                  </a:cubicBezTo>
                  <a:cubicBezTo>
                    <a:pt x="0" y="760"/>
                    <a:pt x="0" y="793"/>
                    <a:pt x="0" y="860"/>
                  </a:cubicBezTo>
                  <a:cubicBezTo>
                    <a:pt x="0" y="893"/>
                    <a:pt x="0" y="926"/>
                    <a:pt x="34" y="960"/>
                  </a:cubicBezTo>
                  <a:lnTo>
                    <a:pt x="134" y="960"/>
                  </a:lnTo>
                  <a:lnTo>
                    <a:pt x="501" y="1927"/>
                  </a:lnTo>
                  <a:lnTo>
                    <a:pt x="367" y="2394"/>
                  </a:lnTo>
                  <a:lnTo>
                    <a:pt x="167" y="2527"/>
                  </a:lnTo>
                  <a:cubicBezTo>
                    <a:pt x="101" y="2561"/>
                    <a:pt x="67" y="2594"/>
                    <a:pt x="34" y="2661"/>
                  </a:cubicBezTo>
                  <a:cubicBezTo>
                    <a:pt x="0" y="2694"/>
                    <a:pt x="0" y="2728"/>
                    <a:pt x="0" y="2794"/>
                  </a:cubicBezTo>
                  <a:cubicBezTo>
                    <a:pt x="0" y="2828"/>
                    <a:pt x="0" y="2861"/>
                    <a:pt x="34" y="2894"/>
                  </a:cubicBezTo>
                  <a:cubicBezTo>
                    <a:pt x="50" y="2911"/>
                    <a:pt x="67" y="2919"/>
                    <a:pt x="88" y="2919"/>
                  </a:cubicBezTo>
                  <a:cubicBezTo>
                    <a:pt x="109" y="2919"/>
                    <a:pt x="134" y="2911"/>
                    <a:pt x="167" y="2894"/>
                  </a:cubicBezTo>
                  <a:lnTo>
                    <a:pt x="668" y="2594"/>
                  </a:lnTo>
                  <a:cubicBezTo>
                    <a:pt x="701" y="2561"/>
                    <a:pt x="734" y="2527"/>
                    <a:pt x="768" y="2494"/>
                  </a:cubicBezTo>
                  <a:cubicBezTo>
                    <a:pt x="801" y="2427"/>
                    <a:pt x="801" y="2394"/>
                    <a:pt x="801" y="2327"/>
                  </a:cubicBezTo>
                  <a:cubicBezTo>
                    <a:pt x="801" y="2261"/>
                    <a:pt x="768" y="2227"/>
                    <a:pt x="734" y="2227"/>
                  </a:cubicBezTo>
                  <a:cubicBezTo>
                    <a:pt x="734" y="2217"/>
                    <a:pt x="731" y="2213"/>
                    <a:pt x="726" y="2213"/>
                  </a:cubicBezTo>
                  <a:cubicBezTo>
                    <a:pt x="712" y="2213"/>
                    <a:pt x="681" y="2237"/>
                    <a:pt x="634" y="2261"/>
                  </a:cubicBezTo>
                  <a:lnTo>
                    <a:pt x="1168" y="393"/>
                  </a:lnTo>
                  <a:cubicBezTo>
                    <a:pt x="1201" y="359"/>
                    <a:pt x="1235" y="326"/>
                    <a:pt x="1235" y="259"/>
                  </a:cubicBezTo>
                  <a:cubicBezTo>
                    <a:pt x="1268" y="226"/>
                    <a:pt x="1268" y="192"/>
                    <a:pt x="1268" y="126"/>
                  </a:cubicBezTo>
                  <a:cubicBezTo>
                    <a:pt x="1268" y="92"/>
                    <a:pt x="1268" y="59"/>
                    <a:pt x="1235" y="26"/>
                  </a:cubicBezTo>
                  <a:cubicBezTo>
                    <a:pt x="1235" y="9"/>
                    <a:pt x="1218" y="1"/>
                    <a:pt x="119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335;p54">
              <a:extLst>
                <a:ext uri="{FF2B5EF4-FFF2-40B4-BE49-F238E27FC236}">
                  <a16:creationId xmlns:a16="http://schemas.microsoft.com/office/drawing/2014/main" id="{9683074C-52B0-4EE0-94E3-BF9A27D66C94}"/>
                </a:ext>
              </a:extLst>
            </p:cNvPr>
            <p:cNvSpPr/>
            <p:nvPr/>
          </p:nvSpPr>
          <p:spPr>
            <a:xfrm>
              <a:off x="2544500" y="2165125"/>
              <a:ext cx="33375" cy="69450"/>
            </a:xfrm>
            <a:custGeom>
              <a:avLst/>
              <a:gdLst/>
              <a:ahLst/>
              <a:cxnLst/>
              <a:rect l="l" t="t" r="r" b="b"/>
              <a:pathLst>
                <a:path w="1335" h="2778" extrusionOk="0">
                  <a:moveTo>
                    <a:pt x="967" y="375"/>
                  </a:moveTo>
                  <a:cubicBezTo>
                    <a:pt x="1034" y="409"/>
                    <a:pt x="1067" y="442"/>
                    <a:pt x="1101" y="509"/>
                  </a:cubicBezTo>
                  <a:cubicBezTo>
                    <a:pt x="1101" y="576"/>
                    <a:pt x="1134" y="609"/>
                    <a:pt x="1134" y="676"/>
                  </a:cubicBezTo>
                  <a:cubicBezTo>
                    <a:pt x="1134" y="809"/>
                    <a:pt x="1101" y="909"/>
                    <a:pt x="1034" y="1009"/>
                  </a:cubicBezTo>
                  <a:cubicBezTo>
                    <a:pt x="967" y="1109"/>
                    <a:pt x="901" y="1209"/>
                    <a:pt x="801" y="1276"/>
                  </a:cubicBezTo>
                  <a:cubicBezTo>
                    <a:pt x="767" y="1309"/>
                    <a:pt x="726" y="1326"/>
                    <a:pt x="684" y="1326"/>
                  </a:cubicBezTo>
                  <a:cubicBezTo>
                    <a:pt x="642" y="1326"/>
                    <a:pt x="600" y="1309"/>
                    <a:pt x="567" y="1276"/>
                  </a:cubicBezTo>
                  <a:cubicBezTo>
                    <a:pt x="500" y="1243"/>
                    <a:pt x="434" y="1143"/>
                    <a:pt x="467" y="1076"/>
                  </a:cubicBezTo>
                  <a:cubicBezTo>
                    <a:pt x="467" y="976"/>
                    <a:pt x="467" y="842"/>
                    <a:pt x="534" y="776"/>
                  </a:cubicBezTo>
                  <a:cubicBezTo>
                    <a:pt x="567" y="609"/>
                    <a:pt x="667" y="509"/>
                    <a:pt x="801" y="409"/>
                  </a:cubicBezTo>
                  <a:cubicBezTo>
                    <a:pt x="834" y="375"/>
                    <a:pt x="901" y="375"/>
                    <a:pt x="967" y="375"/>
                  </a:cubicBezTo>
                  <a:close/>
                  <a:moveTo>
                    <a:pt x="980" y="0"/>
                  </a:moveTo>
                  <a:cubicBezTo>
                    <a:pt x="909" y="0"/>
                    <a:pt x="834" y="25"/>
                    <a:pt x="767" y="75"/>
                  </a:cubicBezTo>
                  <a:cubicBezTo>
                    <a:pt x="701" y="109"/>
                    <a:pt x="667" y="142"/>
                    <a:pt x="600" y="209"/>
                  </a:cubicBezTo>
                  <a:cubicBezTo>
                    <a:pt x="534" y="275"/>
                    <a:pt x="467" y="342"/>
                    <a:pt x="434" y="442"/>
                  </a:cubicBezTo>
                  <a:lnTo>
                    <a:pt x="434" y="309"/>
                  </a:lnTo>
                  <a:lnTo>
                    <a:pt x="167" y="476"/>
                  </a:lnTo>
                  <a:cubicBezTo>
                    <a:pt x="133" y="476"/>
                    <a:pt x="67" y="509"/>
                    <a:pt x="67" y="576"/>
                  </a:cubicBezTo>
                  <a:cubicBezTo>
                    <a:pt x="33" y="609"/>
                    <a:pt x="0" y="676"/>
                    <a:pt x="33" y="709"/>
                  </a:cubicBezTo>
                  <a:cubicBezTo>
                    <a:pt x="0" y="776"/>
                    <a:pt x="33" y="809"/>
                    <a:pt x="67" y="842"/>
                  </a:cubicBezTo>
                  <a:cubicBezTo>
                    <a:pt x="67" y="854"/>
                    <a:pt x="74" y="857"/>
                    <a:pt x="85" y="857"/>
                  </a:cubicBezTo>
                  <a:cubicBezTo>
                    <a:pt x="108" y="857"/>
                    <a:pt x="145" y="842"/>
                    <a:pt x="167" y="842"/>
                  </a:cubicBezTo>
                  <a:lnTo>
                    <a:pt x="200" y="809"/>
                  </a:lnTo>
                  <a:lnTo>
                    <a:pt x="200" y="2377"/>
                  </a:lnTo>
                  <a:lnTo>
                    <a:pt x="167" y="2410"/>
                  </a:lnTo>
                  <a:cubicBezTo>
                    <a:pt x="133" y="2444"/>
                    <a:pt x="67" y="2477"/>
                    <a:pt x="67" y="2510"/>
                  </a:cubicBezTo>
                  <a:cubicBezTo>
                    <a:pt x="33" y="2577"/>
                    <a:pt x="0" y="2610"/>
                    <a:pt x="33" y="2677"/>
                  </a:cubicBezTo>
                  <a:cubicBezTo>
                    <a:pt x="0" y="2710"/>
                    <a:pt x="33" y="2744"/>
                    <a:pt x="67" y="2777"/>
                  </a:cubicBezTo>
                  <a:cubicBezTo>
                    <a:pt x="67" y="2777"/>
                    <a:pt x="133" y="2777"/>
                    <a:pt x="167" y="2744"/>
                  </a:cubicBezTo>
                  <a:lnTo>
                    <a:pt x="600" y="2510"/>
                  </a:lnTo>
                  <a:cubicBezTo>
                    <a:pt x="634" y="2477"/>
                    <a:pt x="667" y="2444"/>
                    <a:pt x="701" y="2410"/>
                  </a:cubicBezTo>
                  <a:cubicBezTo>
                    <a:pt x="734" y="2344"/>
                    <a:pt x="734" y="2310"/>
                    <a:pt x="734" y="2243"/>
                  </a:cubicBezTo>
                  <a:cubicBezTo>
                    <a:pt x="734" y="2210"/>
                    <a:pt x="734" y="2177"/>
                    <a:pt x="701" y="2143"/>
                  </a:cubicBezTo>
                  <a:cubicBezTo>
                    <a:pt x="684" y="2127"/>
                    <a:pt x="667" y="2118"/>
                    <a:pt x="650" y="2118"/>
                  </a:cubicBezTo>
                  <a:cubicBezTo>
                    <a:pt x="634" y="2118"/>
                    <a:pt x="617" y="2127"/>
                    <a:pt x="600" y="2143"/>
                  </a:cubicBezTo>
                  <a:lnTo>
                    <a:pt x="467" y="2243"/>
                  </a:lnTo>
                  <a:lnTo>
                    <a:pt x="467" y="1676"/>
                  </a:lnTo>
                  <a:lnTo>
                    <a:pt x="600" y="1676"/>
                  </a:lnTo>
                  <a:cubicBezTo>
                    <a:pt x="667" y="1676"/>
                    <a:pt x="734" y="1643"/>
                    <a:pt x="767" y="1610"/>
                  </a:cubicBezTo>
                  <a:cubicBezTo>
                    <a:pt x="934" y="1510"/>
                    <a:pt x="1067" y="1376"/>
                    <a:pt x="1134" y="1209"/>
                  </a:cubicBezTo>
                  <a:cubicBezTo>
                    <a:pt x="1268" y="1009"/>
                    <a:pt x="1334" y="776"/>
                    <a:pt x="1334" y="509"/>
                  </a:cubicBezTo>
                  <a:cubicBezTo>
                    <a:pt x="1334" y="342"/>
                    <a:pt x="1301" y="175"/>
                    <a:pt x="1168" y="75"/>
                  </a:cubicBezTo>
                  <a:cubicBezTo>
                    <a:pt x="1117" y="25"/>
                    <a:pt x="1051" y="0"/>
                    <a:pt x="98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336;p54">
              <a:extLst>
                <a:ext uri="{FF2B5EF4-FFF2-40B4-BE49-F238E27FC236}">
                  <a16:creationId xmlns:a16="http://schemas.microsoft.com/office/drawing/2014/main" id="{5E822B36-6D19-4F4F-8671-596B86FF9ACE}"/>
                </a:ext>
              </a:extLst>
            </p:cNvPr>
            <p:cNvSpPr/>
            <p:nvPr/>
          </p:nvSpPr>
          <p:spPr>
            <a:xfrm>
              <a:off x="2582850" y="2146075"/>
              <a:ext cx="30875" cy="46500"/>
            </a:xfrm>
            <a:custGeom>
              <a:avLst/>
              <a:gdLst/>
              <a:ahLst/>
              <a:cxnLst/>
              <a:rect l="l" t="t" r="r" b="b"/>
              <a:pathLst>
                <a:path w="1235" h="1860" extrusionOk="0">
                  <a:moveTo>
                    <a:pt x="801" y="904"/>
                  </a:moveTo>
                  <a:lnTo>
                    <a:pt x="801" y="1071"/>
                  </a:lnTo>
                  <a:cubicBezTo>
                    <a:pt x="734" y="1137"/>
                    <a:pt x="701" y="1238"/>
                    <a:pt x="634" y="1304"/>
                  </a:cubicBezTo>
                  <a:cubicBezTo>
                    <a:pt x="568" y="1371"/>
                    <a:pt x="501" y="1404"/>
                    <a:pt x="434" y="1471"/>
                  </a:cubicBezTo>
                  <a:cubicBezTo>
                    <a:pt x="401" y="1504"/>
                    <a:pt x="334" y="1504"/>
                    <a:pt x="267" y="1504"/>
                  </a:cubicBezTo>
                  <a:cubicBezTo>
                    <a:pt x="267" y="1471"/>
                    <a:pt x="267" y="1471"/>
                    <a:pt x="267" y="1438"/>
                  </a:cubicBezTo>
                  <a:cubicBezTo>
                    <a:pt x="267" y="1371"/>
                    <a:pt x="267" y="1304"/>
                    <a:pt x="301" y="1271"/>
                  </a:cubicBezTo>
                  <a:cubicBezTo>
                    <a:pt x="367" y="1171"/>
                    <a:pt x="467" y="1071"/>
                    <a:pt x="568" y="1004"/>
                  </a:cubicBezTo>
                  <a:cubicBezTo>
                    <a:pt x="634" y="971"/>
                    <a:pt x="701" y="937"/>
                    <a:pt x="801" y="904"/>
                  </a:cubicBezTo>
                  <a:close/>
                  <a:moveTo>
                    <a:pt x="818" y="0"/>
                  </a:moveTo>
                  <a:cubicBezTo>
                    <a:pt x="753" y="0"/>
                    <a:pt x="683" y="29"/>
                    <a:pt x="601" y="70"/>
                  </a:cubicBezTo>
                  <a:cubicBezTo>
                    <a:pt x="534" y="103"/>
                    <a:pt x="467" y="137"/>
                    <a:pt x="434" y="203"/>
                  </a:cubicBezTo>
                  <a:cubicBezTo>
                    <a:pt x="367" y="237"/>
                    <a:pt x="301" y="304"/>
                    <a:pt x="267" y="337"/>
                  </a:cubicBezTo>
                  <a:cubicBezTo>
                    <a:pt x="234" y="370"/>
                    <a:pt x="201" y="404"/>
                    <a:pt x="167" y="437"/>
                  </a:cubicBezTo>
                  <a:cubicBezTo>
                    <a:pt x="167" y="470"/>
                    <a:pt x="167" y="504"/>
                    <a:pt x="134" y="504"/>
                  </a:cubicBezTo>
                  <a:cubicBezTo>
                    <a:pt x="134" y="537"/>
                    <a:pt x="134" y="570"/>
                    <a:pt x="134" y="604"/>
                  </a:cubicBezTo>
                  <a:cubicBezTo>
                    <a:pt x="134" y="637"/>
                    <a:pt x="167" y="670"/>
                    <a:pt x="167" y="704"/>
                  </a:cubicBezTo>
                  <a:cubicBezTo>
                    <a:pt x="184" y="720"/>
                    <a:pt x="201" y="729"/>
                    <a:pt x="217" y="729"/>
                  </a:cubicBezTo>
                  <a:cubicBezTo>
                    <a:pt x="234" y="729"/>
                    <a:pt x="251" y="720"/>
                    <a:pt x="267" y="704"/>
                  </a:cubicBezTo>
                  <a:cubicBezTo>
                    <a:pt x="301" y="670"/>
                    <a:pt x="334" y="670"/>
                    <a:pt x="334" y="637"/>
                  </a:cubicBezTo>
                  <a:cubicBezTo>
                    <a:pt x="434" y="537"/>
                    <a:pt x="501" y="470"/>
                    <a:pt x="601" y="404"/>
                  </a:cubicBezTo>
                  <a:cubicBezTo>
                    <a:pt x="672" y="380"/>
                    <a:pt x="709" y="356"/>
                    <a:pt x="737" y="356"/>
                  </a:cubicBezTo>
                  <a:cubicBezTo>
                    <a:pt x="748" y="356"/>
                    <a:pt x="758" y="360"/>
                    <a:pt x="768" y="370"/>
                  </a:cubicBezTo>
                  <a:cubicBezTo>
                    <a:pt x="834" y="370"/>
                    <a:pt x="834" y="404"/>
                    <a:pt x="834" y="470"/>
                  </a:cubicBezTo>
                  <a:lnTo>
                    <a:pt x="834" y="570"/>
                  </a:lnTo>
                  <a:cubicBezTo>
                    <a:pt x="734" y="570"/>
                    <a:pt x="668" y="604"/>
                    <a:pt x="568" y="670"/>
                  </a:cubicBezTo>
                  <a:cubicBezTo>
                    <a:pt x="401" y="737"/>
                    <a:pt x="267" y="904"/>
                    <a:pt x="167" y="1071"/>
                  </a:cubicBezTo>
                  <a:cubicBezTo>
                    <a:pt x="67" y="1238"/>
                    <a:pt x="34" y="1404"/>
                    <a:pt x="34" y="1571"/>
                  </a:cubicBezTo>
                  <a:cubicBezTo>
                    <a:pt x="0" y="1671"/>
                    <a:pt x="67" y="1771"/>
                    <a:pt x="134" y="1838"/>
                  </a:cubicBezTo>
                  <a:cubicBezTo>
                    <a:pt x="175" y="1852"/>
                    <a:pt x="217" y="1860"/>
                    <a:pt x="258" y="1860"/>
                  </a:cubicBezTo>
                  <a:cubicBezTo>
                    <a:pt x="317" y="1860"/>
                    <a:pt x="375" y="1844"/>
                    <a:pt x="434" y="1805"/>
                  </a:cubicBezTo>
                  <a:cubicBezTo>
                    <a:pt x="501" y="1771"/>
                    <a:pt x="568" y="1738"/>
                    <a:pt x="601" y="1671"/>
                  </a:cubicBezTo>
                  <a:cubicBezTo>
                    <a:pt x="668" y="1604"/>
                    <a:pt x="734" y="1538"/>
                    <a:pt x="801" y="1471"/>
                  </a:cubicBezTo>
                  <a:lnTo>
                    <a:pt x="801" y="1538"/>
                  </a:lnTo>
                  <a:lnTo>
                    <a:pt x="1068" y="1404"/>
                  </a:lnTo>
                  <a:cubicBezTo>
                    <a:pt x="1135" y="1371"/>
                    <a:pt x="1168" y="1338"/>
                    <a:pt x="1201" y="1304"/>
                  </a:cubicBezTo>
                  <a:cubicBezTo>
                    <a:pt x="1201" y="1238"/>
                    <a:pt x="1235" y="1204"/>
                    <a:pt x="1235" y="1137"/>
                  </a:cubicBezTo>
                  <a:cubicBezTo>
                    <a:pt x="1235" y="1104"/>
                    <a:pt x="1235" y="1071"/>
                    <a:pt x="1201" y="1037"/>
                  </a:cubicBezTo>
                  <a:cubicBezTo>
                    <a:pt x="1185" y="1021"/>
                    <a:pt x="1168" y="1012"/>
                    <a:pt x="1147" y="1012"/>
                  </a:cubicBezTo>
                  <a:cubicBezTo>
                    <a:pt x="1126" y="1012"/>
                    <a:pt x="1101" y="1021"/>
                    <a:pt x="1068" y="1037"/>
                  </a:cubicBezTo>
                  <a:lnTo>
                    <a:pt x="1035" y="1071"/>
                  </a:lnTo>
                  <a:lnTo>
                    <a:pt x="1035" y="337"/>
                  </a:lnTo>
                  <a:cubicBezTo>
                    <a:pt x="1035" y="170"/>
                    <a:pt x="1001" y="70"/>
                    <a:pt x="934" y="37"/>
                  </a:cubicBezTo>
                  <a:cubicBezTo>
                    <a:pt x="896" y="11"/>
                    <a:pt x="858" y="0"/>
                    <a:pt x="81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337;p54">
              <a:extLst>
                <a:ext uri="{FF2B5EF4-FFF2-40B4-BE49-F238E27FC236}">
                  <a16:creationId xmlns:a16="http://schemas.microsoft.com/office/drawing/2014/main" id="{8E1F1A58-694C-49E9-BA53-206037EE18C7}"/>
                </a:ext>
              </a:extLst>
            </p:cNvPr>
            <p:cNvSpPr/>
            <p:nvPr/>
          </p:nvSpPr>
          <p:spPr>
            <a:xfrm>
              <a:off x="2617050" y="2120500"/>
              <a:ext cx="31700" cy="68825"/>
            </a:xfrm>
            <a:custGeom>
              <a:avLst/>
              <a:gdLst/>
              <a:ahLst/>
              <a:cxnLst/>
              <a:rect l="l" t="t" r="r" b="b"/>
              <a:pathLst>
                <a:path w="1268" h="2753" extrusionOk="0">
                  <a:moveTo>
                    <a:pt x="651" y="643"/>
                  </a:moveTo>
                  <a:cubicBezTo>
                    <a:pt x="692" y="643"/>
                    <a:pt x="734" y="659"/>
                    <a:pt x="767" y="693"/>
                  </a:cubicBezTo>
                  <a:cubicBezTo>
                    <a:pt x="834" y="759"/>
                    <a:pt x="867" y="860"/>
                    <a:pt x="867" y="960"/>
                  </a:cubicBezTo>
                  <a:cubicBezTo>
                    <a:pt x="867" y="1093"/>
                    <a:pt x="834" y="1226"/>
                    <a:pt x="767" y="1360"/>
                  </a:cubicBezTo>
                  <a:cubicBezTo>
                    <a:pt x="734" y="1460"/>
                    <a:pt x="634" y="1560"/>
                    <a:pt x="534" y="1627"/>
                  </a:cubicBezTo>
                  <a:cubicBezTo>
                    <a:pt x="500" y="1643"/>
                    <a:pt x="467" y="1652"/>
                    <a:pt x="434" y="1652"/>
                  </a:cubicBezTo>
                  <a:cubicBezTo>
                    <a:pt x="400" y="1652"/>
                    <a:pt x="367" y="1643"/>
                    <a:pt x="334" y="1627"/>
                  </a:cubicBezTo>
                  <a:cubicBezTo>
                    <a:pt x="267" y="1527"/>
                    <a:pt x="234" y="1427"/>
                    <a:pt x="234" y="1327"/>
                  </a:cubicBezTo>
                  <a:cubicBezTo>
                    <a:pt x="234" y="1193"/>
                    <a:pt x="267" y="1060"/>
                    <a:pt x="334" y="960"/>
                  </a:cubicBezTo>
                  <a:cubicBezTo>
                    <a:pt x="367" y="826"/>
                    <a:pt x="434" y="759"/>
                    <a:pt x="534" y="693"/>
                  </a:cubicBezTo>
                  <a:cubicBezTo>
                    <a:pt x="567" y="659"/>
                    <a:pt x="609" y="643"/>
                    <a:pt x="651" y="643"/>
                  </a:cubicBezTo>
                  <a:close/>
                  <a:moveTo>
                    <a:pt x="1184" y="1"/>
                  </a:moveTo>
                  <a:cubicBezTo>
                    <a:pt x="1168" y="1"/>
                    <a:pt x="1151" y="9"/>
                    <a:pt x="1134" y="26"/>
                  </a:cubicBezTo>
                  <a:lnTo>
                    <a:pt x="867" y="192"/>
                  </a:lnTo>
                  <a:lnTo>
                    <a:pt x="867" y="292"/>
                  </a:lnTo>
                  <a:cubicBezTo>
                    <a:pt x="801" y="259"/>
                    <a:pt x="767" y="259"/>
                    <a:pt x="701" y="259"/>
                  </a:cubicBezTo>
                  <a:cubicBezTo>
                    <a:pt x="667" y="259"/>
                    <a:pt x="601" y="259"/>
                    <a:pt x="534" y="292"/>
                  </a:cubicBezTo>
                  <a:cubicBezTo>
                    <a:pt x="367" y="426"/>
                    <a:pt x="234" y="559"/>
                    <a:pt x="167" y="759"/>
                  </a:cubicBezTo>
                  <a:cubicBezTo>
                    <a:pt x="67" y="960"/>
                    <a:pt x="0" y="1193"/>
                    <a:pt x="0" y="1427"/>
                  </a:cubicBezTo>
                  <a:cubicBezTo>
                    <a:pt x="0" y="1627"/>
                    <a:pt x="33" y="1794"/>
                    <a:pt x="167" y="1927"/>
                  </a:cubicBezTo>
                  <a:cubicBezTo>
                    <a:pt x="217" y="1977"/>
                    <a:pt x="284" y="2002"/>
                    <a:pt x="350" y="2002"/>
                  </a:cubicBezTo>
                  <a:cubicBezTo>
                    <a:pt x="417" y="2002"/>
                    <a:pt x="484" y="1977"/>
                    <a:pt x="534" y="1927"/>
                  </a:cubicBezTo>
                  <a:cubicBezTo>
                    <a:pt x="601" y="1894"/>
                    <a:pt x="667" y="1860"/>
                    <a:pt x="701" y="1827"/>
                  </a:cubicBezTo>
                  <a:cubicBezTo>
                    <a:pt x="767" y="1760"/>
                    <a:pt x="801" y="1693"/>
                    <a:pt x="867" y="1627"/>
                  </a:cubicBezTo>
                  <a:lnTo>
                    <a:pt x="867" y="1794"/>
                  </a:lnTo>
                  <a:cubicBezTo>
                    <a:pt x="867" y="1860"/>
                    <a:pt x="834" y="1960"/>
                    <a:pt x="801" y="2027"/>
                  </a:cubicBezTo>
                  <a:cubicBezTo>
                    <a:pt x="767" y="2094"/>
                    <a:pt x="701" y="2160"/>
                    <a:pt x="634" y="2227"/>
                  </a:cubicBezTo>
                  <a:lnTo>
                    <a:pt x="400" y="2361"/>
                  </a:lnTo>
                  <a:cubicBezTo>
                    <a:pt x="334" y="2394"/>
                    <a:pt x="300" y="2427"/>
                    <a:pt x="267" y="2461"/>
                  </a:cubicBezTo>
                  <a:cubicBezTo>
                    <a:pt x="267" y="2527"/>
                    <a:pt x="234" y="2561"/>
                    <a:pt x="234" y="2627"/>
                  </a:cubicBezTo>
                  <a:cubicBezTo>
                    <a:pt x="234" y="2661"/>
                    <a:pt x="267" y="2694"/>
                    <a:pt x="267" y="2728"/>
                  </a:cubicBezTo>
                  <a:cubicBezTo>
                    <a:pt x="284" y="2744"/>
                    <a:pt x="300" y="2753"/>
                    <a:pt x="321" y="2753"/>
                  </a:cubicBezTo>
                  <a:cubicBezTo>
                    <a:pt x="342" y="2753"/>
                    <a:pt x="367" y="2744"/>
                    <a:pt x="400" y="2728"/>
                  </a:cubicBezTo>
                  <a:lnTo>
                    <a:pt x="634" y="2561"/>
                  </a:lnTo>
                  <a:cubicBezTo>
                    <a:pt x="734" y="2527"/>
                    <a:pt x="834" y="2427"/>
                    <a:pt x="867" y="2327"/>
                  </a:cubicBezTo>
                  <a:cubicBezTo>
                    <a:pt x="934" y="2227"/>
                    <a:pt x="1001" y="2127"/>
                    <a:pt x="1034" y="2027"/>
                  </a:cubicBezTo>
                  <a:cubicBezTo>
                    <a:pt x="1068" y="1894"/>
                    <a:pt x="1101" y="1794"/>
                    <a:pt x="1101" y="1660"/>
                  </a:cubicBezTo>
                  <a:lnTo>
                    <a:pt x="1101" y="426"/>
                  </a:lnTo>
                  <a:lnTo>
                    <a:pt x="1134" y="393"/>
                  </a:lnTo>
                  <a:cubicBezTo>
                    <a:pt x="1168" y="359"/>
                    <a:pt x="1201" y="326"/>
                    <a:pt x="1234" y="259"/>
                  </a:cubicBezTo>
                  <a:cubicBezTo>
                    <a:pt x="1268" y="226"/>
                    <a:pt x="1268" y="192"/>
                    <a:pt x="1268" y="126"/>
                  </a:cubicBezTo>
                  <a:cubicBezTo>
                    <a:pt x="1268" y="92"/>
                    <a:pt x="1268" y="59"/>
                    <a:pt x="1234" y="26"/>
                  </a:cubicBezTo>
                  <a:cubicBezTo>
                    <a:pt x="1218" y="9"/>
                    <a:pt x="1201" y="1"/>
                    <a:pt x="118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338;p54">
              <a:extLst>
                <a:ext uri="{FF2B5EF4-FFF2-40B4-BE49-F238E27FC236}">
                  <a16:creationId xmlns:a16="http://schemas.microsoft.com/office/drawing/2014/main" id="{A5825E97-A662-4CE8-A2D3-C04259EACC1B}"/>
                </a:ext>
              </a:extLst>
            </p:cNvPr>
            <p:cNvSpPr/>
            <p:nvPr/>
          </p:nvSpPr>
          <p:spPr>
            <a:xfrm>
              <a:off x="2651225" y="2106125"/>
              <a:ext cx="30875" cy="45250"/>
            </a:xfrm>
            <a:custGeom>
              <a:avLst/>
              <a:gdLst/>
              <a:ahLst/>
              <a:cxnLst/>
              <a:rect l="l" t="t" r="r" b="b"/>
              <a:pathLst>
                <a:path w="1235" h="1810" extrusionOk="0">
                  <a:moveTo>
                    <a:pt x="801" y="400"/>
                  </a:moveTo>
                  <a:cubicBezTo>
                    <a:pt x="868" y="434"/>
                    <a:pt x="901" y="467"/>
                    <a:pt x="935" y="567"/>
                  </a:cubicBezTo>
                  <a:lnTo>
                    <a:pt x="268" y="934"/>
                  </a:lnTo>
                  <a:cubicBezTo>
                    <a:pt x="301" y="834"/>
                    <a:pt x="334" y="734"/>
                    <a:pt x="401" y="634"/>
                  </a:cubicBezTo>
                  <a:cubicBezTo>
                    <a:pt x="434" y="567"/>
                    <a:pt x="501" y="501"/>
                    <a:pt x="601" y="434"/>
                  </a:cubicBezTo>
                  <a:cubicBezTo>
                    <a:pt x="668" y="400"/>
                    <a:pt x="735" y="400"/>
                    <a:pt x="801" y="400"/>
                  </a:cubicBezTo>
                  <a:close/>
                  <a:moveTo>
                    <a:pt x="868" y="0"/>
                  </a:moveTo>
                  <a:cubicBezTo>
                    <a:pt x="801" y="0"/>
                    <a:pt x="701" y="34"/>
                    <a:pt x="635" y="100"/>
                  </a:cubicBezTo>
                  <a:cubicBezTo>
                    <a:pt x="434" y="200"/>
                    <a:pt x="301" y="367"/>
                    <a:pt x="201" y="534"/>
                  </a:cubicBezTo>
                  <a:cubicBezTo>
                    <a:pt x="101" y="767"/>
                    <a:pt x="34" y="1001"/>
                    <a:pt x="34" y="1234"/>
                  </a:cubicBezTo>
                  <a:cubicBezTo>
                    <a:pt x="1" y="1435"/>
                    <a:pt x="67" y="1601"/>
                    <a:pt x="201" y="1735"/>
                  </a:cubicBezTo>
                  <a:cubicBezTo>
                    <a:pt x="251" y="1785"/>
                    <a:pt x="309" y="1810"/>
                    <a:pt x="376" y="1810"/>
                  </a:cubicBezTo>
                  <a:cubicBezTo>
                    <a:pt x="443" y="1810"/>
                    <a:pt x="518" y="1785"/>
                    <a:pt x="601" y="1735"/>
                  </a:cubicBezTo>
                  <a:cubicBezTo>
                    <a:pt x="735" y="1668"/>
                    <a:pt x="835" y="1568"/>
                    <a:pt x="935" y="1501"/>
                  </a:cubicBezTo>
                  <a:cubicBezTo>
                    <a:pt x="1035" y="1401"/>
                    <a:pt x="1102" y="1334"/>
                    <a:pt x="1168" y="1234"/>
                  </a:cubicBezTo>
                  <a:cubicBezTo>
                    <a:pt x="1168" y="1201"/>
                    <a:pt x="1202" y="1168"/>
                    <a:pt x="1202" y="1101"/>
                  </a:cubicBezTo>
                  <a:cubicBezTo>
                    <a:pt x="1202" y="1068"/>
                    <a:pt x="1168" y="1034"/>
                    <a:pt x="1168" y="1001"/>
                  </a:cubicBezTo>
                  <a:cubicBezTo>
                    <a:pt x="1152" y="984"/>
                    <a:pt x="1135" y="976"/>
                    <a:pt x="1118" y="976"/>
                  </a:cubicBezTo>
                  <a:cubicBezTo>
                    <a:pt x="1102" y="976"/>
                    <a:pt x="1085" y="984"/>
                    <a:pt x="1068" y="1001"/>
                  </a:cubicBezTo>
                  <a:cubicBezTo>
                    <a:pt x="1035" y="1034"/>
                    <a:pt x="1001" y="1068"/>
                    <a:pt x="968" y="1101"/>
                  </a:cubicBezTo>
                  <a:cubicBezTo>
                    <a:pt x="868" y="1201"/>
                    <a:pt x="735" y="1301"/>
                    <a:pt x="635" y="1368"/>
                  </a:cubicBezTo>
                  <a:cubicBezTo>
                    <a:pt x="586" y="1417"/>
                    <a:pt x="519" y="1448"/>
                    <a:pt x="447" y="1448"/>
                  </a:cubicBezTo>
                  <a:cubicBezTo>
                    <a:pt x="421" y="1448"/>
                    <a:pt x="394" y="1443"/>
                    <a:pt x="368" y="1435"/>
                  </a:cubicBezTo>
                  <a:cubicBezTo>
                    <a:pt x="301" y="1401"/>
                    <a:pt x="268" y="1368"/>
                    <a:pt x="268" y="1301"/>
                  </a:cubicBezTo>
                  <a:lnTo>
                    <a:pt x="1202" y="767"/>
                  </a:lnTo>
                  <a:lnTo>
                    <a:pt x="1235" y="601"/>
                  </a:lnTo>
                  <a:cubicBezTo>
                    <a:pt x="1235" y="501"/>
                    <a:pt x="1202" y="400"/>
                    <a:pt x="1202" y="300"/>
                  </a:cubicBezTo>
                  <a:cubicBezTo>
                    <a:pt x="1168" y="234"/>
                    <a:pt x="1102" y="134"/>
                    <a:pt x="1068" y="67"/>
                  </a:cubicBezTo>
                  <a:cubicBezTo>
                    <a:pt x="1001" y="34"/>
                    <a:pt x="935" y="0"/>
                    <a:pt x="8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339;p54">
              <a:extLst>
                <a:ext uri="{FF2B5EF4-FFF2-40B4-BE49-F238E27FC236}">
                  <a16:creationId xmlns:a16="http://schemas.microsoft.com/office/drawing/2014/main" id="{3918B386-E946-4EAB-8F91-200D59A27F58}"/>
                </a:ext>
              </a:extLst>
            </p:cNvPr>
            <p:cNvSpPr/>
            <p:nvPr/>
          </p:nvSpPr>
          <p:spPr>
            <a:xfrm>
              <a:off x="2697100" y="2116575"/>
              <a:ext cx="8350" cy="12700"/>
            </a:xfrm>
            <a:custGeom>
              <a:avLst/>
              <a:gdLst/>
              <a:ahLst/>
              <a:cxnLst/>
              <a:rect l="l" t="t" r="r" b="b"/>
              <a:pathLst>
                <a:path w="334" h="508" extrusionOk="0">
                  <a:moveTo>
                    <a:pt x="266" y="1"/>
                  </a:moveTo>
                  <a:cubicBezTo>
                    <a:pt x="241" y="1"/>
                    <a:pt x="212" y="16"/>
                    <a:pt x="167" y="16"/>
                  </a:cubicBezTo>
                  <a:cubicBezTo>
                    <a:pt x="134" y="49"/>
                    <a:pt x="67" y="116"/>
                    <a:pt x="34" y="183"/>
                  </a:cubicBezTo>
                  <a:cubicBezTo>
                    <a:pt x="34" y="216"/>
                    <a:pt x="0" y="283"/>
                    <a:pt x="0" y="349"/>
                  </a:cubicBezTo>
                  <a:cubicBezTo>
                    <a:pt x="0" y="416"/>
                    <a:pt x="0" y="449"/>
                    <a:pt x="34" y="483"/>
                  </a:cubicBezTo>
                  <a:cubicBezTo>
                    <a:pt x="50" y="499"/>
                    <a:pt x="75" y="508"/>
                    <a:pt x="100" y="508"/>
                  </a:cubicBezTo>
                  <a:cubicBezTo>
                    <a:pt x="125" y="508"/>
                    <a:pt x="150" y="499"/>
                    <a:pt x="167" y="483"/>
                  </a:cubicBezTo>
                  <a:cubicBezTo>
                    <a:pt x="234" y="449"/>
                    <a:pt x="267" y="416"/>
                    <a:pt x="301" y="349"/>
                  </a:cubicBezTo>
                  <a:cubicBezTo>
                    <a:pt x="334" y="283"/>
                    <a:pt x="334" y="216"/>
                    <a:pt x="334" y="183"/>
                  </a:cubicBezTo>
                  <a:cubicBezTo>
                    <a:pt x="334" y="116"/>
                    <a:pt x="334" y="83"/>
                    <a:pt x="301" y="16"/>
                  </a:cubicBezTo>
                  <a:cubicBezTo>
                    <a:pt x="289" y="5"/>
                    <a:pt x="278" y="1"/>
                    <a:pt x="26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340;p54">
              <a:extLst>
                <a:ext uri="{FF2B5EF4-FFF2-40B4-BE49-F238E27FC236}">
                  <a16:creationId xmlns:a16="http://schemas.microsoft.com/office/drawing/2014/main" id="{F03CF42C-B346-489F-897C-B0E70115DF8F}"/>
                </a:ext>
              </a:extLst>
            </p:cNvPr>
            <p:cNvSpPr/>
            <p:nvPr/>
          </p:nvSpPr>
          <p:spPr>
            <a:xfrm>
              <a:off x="2722125" y="2062750"/>
              <a:ext cx="29200" cy="47600"/>
            </a:xfrm>
            <a:custGeom>
              <a:avLst/>
              <a:gdLst/>
              <a:ahLst/>
              <a:cxnLst/>
              <a:rect l="l" t="t" r="r" b="b"/>
              <a:pathLst>
                <a:path w="1168" h="1904" extrusionOk="0">
                  <a:moveTo>
                    <a:pt x="1001" y="1"/>
                  </a:moveTo>
                  <a:cubicBezTo>
                    <a:pt x="967" y="34"/>
                    <a:pt x="934" y="67"/>
                    <a:pt x="901" y="101"/>
                  </a:cubicBezTo>
                  <a:lnTo>
                    <a:pt x="734" y="101"/>
                  </a:lnTo>
                  <a:cubicBezTo>
                    <a:pt x="701" y="134"/>
                    <a:pt x="634" y="134"/>
                    <a:pt x="567" y="201"/>
                  </a:cubicBezTo>
                  <a:cubicBezTo>
                    <a:pt x="400" y="301"/>
                    <a:pt x="234" y="468"/>
                    <a:pt x="167" y="668"/>
                  </a:cubicBezTo>
                  <a:cubicBezTo>
                    <a:pt x="33" y="901"/>
                    <a:pt x="0" y="1135"/>
                    <a:pt x="0" y="1368"/>
                  </a:cubicBezTo>
                  <a:cubicBezTo>
                    <a:pt x="0" y="1635"/>
                    <a:pt x="67" y="1802"/>
                    <a:pt x="200" y="1869"/>
                  </a:cubicBezTo>
                  <a:cubicBezTo>
                    <a:pt x="248" y="1892"/>
                    <a:pt x="299" y="1903"/>
                    <a:pt x="350" y="1903"/>
                  </a:cubicBezTo>
                  <a:cubicBezTo>
                    <a:pt x="443" y="1903"/>
                    <a:pt x="536" y="1866"/>
                    <a:pt x="601" y="1802"/>
                  </a:cubicBezTo>
                  <a:cubicBezTo>
                    <a:pt x="801" y="1702"/>
                    <a:pt x="934" y="1568"/>
                    <a:pt x="1068" y="1402"/>
                  </a:cubicBezTo>
                  <a:cubicBezTo>
                    <a:pt x="1101" y="1335"/>
                    <a:pt x="1168" y="1235"/>
                    <a:pt x="1168" y="1135"/>
                  </a:cubicBezTo>
                  <a:cubicBezTo>
                    <a:pt x="1168" y="1068"/>
                    <a:pt x="1134" y="1035"/>
                    <a:pt x="1134" y="1035"/>
                  </a:cubicBezTo>
                  <a:cubicBezTo>
                    <a:pt x="1118" y="1018"/>
                    <a:pt x="1101" y="1010"/>
                    <a:pt x="1084" y="1010"/>
                  </a:cubicBezTo>
                  <a:cubicBezTo>
                    <a:pt x="1068" y="1010"/>
                    <a:pt x="1051" y="1018"/>
                    <a:pt x="1034" y="1035"/>
                  </a:cubicBezTo>
                  <a:cubicBezTo>
                    <a:pt x="1001" y="1035"/>
                    <a:pt x="967" y="1101"/>
                    <a:pt x="967" y="1135"/>
                  </a:cubicBezTo>
                  <a:cubicBezTo>
                    <a:pt x="934" y="1201"/>
                    <a:pt x="901" y="1235"/>
                    <a:pt x="867" y="1302"/>
                  </a:cubicBezTo>
                  <a:cubicBezTo>
                    <a:pt x="801" y="1368"/>
                    <a:pt x="701" y="1402"/>
                    <a:pt x="634" y="1468"/>
                  </a:cubicBezTo>
                  <a:cubicBezTo>
                    <a:pt x="512" y="1517"/>
                    <a:pt x="425" y="1548"/>
                    <a:pt x="362" y="1548"/>
                  </a:cubicBezTo>
                  <a:cubicBezTo>
                    <a:pt x="338" y="1548"/>
                    <a:pt x="318" y="1544"/>
                    <a:pt x="300" y="1535"/>
                  </a:cubicBezTo>
                  <a:cubicBezTo>
                    <a:pt x="267" y="1468"/>
                    <a:pt x="234" y="1402"/>
                    <a:pt x="234" y="1268"/>
                  </a:cubicBezTo>
                  <a:cubicBezTo>
                    <a:pt x="234" y="1101"/>
                    <a:pt x="267" y="968"/>
                    <a:pt x="334" y="835"/>
                  </a:cubicBezTo>
                  <a:cubicBezTo>
                    <a:pt x="367" y="701"/>
                    <a:pt x="467" y="601"/>
                    <a:pt x="567" y="534"/>
                  </a:cubicBezTo>
                  <a:cubicBezTo>
                    <a:pt x="614" y="511"/>
                    <a:pt x="678" y="487"/>
                    <a:pt x="735" y="487"/>
                  </a:cubicBezTo>
                  <a:cubicBezTo>
                    <a:pt x="759" y="487"/>
                    <a:pt x="781" y="491"/>
                    <a:pt x="801" y="501"/>
                  </a:cubicBezTo>
                  <a:cubicBezTo>
                    <a:pt x="834" y="501"/>
                    <a:pt x="867" y="534"/>
                    <a:pt x="867" y="601"/>
                  </a:cubicBezTo>
                  <a:cubicBezTo>
                    <a:pt x="867" y="668"/>
                    <a:pt x="901" y="668"/>
                    <a:pt x="901" y="701"/>
                  </a:cubicBezTo>
                  <a:cubicBezTo>
                    <a:pt x="917" y="718"/>
                    <a:pt x="934" y="726"/>
                    <a:pt x="951" y="726"/>
                  </a:cubicBezTo>
                  <a:cubicBezTo>
                    <a:pt x="967" y="726"/>
                    <a:pt x="984" y="718"/>
                    <a:pt x="1001" y="701"/>
                  </a:cubicBezTo>
                  <a:cubicBezTo>
                    <a:pt x="1034" y="668"/>
                    <a:pt x="1068" y="634"/>
                    <a:pt x="1068" y="601"/>
                  </a:cubicBezTo>
                  <a:cubicBezTo>
                    <a:pt x="1101" y="534"/>
                    <a:pt x="1101" y="468"/>
                    <a:pt x="1101" y="401"/>
                  </a:cubicBezTo>
                  <a:lnTo>
                    <a:pt x="1101" y="167"/>
                  </a:lnTo>
                  <a:cubicBezTo>
                    <a:pt x="1101" y="101"/>
                    <a:pt x="1101" y="34"/>
                    <a:pt x="10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341;p54">
              <a:extLst>
                <a:ext uri="{FF2B5EF4-FFF2-40B4-BE49-F238E27FC236}">
                  <a16:creationId xmlns:a16="http://schemas.microsoft.com/office/drawing/2014/main" id="{A1BFDB2F-E918-4EDD-9E9F-75EB5DF7CE9C}"/>
                </a:ext>
              </a:extLst>
            </p:cNvPr>
            <p:cNvSpPr/>
            <p:nvPr/>
          </p:nvSpPr>
          <p:spPr>
            <a:xfrm>
              <a:off x="2755475" y="2045750"/>
              <a:ext cx="30050" cy="44550"/>
            </a:xfrm>
            <a:custGeom>
              <a:avLst/>
              <a:gdLst/>
              <a:ahLst/>
              <a:cxnLst/>
              <a:rect l="l" t="t" r="r" b="b"/>
              <a:pathLst>
                <a:path w="1202" h="1782" extrusionOk="0">
                  <a:moveTo>
                    <a:pt x="710" y="387"/>
                  </a:moveTo>
                  <a:cubicBezTo>
                    <a:pt x="768" y="387"/>
                    <a:pt x="829" y="422"/>
                    <a:pt x="868" y="480"/>
                  </a:cubicBezTo>
                  <a:cubicBezTo>
                    <a:pt x="934" y="547"/>
                    <a:pt x="968" y="647"/>
                    <a:pt x="968" y="714"/>
                  </a:cubicBezTo>
                  <a:cubicBezTo>
                    <a:pt x="968" y="847"/>
                    <a:pt x="934" y="981"/>
                    <a:pt x="834" y="1114"/>
                  </a:cubicBezTo>
                  <a:cubicBezTo>
                    <a:pt x="801" y="1214"/>
                    <a:pt x="701" y="1314"/>
                    <a:pt x="601" y="1414"/>
                  </a:cubicBezTo>
                  <a:cubicBezTo>
                    <a:pt x="567" y="1431"/>
                    <a:pt x="526" y="1439"/>
                    <a:pt x="480" y="1439"/>
                  </a:cubicBezTo>
                  <a:cubicBezTo>
                    <a:pt x="434" y="1439"/>
                    <a:pt x="384" y="1431"/>
                    <a:pt x="334" y="1414"/>
                  </a:cubicBezTo>
                  <a:cubicBezTo>
                    <a:pt x="267" y="1348"/>
                    <a:pt x="234" y="1248"/>
                    <a:pt x="234" y="1148"/>
                  </a:cubicBezTo>
                  <a:cubicBezTo>
                    <a:pt x="234" y="1014"/>
                    <a:pt x="267" y="881"/>
                    <a:pt x="334" y="747"/>
                  </a:cubicBezTo>
                  <a:cubicBezTo>
                    <a:pt x="401" y="614"/>
                    <a:pt x="467" y="514"/>
                    <a:pt x="601" y="447"/>
                  </a:cubicBezTo>
                  <a:cubicBezTo>
                    <a:pt x="629" y="405"/>
                    <a:pt x="668" y="387"/>
                    <a:pt x="710" y="387"/>
                  </a:cubicBezTo>
                  <a:close/>
                  <a:moveTo>
                    <a:pt x="821" y="0"/>
                  </a:moveTo>
                  <a:cubicBezTo>
                    <a:pt x="747" y="0"/>
                    <a:pt x="674" y="31"/>
                    <a:pt x="601" y="80"/>
                  </a:cubicBezTo>
                  <a:cubicBezTo>
                    <a:pt x="467" y="147"/>
                    <a:pt x="367" y="247"/>
                    <a:pt x="301" y="347"/>
                  </a:cubicBezTo>
                  <a:cubicBezTo>
                    <a:pt x="201" y="480"/>
                    <a:pt x="134" y="647"/>
                    <a:pt x="100" y="781"/>
                  </a:cubicBezTo>
                  <a:cubicBezTo>
                    <a:pt x="34" y="947"/>
                    <a:pt x="0" y="1081"/>
                    <a:pt x="0" y="1248"/>
                  </a:cubicBezTo>
                  <a:cubicBezTo>
                    <a:pt x="0" y="1381"/>
                    <a:pt x="34" y="1481"/>
                    <a:pt x="67" y="1615"/>
                  </a:cubicBezTo>
                  <a:cubicBezTo>
                    <a:pt x="134" y="1681"/>
                    <a:pt x="201" y="1748"/>
                    <a:pt x="301" y="1781"/>
                  </a:cubicBezTo>
                  <a:cubicBezTo>
                    <a:pt x="401" y="1781"/>
                    <a:pt x="501" y="1781"/>
                    <a:pt x="601" y="1715"/>
                  </a:cubicBezTo>
                  <a:cubicBezTo>
                    <a:pt x="701" y="1648"/>
                    <a:pt x="801" y="1548"/>
                    <a:pt x="901" y="1414"/>
                  </a:cubicBezTo>
                  <a:cubicBezTo>
                    <a:pt x="1068" y="1181"/>
                    <a:pt x="1168" y="881"/>
                    <a:pt x="1201" y="581"/>
                  </a:cubicBezTo>
                  <a:cubicBezTo>
                    <a:pt x="1201" y="447"/>
                    <a:pt x="1168" y="314"/>
                    <a:pt x="1101" y="214"/>
                  </a:cubicBezTo>
                  <a:cubicBezTo>
                    <a:pt x="1068" y="114"/>
                    <a:pt x="1001" y="47"/>
                    <a:pt x="901" y="13"/>
                  </a:cubicBezTo>
                  <a:cubicBezTo>
                    <a:pt x="874" y="4"/>
                    <a:pt x="847" y="0"/>
                    <a:pt x="82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342;p54">
              <a:extLst>
                <a:ext uri="{FF2B5EF4-FFF2-40B4-BE49-F238E27FC236}">
                  <a16:creationId xmlns:a16="http://schemas.microsoft.com/office/drawing/2014/main" id="{D1C54183-1EE6-43EE-89DE-9709DE1DA916}"/>
                </a:ext>
              </a:extLst>
            </p:cNvPr>
            <p:cNvSpPr/>
            <p:nvPr/>
          </p:nvSpPr>
          <p:spPr>
            <a:xfrm>
              <a:off x="2787150" y="2023775"/>
              <a:ext cx="36725" cy="52975"/>
            </a:xfrm>
            <a:custGeom>
              <a:avLst/>
              <a:gdLst/>
              <a:ahLst/>
              <a:cxnLst/>
              <a:rect l="l" t="t" r="r" b="b"/>
              <a:pathLst>
                <a:path w="1469" h="2119" extrusionOk="0">
                  <a:moveTo>
                    <a:pt x="1102" y="0"/>
                  </a:moveTo>
                  <a:cubicBezTo>
                    <a:pt x="1068" y="0"/>
                    <a:pt x="1035" y="8"/>
                    <a:pt x="1002" y="25"/>
                  </a:cubicBezTo>
                  <a:cubicBezTo>
                    <a:pt x="968" y="59"/>
                    <a:pt x="902" y="92"/>
                    <a:pt x="868" y="125"/>
                  </a:cubicBezTo>
                  <a:cubicBezTo>
                    <a:pt x="835" y="192"/>
                    <a:pt x="802" y="225"/>
                    <a:pt x="768" y="292"/>
                  </a:cubicBezTo>
                  <a:cubicBezTo>
                    <a:pt x="735" y="292"/>
                    <a:pt x="701" y="259"/>
                    <a:pt x="668" y="259"/>
                  </a:cubicBezTo>
                  <a:cubicBezTo>
                    <a:pt x="651" y="242"/>
                    <a:pt x="635" y="234"/>
                    <a:pt x="618" y="234"/>
                  </a:cubicBezTo>
                  <a:cubicBezTo>
                    <a:pt x="601" y="234"/>
                    <a:pt x="585" y="242"/>
                    <a:pt x="568" y="259"/>
                  </a:cubicBezTo>
                  <a:cubicBezTo>
                    <a:pt x="535" y="259"/>
                    <a:pt x="501" y="292"/>
                    <a:pt x="468" y="359"/>
                  </a:cubicBezTo>
                  <a:cubicBezTo>
                    <a:pt x="435" y="392"/>
                    <a:pt x="401" y="459"/>
                    <a:pt x="368" y="526"/>
                  </a:cubicBezTo>
                  <a:lnTo>
                    <a:pt x="368" y="425"/>
                  </a:lnTo>
                  <a:lnTo>
                    <a:pt x="168" y="526"/>
                  </a:lnTo>
                  <a:cubicBezTo>
                    <a:pt x="134" y="559"/>
                    <a:pt x="68" y="592"/>
                    <a:pt x="34" y="626"/>
                  </a:cubicBezTo>
                  <a:cubicBezTo>
                    <a:pt x="34" y="692"/>
                    <a:pt x="34" y="726"/>
                    <a:pt x="1" y="792"/>
                  </a:cubicBezTo>
                  <a:cubicBezTo>
                    <a:pt x="1" y="826"/>
                    <a:pt x="34" y="859"/>
                    <a:pt x="34" y="892"/>
                  </a:cubicBezTo>
                  <a:cubicBezTo>
                    <a:pt x="51" y="909"/>
                    <a:pt x="68" y="917"/>
                    <a:pt x="89" y="917"/>
                  </a:cubicBezTo>
                  <a:cubicBezTo>
                    <a:pt x="109" y="917"/>
                    <a:pt x="134" y="909"/>
                    <a:pt x="168" y="892"/>
                  </a:cubicBezTo>
                  <a:lnTo>
                    <a:pt x="168" y="1726"/>
                  </a:lnTo>
                  <a:cubicBezTo>
                    <a:pt x="101" y="1760"/>
                    <a:pt x="68" y="1793"/>
                    <a:pt x="34" y="1826"/>
                  </a:cubicBezTo>
                  <a:cubicBezTo>
                    <a:pt x="34" y="1893"/>
                    <a:pt x="34" y="1927"/>
                    <a:pt x="1" y="1993"/>
                  </a:cubicBezTo>
                  <a:cubicBezTo>
                    <a:pt x="1" y="2027"/>
                    <a:pt x="34" y="2060"/>
                    <a:pt x="34" y="2093"/>
                  </a:cubicBezTo>
                  <a:cubicBezTo>
                    <a:pt x="51" y="2110"/>
                    <a:pt x="68" y="2118"/>
                    <a:pt x="89" y="2118"/>
                  </a:cubicBezTo>
                  <a:cubicBezTo>
                    <a:pt x="109" y="2118"/>
                    <a:pt x="134" y="2110"/>
                    <a:pt x="168" y="2093"/>
                  </a:cubicBezTo>
                  <a:lnTo>
                    <a:pt x="368" y="1960"/>
                  </a:lnTo>
                  <a:cubicBezTo>
                    <a:pt x="435" y="1927"/>
                    <a:pt x="468" y="1893"/>
                    <a:pt x="501" y="1860"/>
                  </a:cubicBezTo>
                  <a:cubicBezTo>
                    <a:pt x="501" y="1793"/>
                    <a:pt x="535" y="1760"/>
                    <a:pt x="535" y="1693"/>
                  </a:cubicBezTo>
                  <a:cubicBezTo>
                    <a:pt x="535" y="1660"/>
                    <a:pt x="501" y="1626"/>
                    <a:pt x="501" y="1593"/>
                  </a:cubicBezTo>
                  <a:cubicBezTo>
                    <a:pt x="485" y="1576"/>
                    <a:pt x="468" y="1568"/>
                    <a:pt x="447" y="1568"/>
                  </a:cubicBezTo>
                  <a:cubicBezTo>
                    <a:pt x="426" y="1568"/>
                    <a:pt x="401" y="1576"/>
                    <a:pt x="368" y="1593"/>
                  </a:cubicBezTo>
                  <a:lnTo>
                    <a:pt x="368" y="892"/>
                  </a:lnTo>
                  <a:cubicBezTo>
                    <a:pt x="401" y="826"/>
                    <a:pt x="435" y="759"/>
                    <a:pt x="468" y="692"/>
                  </a:cubicBezTo>
                  <a:cubicBezTo>
                    <a:pt x="501" y="659"/>
                    <a:pt x="535" y="626"/>
                    <a:pt x="568" y="626"/>
                  </a:cubicBezTo>
                  <a:lnTo>
                    <a:pt x="601" y="626"/>
                  </a:lnTo>
                  <a:cubicBezTo>
                    <a:pt x="635" y="626"/>
                    <a:pt x="635" y="692"/>
                    <a:pt x="601" y="726"/>
                  </a:cubicBezTo>
                  <a:lnTo>
                    <a:pt x="601" y="1860"/>
                  </a:lnTo>
                  <a:lnTo>
                    <a:pt x="835" y="1760"/>
                  </a:lnTo>
                  <a:cubicBezTo>
                    <a:pt x="868" y="1726"/>
                    <a:pt x="902" y="1693"/>
                    <a:pt x="935" y="1626"/>
                  </a:cubicBezTo>
                  <a:cubicBezTo>
                    <a:pt x="968" y="1593"/>
                    <a:pt x="968" y="1526"/>
                    <a:pt x="968" y="1493"/>
                  </a:cubicBezTo>
                  <a:cubicBezTo>
                    <a:pt x="968" y="1460"/>
                    <a:pt x="968" y="1393"/>
                    <a:pt x="935" y="1393"/>
                  </a:cubicBezTo>
                  <a:cubicBezTo>
                    <a:pt x="935" y="1376"/>
                    <a:pt x="918" y="1368"/>
                    <a:pt x="897" y="1368"/>
                  </a:cubicBezTo>
                  <a:cubicBezTo>
                    <a:pt x="877" y="1368"/>
                    <a:pt x="852" y="1376"/>
                    <a:pt x="835" y="1393"/>
                  </a:cubicBezTo>
                  <a:lnTo>
                    <a:pt x="835" y="692"/>
                  </a:lnTo>
                  <a:cubicBezTo>
                    <a:pt x="868" y="592"/>
                    <a:pt x="902" y="526"/>
                    <a:pt x="935" y="459"/>
                  </a:cubicBezTo>
                  <a:cubicBezTo>
                    <a:pt x="968" y="425"/>
                    <a:pt x="968" y="392"/>
                    <a:pt x="1002" y="392"/>
                  </a:cubicBezTo>
                  <a:lnTo>
                    <a:pt x="1068" y="392"/>
                  </a:lnTo>
                  <a:cubicBezTo>
                    <a:pt x="1068" y="425"/>
                    <a:pt x="1102" y="459"/>
                    <a:pt x="1068" y="492"/>
                  </a:cubicBezTo>
                  <a:lnTo>
                    <a:pt x="1068" y="1593"/>
                  </a:lnTo>
                  <a:lnTo>
                    <a:pt x="1302" y="1460"/>
                  </a:lnTo>
                  <a:cubicBezTo>
                    <a:pt x="1335" y="1426"/>
                    <a:pt x="1402" y="1393"/>
                    <a:pt x="1402" y="1359"/>
                  </a:cubicBezTo>
                  <a:cubicBezTo>
                    <a:pt x="1435" y="1293"/>
                    <a:pt x="1469" y="1259"/>
                    <a:pt x="1435" y="1193"/>
                  </a:cubicBezTo>
                  <a:cubicBezTo>
                    <a:pt x="1469" y="1159"/>
                    <a:pt x="1435" y="1126"/>
                    <a:pt x="1402" y="1093"/>
                  </a:cubicBezTo>
                  <a:cubicBezTo>
                    <a:pt x="1402" y="1076"/>
                    <a:pt x="1394" y="1068"/>
                    <a:pt x="1377" y="1068"/>
                  </a:cubicBezTo>
                  <a:cubicBezTo>
                    <a:pt x="1360" y="1068"/>
                    <a:pt x="1335" y="1076"/>
                    <a:pt x="1302" y="1093"/>
                  </a:cubicBezTo>
                  <a:lnTo>
                    <a:pt x="1302" y="325"/>
                  </a:lnTo>
                  <a:cubicBezTo>
                    <a:pt x="1335" y="192"/>
                    <a:pt x="1302" y="92"/>
                    <a:pt x="1202" y="25"/>
                  </a:cubicBezTo>
                  <a:cubicBezTo>
                    <a:pt x="1168" y="8"/>
                    <a:pt x="1135" y="0"/>
                    <a:pt x="110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343;p54">
              <a:extLst>
                <a:ext uri="{FF2B5EF4-FFF2-40B4-BE49-F238E27FC236}">
                  <a16:creationId xmlns:a16="http://schemas.microsoft.com/office/drawing/2014/main" id="{4B734FE5-E92E-4D86-8688-7099ED45C75F}"/>
                </a:ext>
              </a:extLst>
            </p:cNvPr>
            <p:cNvSpPr/>
            <p:nvPr/>
          </p:nvSpPr>
          <p:spPr>
            <a:xfrm>
              <a:off x="2827200" y="1980400"/>
              <a:ext cx="25025" cy="83200"/>
            </a:xfrm>
            <a:custGeom>
              <a:avLst/>
              <a:gdLst/>
              <a:ahLst/>
              <a:cxnLst/>
              <a:rect l="l" t="t" r="r" b="b"/>
              <a:pathLst>
                <a:path w="1001" h="3328" extrusionOk="0">
                  <a:moveTo>
                    <a:pt x="917" y="1"/>
                  </a:moveTo>
                  <a:cubicBezTo>
                    <a:pt x="901" y="1"/>
                    <a:pt x="884" y="9"/>
                    <a:pt x="867" y="26"/>
                  </a:cubicBezTo>
                  <a:cubicBezTo>
                    <a:pt x="834" y="26"/>
                    <a:pt x="834" y="59"/>
                    <a:pt x="801" y="92"/>
                  </a:cubicBezTo>
                  <a:cubicBezTo>
                    <a:pt x="767" y="159"/>
                    <a:pt x="767" y="192"/>
                    <a:pt x="767" y="259"/>
                  </a:cubicBezTo>
                  <a:lnTo>
                    <a:pt x="33" y="3061"/>
                  </a:lnTo>
                  <a:cubicBezTo>
                    <a:pt x="0" y="3128"/>
                    <a:pt x="0" y="3161"/>
                    <a:pt x="0" y="3228"/>
                  </a:cubicBezTo>
                  <a:cubicBezTo>
                    <a:pt x="0" y="3261"/>
                    <a:pt x="0" y="3295"/>
                    <a:pt x="33" y="3328"/>
                  </a:cubicBezTo>
                  <a:lnTo>
                    <a:pt x="100" y="3328"/>
                  </a:lnTo>
                  <a:cubicBezTo>
                    <a:pt x="134" y="3295"/>
                    <a:pt x="167" y="3261"/>
                    <a:pt x="167" y="3228"/>
                  </a:cubicBezTo>
                  <a:cubicBezTo>
                    <a:pt x="200" y="3195"/>
                    <a:pt x="234" y="3161"/>
                    <a:pt x="234" y="3094"/>
                  </a:cubicBezTo>
                  <a:lnTo>
                    <a:pt x="967" y="259"/>
                  </a:lnTo>
                  <a:cubicBezTo>
                    <a:pt x="967" y="226"/>
                    <a:pt x="967" y="159"/>
                    <a:pt x="1001" y="126"/>
                  </a:cubicBezTo>
                  <a:cubicBezTo>
                    <a:pt x="1001" y="92"/>
                    <a:pt x="967" y="59"/>
                    <a:pt x="967" y="26"/>
                  </a:cubicBezTo>
                  <a:cubicBezTo>
                    <a:pt x="951" y="9"/>
                    <a:pt x="934" y="1"/>
                    <a:pt x="91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344;p54">
              <a:extLst>
                <a:ext uri="{FF2B5EF4-FFF2-40B4-BE49-F238E27FC236}">
                  <a16:creationId xmlns:a16="http://schemas.microsoft.com/office/drawing/2014/main" id="{86DA2DEC-0E24-41FA-ACEA-E0EE82E6420F}"/>
                </a:ext>
              </a:extLst>
            </p:cNvPr>
            <p:cNvSpPr/>
            <p:nvPr/>
          </p:nvSpPr>
          <p:spPr>
            <a:xfrm>
              <a:off x="2856375" y="1976850"/>
              <a:ext cx="34225" cy="59600"/>
            </a:xfrm>
            <a:custGeom>
              <a:avLst/>
              <a:gdLst/>
              <a:ahLst/>
              <a:cxnLst/>
              <a:rect l="l" t="t" r="r" b="b"/>
              <a:pathLst>
                <a:path w="1369" h="2384" extrusionOk="0">
                  <a:moveTo>
                    <a:pt x="885" y="743"/>
                  </a:moveTo>
                  <a:cubicBezTo>
                    <a:pt x="926" y="743"/>
                    <a:pt x="968" y="751"/>
                    <a:pt x="1001" y="768"/>
                  </a:cubicBezTo>
                  <a:cubicBezTo>
                    <a:pt x="1068" y="868"/>
                    <a:pt x="1101" y="968"/>
                    <a:pt x="1101" y="1102"/>
                  </a:cubicBezTo>
                  <a:cubicBezTo>
                    <a:pt x="1101" y="1202"/>
                    <a:pt x="1068" y="1335"/>
                    <a:pt x="1001" y="1469"/>
                  </a:cubicBezTo>
                  <a:cubicBezTo>
                    <a:pt x="968" y="1569"/>
                    <a:pt x="868" y="1669"/>
                    <a:pt x="768" y="1735"/>
                  </a:cubicBezTo>
                  <a:cubicBezTo>
                    <a:pt x="718" y="1769"/>
                    <a:pt x="668" y="1785"/>
                    <a:pt x="622" y="1785"/>
                  </a:cubicBezTo>
                  <a:cubicBezTo>
                    <a:pt x="576" y="1785"/>
                    <a:pt x="534" y="1769"/>
                    <a:pt x="501" y="1735"/>
                  </a:cubicBezTo>
                  <a:cubicBezTo>
                    <a:pt x="434" y="1669"/>
                    <a:pt x="401" y="1569"/>
                    <a:pt x="434" y="1502"/>
                  </a:cubicBezTo>
                  <a:cubicBezTo>
                    <a:pt x="434" y="1335"/>
                    <a:pt x="468" y="1202"/>
                    <a:pt x="534" y="1068"/>
                  </a:cubicBezTo>
                  <a:cubicBezTo>
                    <a:pt x="568" y="935"/>
                    <a:pt x="668" y="835"/>
                    <a:pt x="768" y="768"/>
                  </a:cubicBezTo>
                  <a:cubicBezTo>
                    <a:pt x="801" y="751"/>
                    <a:pt x="843" y="743"/>
                    <a:pt x="885" y="743"/>
                  </a:cubicBezTo>
                  <a:close/>
                  <a:moveTo>
                    <a:pt x="434" y="1"/>
                  </a:moveTo>
                  <a:lnTo>
                    <a:pt x="167" y="168"/>
                  </a:lnTo>
                  <a:cubicBezTo>
                    <a:pt x="101" y="201"/>
                    <a:pt x="67" y="234"/>
                    <a:pt x="34" y="301"/>
                  </a:cubicBezTo>
                  <a:cubicBezTo>
                    <a:pt x="34" y="334"/>
                    <a:pt x="1" y="368"/>
                    <a:pt x="1" y="434"/>
                  </a:cubicBezTo>
                  <a:cubicBezTo>
                    <a:pt x="1" y="468"/>
                    <a:pt x="34" y="501"/>
                    <a:pt x="34" y="535"/>
                  </a:cubicBezTo>
                  <a:cubicBezTo>
                    <a:pt x="51" y="551"/>
                    <a:pt x="67" y="560"/>
                    <a:pt x="88" y="560"/>
                  </a:cubicBezTo>
                  <a:cubicBezTo>
                    <a:pt x="109" y="560"/>
                    <a:pt x="134" y="551"/>
                    <a:pt x="167" y="535"/>
                  </a:cubicBezTo>
                  <a:lnTo>
                    <a:pt x="201" y="501"/>
                  </a:lnTo>
                  <a:lnTo>
                    <a:pt x="201" y="1969"/>
                  </a:lnTo>
                  <a:lnTo>
                    <a:pt x="167" y="2002"/>
                  </a:lnTo>
                  <a:cubicBezTo>
                    <a:pt x="101" y="2002"/>
                    <a:pt x="67" y="2069"/>
                    <a:pt x="34" y="2102"/>
                  </a:cubicBezTo>
                  <a:cubicBezTo>
                    <a:pt x="34" y="2136"/>
                    <a:pt x="1" y="2202"/>
                    <a:pt x="1" y="2236"/>
                  </a:cubicBezTo>
                  <a:cubicBezTo>
                    <a:pt x="1" y="2302"/>
                    <a:pt x="34" y="2336"/>
                    <a:pt x="34" y="2369"/>
                  </a:cubicBezTo>
                  <a:cubicBezTo>
                    <a:pt x="45" y="2380"/>
                    <a:pt x="56" y="2384"/>
                    <a:pt x="69" y="2384"/>
                  </a:cubicBezTo>
                  <a:cubicBezTo>
                    <a:pt x="93" y="2384"/>
                    <a:pt x="123" y="2369"/>
                    <a:pt x="167" y="2369"/>
                  </a:cubicBezTo>
                  <a:lnTo>
                    <a:pt x="434" y="2202"/>
                  </a:lnTo>
                  <a:lnTo>
                    <a:pt x="434" y="2102"/>
                  </a:lnTo>
                  <a:cubicBezTo>
                    <a:pt x="451" y="2119"/>
                    <a:pt x="476" y="2127"/>
                    <a:pt x="505" y="2127"/>
                  </a:cubicBezTo>
                  <a:cubicBezTo>
                    <a:pt x="534" y="2127"/>
                    <a:pt x="568" y="2119"/>
                    <a:pt x="601" y="2102"/>
                  </a:cubicBezTo>
                  <a:cubicBezTo>
                    <a:pt x="668" y="2102"/>
                    <a:pt x="701" y="2069"/>
                    <a:pt x="768" y="2036"/>
                  </a:cubicBezTo>
                  <a:cubicBezTo>
                    <a:pt x="935" y="1936"/>
                    <a:pt x="1101" y="1769"/>
                    <a:pt x="1168" y="1569"/>
                  </a:cubicBezTo>
                  <a:cubicBezTo>
                    <a:pt x="1302" y="1368"/>
                    <a:pt x="1335" y="1168"/>
                    <a:pt x="1335" y="935"/>
                  </a:cubicBezTo>
                  <a:cubicBezTo>
                    <a:pt x="1368" y="735"/>
                    <a:pt x="1302" y="568"/>
                    <a:pt x="1168" y="434"/>
                  </a:cubicBezTo>
                  <a:cubicBezTo>
                    <a:pt x="1118" y="368"/>
                    <a:pt x="1043" y="334"/>
                    <a:pt x="968" y="334"/>
                  </a:cubicBezTo>
                  <a:cubicBezTo>
                    <a:pt x="893" y="334"/>
                    <a:pt x="818" y="368"/>
                    <a:pt x="768" y="434"/>
                  </a:cubicBezTo>
                  <a:cubicBezTo>
                    <a:pt x="701" y="468"/>
                    <a:pt x="634" y="501"/>
                    <a:pt x="601" y="568"/>
                  </a:cubicBezTo>
                  <a:cubicBezTo>
                    <a:pt x="534" y="635"/>
                    <a:pt x="468" y="701"/>
                    <a:pt x="434" y="768"/>
                  </a:cubicBezTo>
                  <a:lnTo>
                    <a:pt x="4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345;p54">
              <a:extLst>
                <a:ext uri="{FF2B5EF4-FFF2-40B4-BE49-F238E27FC236}">
                  <a16:creationId xmlns:a16="http://schemas.microsoft.com/office/drawing/2014/main" id="{E6667152-86CD-4F3E-9099-AD7BB21E5EC8}"/>
                </a:ext>
              </a:extLst>
            </p:cNvPr>
            <p:cNvSpPr/>
            <p:nvPr/>
          </p:nvSpPr>
          <p:spPr>
            <a:xfrm>
              <a:off x="2894750" y="1951000"/>
              <a:ext cx="27525" cy="63775"/>
            </a:xfrm>
            <a:custGeom>
              <a:avLst/>
              <a:gdLst/>
              <a:ahLst/>
              <a:cxnLst/>
              <a:rect l="l" t="t" r="r" b="b"/>
              <a:pathLst>
                <a:path w="1101" h="2551" extrusionOk="0">
                  <a:moveTo>
                    <a:pt x="667" y="1"/>
                  </a:moveTo>
                  <a:lnTo>
                    <a:pt x="267" y="234"/>
                  </a:lnTo>
                  <a:cubicBezTo>
                    <a:pt x="200" y="268"/>
                    <a:pt x="167" y="301"/>
                    <a:pt x="133" y="368"/>
                  </a:cubicBezTo>
                  <a:cubicBezTo>
                    <a:pt x="133" y="401"/>
                    <a:pt x="100" y="468"/>
                    <a:pt x="100" y="501"/>
                  </a:cubicBezTo>
                  <a:cubicBezTo>
                    <a:pt x="100" y="534"/>
                    <a:pt x="100" y="568"/>
                    <a:pt x="133" y="601"/>
                  </a:cubicBezTo>
                  <a:cubicBezTo>
                    <a:pt x="150" y="618"/>
                    <a:pt x="167" y="626"/>
                    <a:pt x="188" y="626"/>
                  </a:cubicBezTo>
                  <a:cubicBezTo>
                    <a:pt x="209" y="626"/>
                    <a:pt x="234" y="618"/>
                    <a:pt x="267" y="601"/>
                  </a:cubicBezTo>
                  <a:lnTo>
                    <a:pt x="434" y="501"/>
                  </a:lnTo>
                  <a:lnTo>
                    <a:pt x="434" y="2002"/>
                  </a:lnTo>
                  <a:lnTo>
                    <a:pt x="167" y="2169"/>
                  </a:lnTo>
                  <a:cubicBezTo>
                    <a:pt x="133" y="2169"/>
                    <a:pt x="67" y="2236"/>
                    <a:pt x="67" y="2269"/>
                  </a:cubicBezTo>
                  <a:cubicBezTo>
                    <a:pt x="33" y="2302"/>
                    <a:pt x="33" y="2369"/>
                    <a:pt x="33" y="2402"/>
                  </a:cubicBezTo>
                  <a:cubicBezTo>
                    <a:pt x="0" y="2436"/>
                    <a:pt x="33" y="2503"/>
                    <a:pt x="67" y="2536"/>
                  </a:cubicBezTo>
                  <a:cubicBezTo>
                    <a:pt x="67" y="2547"/>
                    <a:pt x="70" y="2551"/>
                    <a:pt x="78" y="2551"/>
                  </a:cubicBezTo>
                  <a:cubicBezTo>
                    <a:pt x="93" y="2551"/>
                    <a:pt x="122" y="2536"/>
                    <a:pt x="167" y="2536"/>
                  </a:cubicBezTo>
                  <a:lnTo>
                    <a:pt x="934" y="2069"/>
                  </a:lnTo>
                  <a:cubicBezTo>
                    <a:pt x="1001" y="2036"/>
                    <a:pt x="1034" y="2002"/>
                    <a:pt x="1067" y="1969"/>
                  </a:cubicBezTo>
                  <a:cubicBezTo>
                    <a:pt x="1067" y="1902"/>
                    <a:pt x="1101" y="1869"/>
                    <a:pt x="1101" y="1802"/>
                  </a:cubicBezTo>
                  <a:cubicBezTo>
                    <a:pt x="1101" y="1769"/>
                    <a:pt x="1067" y="1735"/>
                    <a:pt x="1067" y="1702"/>
                  </a:cubicBezTo>
                  <a:cubicBezTo>
                    <a:pt x="1051" y="1685"/>
                    <a:pt x="1034" y="1677"/>
                    <a:pt x="1013" y="1677"/>
                  </a:cubicBezTo>
                  <a:cubicBezTo>
                    <a:pt x="992" y="1677"/>
                    <a:pt x="967" y="1685"/>
                    <a:pt x="934" y="1702"/>
                  </a:cubicBezTo>
                  <a:lnTo>
                    <a:pt x="667" y="1869"/>
                  </a:lnTo>
                  <a:lnTo>
                    <a:pt x="667"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346;p54">
              <a:extLst>
                <a:ext uri="{FF2B5EF4-FFF2-40B4-BE49-F238E27FC236}">
                  <a16:creationId xmlns:a16="http://schemas.microsoft.com/office/drawing/2014/main" id="{0310574F-E80A-4674-9E3C-66B8146FA66E}"/>
                </a:ext>
              </a:extLst>
            </p:cNvPr>
            <p:cNvSpPr/>
            <p:nvPr/>
          </p:nvSpPr>
          <p:spPr>
            <a:xfrm>
              <a:off x="2928100" y="1946000"/>
              <a:ext cx="30050" cy="44550"/>
            </a:xfrm>
            <a:custGeom>
              <a:avLst/>
              <a:gdLst/>
              <a:ahLst/>
              <a:cxnLst/>
              <a:rect l="l" t="t" r="r" b="b"/>
              <a:pathLst>
                <a:path w="1202" h="1782" extrusionOk="0">
                  <a:moveTo>
                    <a:pt x="736" y="388"/>
                  </a:moveTo>
                  <a:cubicBezTo>
                    <a:pt x="791" y="388"/>
                    <a:pt x="846" y="412"/>
                    <a:pt x="901" y="468"/>
                  </a:cubicBezTo>
                  <a:cubicBezTo>
                    <a:pt x="934" y="534"/>
                    <a:pt x="968" y="634"/>
                    <a:pt x="968" y="734"/>
                  </a:cubicBezTo>
                  <a:cubicBezTo>
                    <a:pt x="968" y="868"/>
                    <a:pt x="934" y="1001"/>
                    <a:pt x="868" y="1101"/>
                  </a:cubicBezTo>
                  <a:cubicBezTo>
                    <a:pt x="801" y="1235"/>
                    <a:pt x="701" y="1335"/>
                    <a:pt x="601" y="1402"/>
                  </a:cubicBezTo>
                  <a:cubicBezTo>
                    <a:pt x="567" y="1435"/>
                    <a:pt x="526" y="1452"/>
                    <a:pt x="480" y="1452"/>
                  </a:cubicBezTo>
                  <a:cubicBezTo>
                    <a:pt x="434" y="1452"/>
                    <a:pt x="384" y="1435"/>
                    <a:pt x="334" y="1402"/>
                  </a:cubicBezTo>
                  <a:cubicBezTo>
                    <a:pt x="267" y="1335"/>
                    <a:pt x="234" y="1235"/>
                    <a:pt x="234" y="1168"/>
                  </a:cubicBezTo>
                  <a:cubicBezTo>
                    <a:pt x="234" y="1001"/>
                    <a:pt x="267" y="868"/>
                    <a:pt x="334" y="734"/>
                  </a:cubicBezTo>
                  <a:cubicBezTo>
                    <a:pt x="401" y="601"/>
                    <a:pt x="501" y="501"/>
                    <a:pt x="601" y="434"/>
                  </a:cubicBezTo>
                  <a:cubicBezTo>
                    <a:pt x="646" y="404"/>
                    <a:pt x="691" y="388"/>
                    <a:pt x="736" y="388"/>
                  </a:cubicBezTo>
                  <a:close/>
                  <a:moveTo>
                    <a:pt x="901" y="1"/>
                  </a:moveTo>
                  <a:cubicBezTo>
                    <a:pt x="801" y="1"/>
                    <a:pt x="701" y="1"/>
                    <a:pt x="601" y="67"/>
                  </a:cubicBezTo>
                  <a:cubicBezTo>
                    <a:pt x="467" y="134"/>
                    <a:pt x="401" y="234"/>
                    <a:pt x="301" y="368"/>
                  </a:cubicBezTo>
                  <a:cubicBezTo>
                    <a:pt x="200" y="501"/>
                    <a:pt x="134" y="634"/>
                    <a:pt x="100" y="801"/>
                  </a:cubicBezTo>
                  <a:cubicBezTo>
                    <a:pt x="34" y="935"/>
                    <a:pt x="34" y="1101"/>
                    <a:pt x="34" y="1268"/>
                  </a:cubicBezTo>
                  <a:cubicBezTo>
                    <a:pt x="0" y="1368"/>
                    <a:pt x="34" y="1502"/>
                    <a:pt x="100" y="1602"/>
                  </a:cubicBezTo>
                  <a:cubicBezTo>
                    <a:pt x="134" y="1702"/>
                    <a:pt x="200" y="1769"/>
                    <a:pt x="301" y="1769"/>
                  </a:cubicBezTo>
                  <a:cubicBezTo>
                    <a:pt x="327" y="1777"/>
                    <a:pt x="354" y="1782"/>
                    <a:pt x="381" y="1782"/>
                  </a:cubicBezTo>
                  <a:cubicBezTo>
                    <a:pt x="454" y="1782"/>
                    <a:pt x="527" y="1751"/>
                    <a:pt x="601" y="1702"/>
                  </a:cubicBezTo>
                  <a:cubicBezTo>
                    <a:pt x="734" y="1635"/>
                    <a:pt x="834" y="1535"/>
                    <a:pt x="901" y="1435"/>
                  </a:cubicBezTo>
                  <a:cubicBezTo>
                    <a:pt x="1001" y="1302"/>
                    <a:pt x="1068" y="1168"/>
                    <a:pt x="1134" y="1001"/>
                  </a:cubicBezTo>
                  <a:cubicBezTo>
                    <a:pt x="1168" y="868"/>
                    <a:pt x="1201" y="734"/>
                    <a:pt x="1201" y="601"/>
                  </a:cubicBezTo>
                  <a:cubicBezTo>
                    <a:pt x="1201" y="468"/>
                    <a:pt x="1168" y="334"/>
                    <a:pt x="1134" y="201"/>
                  </a:cubicBezTo>
                  <a:cubicBezTo>
                    <a:pt x="1068" y="101"/>
                    <a:pt x="1001" y="34"/>
                    <a:pt x="9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347;p54">
              <a:extLst>
                <a:ext uri="{FF2B5EF4-FFF2-40B4-BE49-F238E27FC236}">
                  <a16:creationId xmlns:a16="http://schemas.microsoft.com/office/drawing/2014/main" id="{6DEFE768-D613-4F38-9C53-5E0ED6723CE1}"/>
                </a:ext>
              </a:extLst>
            </p:cNvPr>
            <p:cNvSpPr/>
            <p:nvPr/>
          </p:nvSpPr>
          <p:spPr>
            <a:xfrm>
              <a:off x="2962275" y="1921200"/>
              <a:ext cx="31725" cy="68825"/>
            </a:xfrm>
            <a:custGeom>
              <a:avLst/>
              <a:gdLst/>
              <a:ahLst/>
              <a:cxnLst/>
              <a:rect l="l" t="t" r="r" b="b"/>
              <a:pathLst>
                <a:path w="1269" h="2753" extrusionOk="0">
                  <a:moveTo>
                    <a:pt x="656" y="642"/>
                  </a:moveTo>
                  <a:cubicBezTo>
                    <a:pt x="693" y="642"/>
                    <a:pt x="735" y="659"/>
                    <a:pt x="768" y="692"/>
                  </a:cubicBezTo>
                  <a:cubicBezTo>
                    <a:pt x="835" y="759"/>
                    <a:pt x="868" y="859"/>
                    <a:pt x="868" y="959"/>
                  </a:cubicBezTo>
                  <a:cubicBezTo>
                    <a:pt x="868" y="1093"/>
                    <a:pt x="835" y="1226"/>
                    <a:pt x="768" y="1360"/>
                  </a:cubicBezTo>
                  <a:cubicBezTo>
                    <a:pt x="735" y="1460"/>
                    <a:pt x="635" y="1560"/>
                    <a:pt x="568" y="1626"/>
                  </a:cubicBezTo>
                  <a:cubicBezTo>
                    <a:pt x="535" y="1643"/>
                    <a:pt x="493" y="1651"/>
                    <a:pt x="451" y="1651"/>
                  </a:cubicBezTo>
                  <a:cubicBezTo>
                    <a:pt x="410" y="1651"/>
                    <a:pt x="368" y="1643"/>
                    <a:pt x="335" y="1626"/>
                  </a:cubicBezTo>
                  <a:cubicBezTo>
                    <a:pt x="268" y="1526"/>
                    <a:pt x="234" y="1426"/>
                    <a:pt x="234" y="1326"/>
                  </a:cubicBezTo>
                  <a:cubicBezTo>
                    <a:pt x="234" y="1193"/>
                    <a:pt x="268" y="1059"/>
                    <a:pt x="335" y="959"/>
                  </a:cubicBezTo>
                  <a:cubicBezTo>
                    <a:pt x="368" y="826"/>
                    <a:pt x="435" y="759"/>
                    <a:pt x="568" y="692"/>
                  </a:cubicBezTo>
                  <a:cubicBezTo>
                    <a:pt x="585" y="659"/>
                    <a:pt x="618" y="642"/>
                    <a:pt x="656" y="642"/>
                  </a:cubicBezTo>
                  <a:close/>
                  <a:moveTo>
                    <a:pt x="1198" y="0"/>
                  </a:moveTo>
                  <a:cubicBezTo>
                    <a:pt x="1177" y="0"/>
                    <a:pt x="1152" y="9"/>
                    <a:pt x="1135" y="25"/>
                  </a:cubicBezTo>
                  <a:lnTo>
                    <a:pt x="868" y="192"/>
                  </a:lnTo>
                  <a:lnTo>
                    <a:pt x="868" y="292"/>
                  </a:lnTo>
                  <a:cubicBezTo>
                    <a:pt x="835" y="275"/>
                    <a:pt x="810" y="267"/>
                    <a:pt x="785" y="267"/>
                  </a:cubicBezTo>
                  <a:cubicBezTo>
                    <a:pt x="760" y="267"/>
                    <a:pt x="735" y="275"/>
                    <a:pt x="701" y="292"/>
                  </a:cubicBezTo>
                  <a:cubicBezTo>
                    <a:pt x="635" y="292"/>
                    <a:pt x="601" y="292"/>
                    <a:pt x="535" y="325"/>
                  </a:cubicBezTo>
                  <a:cubicBezTo>
                    <a:pt x="368" y="459"/>
                    <a:pt x="234" y="592"/>
                    <a:pt x="168" y="792"/>
                  </a:cubicBezTo>
                  <a:cubicBezTo>
                    <a:pt x="68" y="993"/>
                    <a:pt x="1" y="1226"/>
                    <a:pt x="1" y="1493"/>
                  </a:cubicBezTo>
                  <a:cubicBezTo>
                    <a:pt x="1" y="1660"/>
                    <a:pt x="68" y="1827"/>
                    <a:pt x="168" y="1960"/>
                  </a:cubicBezTo>
                  <a:cubicBezTo>
                    <a:pt x="234" y="1993"/>
                    <a:pt x="310" y="2010"/>
                    <a:pt x="380" y="2010"/>
                  </a:cubicBezTo>
                  <a:cubicBezTo>
                    <a:pt x="451" y="2010"/>
                    <a:pt x="518" y="1993"/>
                    <a:pt x="568" y="1960"/>
                  </a:cubicBezTo>
                  <a:cubicBezTo>
                    <a:pt x="635" y="1893"/>
                    <a:pt x="701" y="1860"/>
                    <a:pt x="735" y="1827"/>
                  </a:cubicBezTo>
                  <a:cubicBezTo>
                    <a:pt x="802" y="1760"/>
                    <a:pt x="835" y="1693"/>
                    <a:pt x="868" y="1626"/>
                  </a:cubicBezTo>
                  <a:lnTo>
                    <a:pt x="868" y="1793"/>
                  </a:lnTo>
                  <a:cubicBezTo>
                    <a:pt x="902" y="1860"/>
                    <a:pt x="868" y="1960"/>
                    <a:pt x="835" y="2027"/>
                  </a:cubicBezTo>
                  <a:cubicBezTo>
                    <a:pt x="802" y="2127"/>
                    <a:pt x="735" y="2160"/>
                    <a:pt x="668" y="2227"/>
                  </a:cubicBezTo>
                  <a:lnTo>
                    <a:pt x="435" y="2360"/>
                  </a:lnTo>
                  <a:cubicBezTo>
                    <a:pt x="368" y="2394"/>
                    <a:pt x="335" y="2427"/>
                    <a:pt x="301" y="2494"/>
                  </a:cubicBezTo>
                  <a:cubicBezTo>
                    <a:pt x="268" y="2527"/>
                    <a:pt x="268" y="2560"/>
                    <a:pt x="268" y="2627"/>
                  </a:cubicBezTo>
                  <a:cubicBezTo>
                    <a:pt x="268" y="2660"/>
                    <a:pt x="268" y="2694"/>
                    <a:pt x="301" y="2727"/>
                  </a:cubicBezTo>
                  <a:cubicBezTo>
                    <a:pt x="318" y="2744"/>
                    <a:pt x="335" y="2752"/>
                    <a:pt x="355" y="2752"/>
                  </a:cubicBezTo>
                  <a:cubicBezTo>
                    <a:pt x="376" y="2752"/>
                    <a:pt x="401" y="2744"/>
                    <a:pt x="435" y="2727"/>
                  </a:cubicBezTo>
                  <a:lnTo>
                    <a:pt x="635" y="2594"/>
                  </a:lnTo>
                  <a:cubicBezTo>
                    <a:pt x="735" y="2527"/>
                    <a:pt x="835" y="2460"/>
                    <a:pt x="868" y="2360"/>
                  </a:cubicBezTo>
                  <a:cubicBezTo>
                    <a:pt x="968" y="2260"/>
                    <a:pt x="1002" y="2127"/>
                    <a:pt x="1035" y="2027"/>
                  </a:cubicBezTo>
                  <a:cubicBezTo>
                    <a:pt x="1068" y="1927"/>
                    <a:pt x="1102" y="1793"/>
                    <a:pt x="1102" y="1693"/>
                  </a:cubicBezTo>
                  <a:lnTo>
                    <a:pt x="1102" y="425"/>
                  </a:lnTo>
                  <a:lnTo>
                    <a:pt x="1135" y="392"/>
                  </a:lnTo>
                  <a:cubicBezTo>
                    <a:pt x="1168" y="359"/>
                    <a:pt x="1235" y="325"/>
                    <a:pt x="1235" y="292"/>
                  </a:cubicBezTo>
                  <a:cubicBezTo>
                    <a:pt x="1269" y="259"/>
                    <a:pt x="1269" y="192"/>
                    <a:pt x="1269" y="125"/>
                  </a:cubicBezTo>
                  <a:cubicBezTo>
                    <a:pt x="1269" y="92"/>
                    <a:pt x="1269" y="59"/>
                    <a:pt x="1235" y="25"/>
                  </a:cubicBezTo>
                  <a:cubicBezTo>
                    <a:pt x="1235" y="9"/>
                    <a:pt x="1218" y="0"/>
                    <a:pt x="119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348;p54">
              <a:extLst>
                <a:ext uri="{FF2B5EF4-FFF2-40B4-BE49-F238E27FC236}">
                  <a16:creationId xmlns:a16="http://schemas.microsoft.com/office/drawing/2014/main" id="{E1E58AC3-70BE-45DA-8311-8DD67B477A36}"/>
                </a:ext>
              </a:extLst>
            </p:cNvPr>
            <p:cNvSpPr/>
            <p:nvPr/>
          </p:nvSpPr>
          <p:spPr>
            <a:xfrm>
              <a:off x="3008150" y="1937025"/>
              <a:ext cx="8375" cy="12975"/>
            </a:xfrm>
            <a:custGeom>
              <a:avLst/>
              <a:gdLst/>
              <a:ahLst/>
              <a:cxnLst/>
              <a:rect l="l" t="t" r="r" b="b"/>
              <a:pathLst>
                <a:path w="335" h="519" extrusionOk="0">
                  <a:moveTo>
                    <a:pt x="234" y="1"/>
                  </a:moveTo>
                  <a:cubicBezTo>
                    <a:pt x="209" y="1"/>
                    <a:pt x="184" y="9"/>
                    <a:pt x="167" y="26"/>
                  </a:cubicBezTo>
                  <a:cubicBezTo>
                    <a:pt x="101" y="59"/>
                    <a:pt x="67" y="126"/>
                    <a:pt x="34" y="159"/>
                  </a:cubicBezTo>
                  <a:cubicBezTo>
                    <a:pt x="1" y="226"/>
                    <a:pt x="1" y="293"/>
                    <a:pt x="1" y="360"/>
                  </a:cubicBezTo>
                  <a:cubicBezTo>
                    <a:pt x="1" y="426"/>
                    <a:pt x="1" y="460"/>
                    <a:pt x="34" y="493"/>
                  </a:cubicBezTo>
                  <a:cubicBezTo>
                    <a:pt x="51" y="510"/>
                    <a:pt x="76" y="518"/>
                    <a:pt x="101" y="518"/>
                  </a:cubicBezTo>
                  <a:cubicBezTo>
                    <a:pt x="126" y="518"/>
                    <a:pt x="151" y="510"/>
                    <a:pt x="167" y="493"/>
                  </a:cubicBezTo>
                  <a:cubicBezTo>
                    <a:pt x="234" y="460"/>
                    <a:pt x="267" y="426"/>
                    <a:pt x="301" y="360"/>
                  </a:cubicBezTo>
                  <a:cubicBezTo>
                    <a:pt x="334" y="293"/>
                    <a:pt x="334" y="226"/>
                    <a:pt x="334" y="159"/>
                  </a:cubicBezTo>
                  <a:cubicBezTo>
                    <a:pt x="334" y="126"/>
                    <a:pt x="334" y="59"/>
                    <a:pt x="301" y="26"/>
                  </a:cubicBezTo>
                  <a:cubicBezTo>
                    <a:pt x="284" y="9"/>
                    <a:pt x="259" y="1"/>
                    <a:pt x="23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349;p54">
              <a:extLst>
                <a:ext uri="{FF2B5EF4-FFF2-40B4-BE49-F238E27FC236}">
                  <a16:creationId xmlns:a16="http://schemas.microsoft.com/office/drawing/2014/main" id="{D5E65CE6-8E84-4946-8A87-C94A41585533}"/>
                </a:ext>
              </a:extLst>
            </p:cNvPr>
            <p:cNvSpPr/>
            <p:nvPr/>
          </p:nvSpPr>
          <p:spPr>
            <a:xfrm>
              <a:off x="3030675" y="1876775"/>
              <a:ext cx="32550" cy="58400"/>
            </a:xfrm>
            <a:custGeom>
              <a:avLst/>
              <a:gdLst/>
              <a:ahLst/>
              <a:cxnLst/>
              <a:rect l="l" t="t" r="r" b="b"/>
              <a:pathLst>
                <a:path w="1302" h="2336" extrusionOk="0">
                  <a:moveTo>
                    <a:pt x="401" y="1"/>
                  </a:moveTo>
                  <a:lnTo>
                    <a:pt x="134" y="101"/>
                  </a:lnTo>
                  <a:cubicBezTo>
                    <a:pt x="100" y="101"/>
                    <a:pt x="67" y="168"/>
                    <a:pt x="34" y="201"/>
                  </a:cubicBezTo>
                  <a:cubicBezTo>
                    <a:pt x="0" y="234"/>
                    <a:pt x="0" y="301"/>
                    <a:pt x="0" y="334"/>
                  </a:cubicBezTo>
                  <a:cubicBezTo>
                    <a:pt x="0" y="401"/>
                    <a:pt x="0" y="435"/>
                    <a:pt x="34" y="468"/>
                  </a:cubicBezTo>
                  <a:cubicBezTo>
                    <a:pt x="34" y="485"/>
                    <a:pt x="50" y="493"/>
                    <a:pt x="71" y="493"/>
                  </a:cubicBezTo>
                  <a:cubicBezTo>
                    <a:pt x="92" y="493"/>
                    <a:pt x="117" y="485"/>
                    <a:pt x="134" y="468"/>
                  </a:cubicBezTo>
                  <a:lnTo>
                    <a:pt x="167" y="435"/>
                  </a:lnTo>
                  <a:lnTo>
                    <a:pt x="167" y="1936"/>
                  </a:lnTo>
                  <a:cubicBezTo>
                    <a:pt x="134" y="1969"/>
                    <a:pt x="100" y="2002"/>
                    <a:pt x="67" y="2036"/>
                  </a:cubicBezTo>
                  <a:cubicBezTo>
                    <a:pt x="34" y="2102"/>
                    <a:pt x="0" y="2136"/>
                    <a:pt x="0" y="2202"/>
                  </a:cubicBezTo>
                  <a:cubicBezTo>
                    <a:pt x="0" y="2269"/>
                    <a:pt x="34" y="2303"/>
                    <a:pt x="34" y="2336"/>
                  </a:cubicBezTo>
                  <a:cubicBezTo>
                    <a:pt x="67" y="2336"/>
                    <a:pt x="100" y="2336"/>
                    <a:pt x="167" y="2303"/>
                  </a:cubicBezTo>
                  <a:lnTo>
                    <a:pt x="434" y="2169"/>
                  </a:lnTo>
                  <a:cubicBezTo>
                    <a:pt x="467" y="2136"/>
                    <a:pt x="501" y="2102"/>
                    <a:pt x="534" y="2036"/>
                  </a:cubicBezTo>
                  <a:cubicBezTo>
                    <a:pt x="567" y="2002"/>
                    <a:pt x="567" y="1936"/>
                    <a:pt x="567" y="1902"/>
                  </a:cubicBezTo>
                  <a:cubicBezTo>
                    <a:pt x="567" y="1836"/>
                    <a:pt x="567" y="1769"/>
                    <a:pt x="534" y="1769"/>
                  </a:cubicBezTo>
                  <a:cubicBezTo>
                    <a:pt x="467" y="1769"/>
                    <a:pt x="434" y="1802"/>
                    <a:pt x="401" y="1802"/>
                  </a:cubicBezTo>
                  <a:lnTo>
                    <a:pt x="401" y="1168"/>
                  </a:lnTo>
                  <a:cubicBezTo>
                    <a:pt x="467" y="1068"/>
                    <a:pt x="501" y="968"/>
                    <a:pt x="567" y="868"/>
                  </a:cubicBezTo>
                  <a:cubicBezTo>
                    <a:pt x="601" y="835"/>
                    <a:pt x="634" y="768"/>
                    <a:pt x="701" y="768"/>
                  </a:cubicBezTo>
                  <a:cubicBezTo>
                    <a:pt x="734" y="751"/>
                    <a:pt x="759" y="743"/>
                    <a:pt x="780" y="743"/>
                  </a:cubicBezTo>
                  <a:cubicBezTo>
                    <a:pt x="801" y="743"/>
                    <a:pt x="817" y="751"/>
                    <a:pt x="834" y="768"/>
                  </a:cubicBezTo>
                  <a:cubicBezTo>
                    <a:pt x="901" y="768"/>
                    <a:pt x="901" y="835"/>
                    <a:pt x="901" y="935"/>
                  </a:cubicBezTo>
                  <a:lnTo>
                    <a:pt x="901" y="1535"/>
                  </a:lnTo>
                  <a:cubicBezTo>
                    <a:pt x="834" y="1569"/>
                    <a:pt x="801" y="1602"/>
                    <a:pt x="767" y="1635"/>
                  </a:cubicBezTo>
                  <a:cubicBezTo>
                    <a:pt x="734" y="1702"/>
                    <a:pt x="734" y="1769"/>
                    <a:pt x="734" y="1836"/>
                  </a:cubicBezTo>
                  <a:cubicBezTo>
                    <a:pt x="734" y="1869"/>
                    <a:pt x="734" y="1902"/>
                    <a:pt x="767" y="1936"/>
                  </a:cubicBezTo>
                  <a:cubicBezTo>
                    <a:pt x="767" y="1952"/>
                    <a:pt x="784" y="1961"/>
                    <a:pt x="805" y="1961"/>
                  </a:cubicBezTo>
                  <a:cubicBezTo>
                    <a:pt x="826" y="1961"/>
                    <a:pt x="851" y="1952"/>
                    <a:pt x="868" y="1936"/>
                  </a:cubicBezTo>
                  <a:lnTo>
                    <a:pt x="1134" y="1769"/>
                  </a:lnTo>
                  <a:cubicBezTo>
                    <a:pt x="1168" y="1735"/>
                    <a:pt x="1234" y="1702"/>
                    <a:pt x="1234" y="1669"/>
                  </a:cubicBezTo>
                  <a:cubicBezTo>
                    <a:pt x="1268" y="1602"/>
                    <a:pt x="1268" y="1569"/>
                    <a:pt x="1301" y="1502"/>
                  </a:cubicBezTo>
                  <a:cubicBezTo>
                    <a:pt x="1301" y="1435"/>
                    <a:pt x="1268" y="1402"/>
                    <a:pt x="1234" y="1402"/>
                  </a:cubicBezTo>
                  <a:cubicBezTo>
                    <a:pt x="1201" y="1402"/>
                    <a:pt x="1168" y="1402"/>
                    <a:pt x="1101" y="1435"/>
                  </a:cubicBezTo>
                  <a:lnTo>
                    <a:pt x="1101" y="768"/>
                  </a:lnTo>
                  <a:cubicBezTo>
                    <a:pt x="1134" y="668"/>
                    <a:pt x="1101" y="568"/>
                    <a:pt x="1068" y="468"/>
                  </a:cubicBezTo>
                  <a:cubicBezTo>
                    <a:pt x="1034" y="435"/>
                    <a:pt x="968" y="368"/>
                    <a:pt x="901" y="368"/>
                  </a:cubicBezTo>
                  <a:cubicBezTo>
                    <a:pt x="834" y="368"/>
                    <a:pt x="767" y="401"/>
                    <a:pt x="701" y="435"/>
                  </a:cubicBezTo>
                  <a:cubicBezTo>
                    <a:pt x="634" y="468"/>
                    <a:pt x="601" y="501"/>
                    <a:pt x="567" y="568"/>
                  </a:cubicBezTo>
                  <a:cubicBezTo>
                    <a:pt x="501" y="601"/>
                    <a:pt x="467" y="668"/>
                    <a:pt x="401" y="735"/>
                  </a:cubicBezTo>
                  <a:lnTo>
                    <a:pt x="40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350;p54">
              <a:extLst>
                <a:ext uri="{FF2B5EF4-FFF2-40B4-BE49-F238E27FC236}">
                  <a16:creationId xmlns:a16="http://schemas.microsoft.com/office/drawing/2014/main" id="{416C9ACE-BF80-4B0F-AECC-159397A99459}"/>
                </a:ext>
              </a:extLst>
            </p:cNvPr>
            <p:cNvSpPr/>
            <p:nvPr/>
          </p:nvSpPr>
          <p:spPr>
            <a:xfrm>
              <a:off x="3068200" y="1858450"/>
              <a:ext cx="29200" cy="50950"/>
            </a:xfrm>
            <a:custGeom>
              <a:avLst/>
              <a:gdLst/>
              <a:ahLst/>
              <a:cxnLst/>
              <a:rect l="l" t="t" r="r" b="b"/>
              <a:pathLst>
                <a:path w="1168" h="2038" extrusionOk="0">
                  <a:moveTo>
                    <a:pt x="367" y="0"/>
                  </a:moveTo>
                  <a:cubicBezTo>
                    <a:pt x="334" y="0"/>
                    <a:pt x="301" y="67"/>
                    <a:pt x="267" y="100"/>
                  </a:cubicBezTo>
                  <a:cubicBezTo>
                    <a:pt x="234" y="167"/>
                    <a:pt x="234" y="234"/>
                    <a:pt x="234" y="300"/>
                  </a:cubicBezTo>
                  <a:lnTo>
                    <a:pt x="234" y="600"/>
                  </a:lnTo>
                  <a:lnTo>
                    <a:pt x="167" y="667"/>
                  </a:lnTo>
                  <a:cubicBezTo>
                    <a:pt x="100" y="667"/>
                    <a:pt x="67" y="734"/>
                    <a:pt x="34" y="767"/>
                  </a:cubicBezTo>
                  <a:cubicBezTo>
                    <a:pt x="34" y="801"/>
                    <a:pt x="0" y="867"/>
                    <a:pt x="0" y="901"/>
                  </a:cubicBezTo>
                  <a:cubicBezTo>
                    <a:pt x="0" y="967"/>
                    <a:pt x="0" y="1001"/>
                    <a:pt x="34" y="1034"/>
                  </a:cubicBezTo>
                  <a:cubicBezTo>
                    <a:pt x="67" y="1034"/>
                    <a:pt x="100" y="1034"/>
                    <a:pt x="167" y="1001"/>
                  </a:cubicBezTo>
                  <a:lnTo>
                    <a:pt x="234" y="967"/>
                  </a:lnTo>
                  <a:lnTo>
                    <a:pt x="234" y="1735"/>
                  </a:lnTo>
                  <a:cubicBezTo>
                    <a:pt x="234" y="1835"/>
                    <a:pt x="267" y="1935"/>
                    <a:pt x="334" y="2001"/>
                  </a:cubicBezTo>
                  <a:cubicBezTo>
                    <a:pt x="372" y="2027"/>
                    <a:pt x="410" y="2038"/>
                    <a:pt x="450" y="2038"/>
                  </a:cubicBezTo>
                  <a:cubicBezTo>
                    <a:pt x="515" y="2038"/>
                    <a:pt x="585" y="2009"/>
                    <a:pt x="667" y="1968"/>
                  </a:cubicBezTo>
                  <a:cubicBezTo>
                    <a:pt x="768" y="1901"/>
                    <a:pt x="834" y="1835"/>
                    <a:pt x="934" y="1735"/>
                  </a:cubicBezTo>
                  <a:cubicBezTo>
                    <a:pt x="1001" y="1668"/>
                    <a:pt x="1101" y="1568"/>
                    <a:pt x="1134" y="1468"/>
                  </a:cubicBezTo>
                  <a:cubicBezTo>
                    <a:pt x="1168" y="1434"/>
                    <a:pt x="1168" y="1368"/>
                    <a:pt x="1168" y="1334"/>
                  </a:cubicBezTo>
                  <a:cubicBezTo>
                    <a:pt x="1168" y="1301"/>
                    <a:pt x="1168" y="1268"/>
                    <a:pt x="1134" y="1234"/>
                  </a:cubicBezTo>
                  <a:cubicBezTo>
                    <a:pt x="1134" y="1218"/>
                    <a:pt x="1126" y="1209"/>
                    <a:pt x="1114" y="1209"/>
                  </a:cubicBezTo>
                  <a:cubicBezTo>
                    <a:pt x="1101" y="1209"/>
                    <a:pt x="1084" y="1218"/>
                    <a:pt x="1068" y="1234"/>
                  </a:cubicBezTo>
                  <a:cubicBezTo>
                    <a:pt x="1034" y="1268"/>
                    <a:pt x="1001" y="1301"/>
                    <a:pt x="1001" y="1334"/>
                  </a:cubicBezTo>
                  <a:cubicBezTo>
                    <a:pt x="901" y="1434"/>
                    <a:pt x="801" y="1534"/>
                    <a:pt x="667" y="1635"/>
                  </a:cubicBezTo>
                  <a:cubicBezTo>
                    <a:pt x="601" y="1668"/>
                    <a:pt x="534" y="1668"/>
                    <a:pt x="501" y="1668"/>
                  </a:cubicBezTo>
                  <a:cubicBezTo>
                    <a:pt x="467" y="1635"/>
                    <a:pt x="467" y="1601"/>
                    <a:pt x="467" y="1534"/>
                  </a:cubicBezTo>
                  <a:lnTo>
                    <a:pt x="467" y="834"/>
                  </a:lnTo>
                  <a:lnTo>
                    <a:pt x="901" y="600"/>
                  </a:lnTo>
                  <a:cubicBezTo>
                    <a:pt x="934" y="567"/>
                    <a:pt x="968" y="534"/>
                    <a:pt x="1001" y="467"/>
                  </a:cubicBezTo>
                  <a:cubicBezTo>
                    <a:pt x="1034" y="434"/>
                    <a:pt x="1034" y="400"/>
                    <a:pt x="1034" y="334"/>
                  </a:cubicBezTo>
                  <a:cubicBezTo>
                    <a:pt x="1034" y="300"/>
                    <a:pt x="1034" y="267"/>
                    <a:pt x="1001" y="234"/>
                  </a:cubicBezTo>
                  <a:cubicBezTo>
                    <a:pt x="984" y="217"/>
                    <a:pt x="968" y="209"/>
                    <a:pt x="951" y="209"/>
                  </a:cubicBezTo>
                  <a:cubicBezTo>
                    <a:pt x="934" y="209"/>
                    <a:pt x="918" y="217"/>
                    <a:pt x="901" y="234"/>
                  </a:cubicBezTo>
                  <a:lnTo>
                    <a:pt x="467" y="467"/>
                  </a:lnTo>
                  <a:lnTo>
                    <a:pt x="467" y="167"/>
                  </a:lnTo>
                  <a:cubicBezTo>
                    <a:pt x="467" y="100"/>
                    <a:pt x="467" y="33"/>
                    <a:pt x="4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351;p54">
              <a:extLst>
                <a:ext uri="{FF2B5EF4-FFF2-40B4-BE49-F238E27FC236}">
                  <a16:creationId xmlns:a16="http://schemas.microsoft.com/office/drawing/2014/main" id="{CF562E41-BD58-4BF1-9ACF-D74AFDD6DEE9}"/>
                </a:ext>
              </a:extLst>
            </p:cNvPr>
            <p:cNvSpPr/>
            <p:nvPr/>
          </p:nvSpPr>
          <p:spPr>
            <a:xfrm>
              <a:off x="3097375" y="1843625"/>
              <a:ext cx="36725" cy="54650"/>
            </a:xfrm>
            <a:custGeom>
              <a:avLst/>
              <a:gdLst/>
              <a:ahLst/>
              <a:cxnLst/>
              <a:rect l="l" t="t" r="r" b="b"/>
              <a:pathLst>
                <a:path w="1469" h="2186" extrusionOk="0">
                  <a:moveTo>
                    <a:pt x="1135" y="1"/>
                  </a:moveTo>
                  <a:cubicBezTo>
                    <a:pt x="1102" y="1"/>
                    <a:pt x="1068" y="9"/>
                    <a:pt x="1035" y="26"/>
                  </a:cubicBezTo>
                  <a:cubicBezTo>
                    <a:pt x="968" y="59"/>
                    <a:pt x="935" y="93"/>
                    <a:pt x="901" y="126"/>
                  </a:cubicBezTo>
                  <a:cubicBezTo>
                    <a:pt x="868" y="193"/>
                    <a:pt x="801" y="259"/>
                    <a:pt x="801" y="326"/>
                  </a:cubicBezTo>
                  <a:cubicBezTo>
                    <a:pt x="768" y="293"/>
                    <a:pt x="735" y="259"/>
                    <a:pt x="701" y="259"/>
                  </a:cubicBezTo>
                  <a:cubicBezTo>
                    <a:pt x="668" y="259"/>
                    <a:pt x="635" y="259"/>
                    <a:pt x="601" y="293"/>
                  </a:cubicBezTo>
                  <a:cubicBezTo>
                    <a:pt x="535" y="293"/>
                    <a:pt x="501" y="326"/>
                    <a:pt x="501" y="360"/>
                  </a:cubicBezTo>
                  <a:cubicBezTo>
                    <a:pt x="434" y="426"/>
                    <a:pt x="401" y="493"/>
                    <a:pt x="401" y="560"/>
                  </a:cubicBezTo>
                  <a:lnTo>
                    <a:pt x="401" y="460"/>
                  </a:lnTo>
                  <a:lnTo>
                    <a:pt x="168" y="560"/>
                  </a:lnTo>
                  <a:cubicBezTo>
                    <a:pt x="134" y="593"/>
                    <a:pt x="68" y="626"/>
                    <a:pt x="68" y="693"/>
                  </a:cubicBezTo>
                  <a:cubicBezTo>
                    <a:pt x="34" y="726"/>
                    <a:pt x="34" y="760"/>
                    <a:pt x="34" y="827"/>
                  </a:cubicBezTo>
                  <a:cubicBezTo>
                    <a:pt x="1" y="893"/>
                    <a:pt x="34" y="927"/>
                    <a:pt x="101" y="960"/>
                  </a:cubicBezTo>
                  <a:cubicBezTo>
                    <a:pt x="101" y="977"/>
                    <a:pt x="109" y="985"/>
                    <a:pt x="126" y="985"/>
                  </a:cubicBezTo>
                  <a:cubicBezTo>
                    <a:pt x="143" y="985"/>
                    <a:pt x="168" y="977"/>
                    <a:pt x="201" y="960"/>
                  </a:cubicBezTo>
                  <a:lnTo>
                    <a:pt x="201" y="1794"/>
                  </a:lnTo>
                  <a:cubicBezTo>
                    <a:pt x="134" y="1794"/>
                    <a:pt x="101" y="1861"/>
                    <a:pt x="101" y="1894"/>
                  </a:cubicBezTo>
                  <a:cubicBezTo>
                    <a:pt x="68" y="1927"/>
                    <a:pt x="68" y="1994"/>
                    <a:pt x="68" y="2027"/>
                  </a:cubicBezTo>
                  <a:cubicBezTo>
                    <a:pt x="34" y="2094"/>
                    <a:pt x="68" y="2127"/>
                    <a:pt x="101" y="2161"/>
                  </a:cubicBezTo>
                  <a:cubicBezTo>
                    <a:pt x="101" y="2178"/>
                    <a:pt x="118" y="2186"/>
                    <a:pt x="138" y="2186"/>
                  </a:cubicBezTo>
                  <a:cubicBezTo>
                    <a:pt x="159" y="2186"/>
                    <a:pt x="184" y="2178"/>
                    <a:pt x="201" y="2161"/>
                  </a:cubicBezTo>
                  <a:lnTo>
                    <a:pt x="401" y="2027"/>
                  </a:lnTo>
                  <a:cubicBezTo>
                    <a:pt x="468" y="1994"/>
                    <a:pt x="501" y="1961"/>
                    <a:pt x="535" y="1927"/>
                  </a:cubicBezTo>
                  <a:cubicBezTo>
                    <a:pt x="535" y="1861"/>
                    <a:pt x="568" y="1827"/>
                    <a:pt x="568" y="1761"/>
                  </a:cubicBezTo>
                  <a:cubicBezTo>
                    <a:pt x="568" y="1727"/>
                    <a:pt x="568" y="1694"/>
                    <a:pt x="535" y="1660"/>
                  </a:cubicBezTo>
                  <a:cubicBezTo>
                    <a:pt x="518" y="1644"/>
                    <a:pt x="501" y="1635"/>
                    <a:pt x="484" y="1635"/>
                  </a:cubicBezTo>
                  <a:cubicBezTo>
                    <a:pt x="468" y="1635"/>
                    <a:pt x="451" y="1644"/>
                    <a:pt x="434" y="1660"/>
                  </a:cubicBezTo>
                  <a:lnTo>
                    <a:pt x="434" y="927"/>
                  </a:lnTo>
                  <a:cubicBezTo>
                    <a:pt x="434" y="860"/>
                    <a:pt x="468" y="793"/>
                    <a:pt x="501" y="726"/>
                  </a:cubicBezTo>
                  <a:cubicBezTo>
                    <a:pt x="535" y="693"/>
                    <a:pt x="568" y="660"/>
                    <a:pt x="601" y="660"/>
                  </a:cubicBezTo>
                  <a:lnTo>
                    <a:pt x="668" y="660"/>
                  </a:lnTo>
                  <a:cubicBezTo>
                    <a:pt x="668" y="693"/>
                    <a:pt x="668" y="726"/>
                    <a:pt x="668" y="760"/>
                  </a:cubicBezTo>
                  <a:lnTo>
                    <a:pt x="668" y="1894"/>
                  </a:lnTo>
                  <a:lnTo>
                    <a:pt x="868" y="1761"/>
                  </a:lnTo>
                  <a:cubicBezTo>
                    <a:pt x="901" y="1727"/>
                    <a:pt x="968" y="1694"/>
                    <a:pt x="1002" y="1660"/>
                  </a:cubicBezTo>
                  <a:cubicBezTo>
                    <a:pt x="1002" y="1594"/>
                    <a:pt x="1002" y="1560"/>
                    <a:pt x="1035" y="1494"/>
                  </a:cubicBezTo>
                  <a:cubicBezTo>
                    <a:pt x="1035" y="1460"/>
                    <a:pt x="1002" y="1427"/>
                    <a:pt x="1002" y="1394"/>
                  </a:cubicBezTo>
                  <a:cubicBezTo>
                    <a:pt x="985" y="1377"/>
                    <a:pt x="968" y="1369"/>
                    <a:pt x="947" y="1369"/>
                  </a:cubicBezTo>
                  <a:cubicBezTo>
                    <a:pt x="926" y="1369"/>
                    <a:pt x="901" y="1377"/>
                    <a:pt x="868" y="1394"/>
                  </a:cubicBezTo>
                  <a:lnTo>
                    <a:pt x="868" y="693"/>
                  </a:lnTo>
                  <a:cubicBezTo>
                    <a:pt x="901" y="626"/>
                    <a:pt x="935" y="526"/>
                    <a:pt x="968" y="460"/>
                  </a:cubicBezTo>
                  <a:cubicBezTo>
                    <a:pt x="1002" y="460"/>
                    <a:pt x="1035" y="426"/>
                    <a:pt x="1035" y="393"/>
                  </a:cubicBezTo>
                  <a:lnTo>
                    <a:pt x="1102" y="393"/>
                  </a:lnTo>
                  <a:lnTo>
                    <a:pt x="1102" y="493"/>
                  </a:lnTo>
                  <a:lnTo>
                    <a:pt x="1102" y="1594"/>
                  </a:lnTo>
                  <a:lnTo>
                    <a:pt x="1335" y="1494"/>
                  </a:lnTo>
                  <a:cubicBezTo>
                    <a:pt x="1368" y="1460"/>
                    <a:pt x="1402" y="1427"/>
                    <a:pt x="1435" y="1360"/>
                  </a:cubicBezTo>
                  <a:cubicBezTo>
                    <a:pt x="1469" y="1327"/>
                    <a:pt x="1469" y="1260"/>
                    <a:pt x="1469" y="1227"/>
                  </a:cubicBezTo>
                  <a:cubicBezTo>
                    <a:pt x="1469" y="1193"/>
                    <a:pt x="1469" y="1127"/>
                    <a:pt x="1435" y="1127"/>
                  </a:cubicBezTo>
                  <a:cubicBezTo>
                    <a:pt x="1435" y="1110"/>
                    <a:pt x="1418" y="1102"/>
                    <a:pt x="1398" y="1102"/>
                  </a:cubicBezTo>
                  <a:cubicBezTo>
                    <a:pt x="1377" y="1102"/>
                    <a:pt x="1352" y="1110"/>
                    <a:pt x="1335" y="1127"/>
                  </a:cubicBezTo>
                  <a:lnTo>
                    <a:pt x="1335" y="326"/>
                  </a:lnTo>
                  <a:cubicBezTo>
                    <a:pt x="1335" y="226"/>
                    <a:pt x="1302" y="93"/>
                    <a:pt x="1235" y="26"/>
                  </a:cubicBezTo>
                  <a:cubicBezTo>
                    <a:pt x="1202" y="9"/>
                    <a:pt x="1168" y="1"/>
                    <a:pt x="113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352;p54">
              <a:extLst>
                <a:ext uri="{FF2B5EF4-FFF2-40B4-BE49-F238E27FC236}">
                  <a16:creationId xmlns:a16="http://schemas.microsoft.com/office/drawing/2014/main" id="{8FE85F67-E494-4C5E-8863-750F666277BC}"/>
                </a:ext>
              </a:extLst>
            </p:cNvPr>
            <p:cNvSpPr/>
            <p:nvPr/>
          </p:nvSpPr>
          <p:spPr>
            <a:xfrm>
              <a:off x="3132400" y="1811750"/>
              <a:ext cx="32550" cy="50050"/>
            </a:xfrm>
            <a:custGeom>
              <a:avLst/>
              <a:gdLst/>
              <a:ahLst/>
              <a:cxnLst/>
              <a:rect l="l" t="t" r="r" b="b"/>
              <a:pathLst>
                <a:path w="1302" h="2002" extrusionOk="0">
                  <a:moveTo>
                    <a:pt x="1168" y="0"/>
                  </a:moveTo>
                  <a:cubicBezTo>
                    <a:pt x="1135" y="33"/>
                    <a:pt x="1102" y="67"/>
                    <a:pt x="1102" y="100"/>
                  </a:cubicBezTo>
                  <a:lnTo>
                    <a:pt x="1" y="1668"/>
                  </a:lnTo>
                  <a:lnTo>
                    <a:pt x="1102" y="2001"/>
                  </a:lnTo>
                  <a:lnTo>
                    <a:pt x="1168" y="2001"/>
                  </a:lnTo>
                  <a:cubicBezTo>
                    <a:pt x="1202" y="1968"/>
                    <a:pt x="1235" y="1935"/>
                    <a:pt x="1268" y="1868"/>
                  </a:cubicBezTo>
                  <a:cubicBezTo>
                    <a:pt x="1268" y="1835"/>
                    <a:pt x="1302" y="1801"/>
                    <a:pt x="1302" y="1735"/>
                  </a:cubicBezTo>
                  <a:cubicBezTo>
                    <a:pt x="1302" y="1701"/>
                    <a:pt x="1302" y="1668"/>
                    <a:pt x="1302" y="1668"/>
                  </a:cubicBezTo>
                  <a:cubicBezTo>
                    <a:pt x="1268" y="1635"/>
                    <a:pt x="1235" y="1601"/>
                    <a:pt x="1202" y="1601"/>
                  </a:cubicBezTo>
                  <a:lnTo>
                    <a:pt x="468" y="1401"/>
                  </a:lnTo>
                  <a:lnTo>
                    <a:pt x="1202" y="367"/>
                  </a:lnTo>
                  <a:cubicBezTo>
                    <a:pt x="1235" y="300"/>
                    <a:pt x="1268" y="267"/>
                    <a:pt x="1302" y="234"/>
                  </a:cubicBezTo>
                  <a:cubicBezTo>
                    <a:pt x="1302" y="200"/>
                    <a:pt x="1302" y="167"/>
                    <a:pt x="1302" y="133"/>
                  </a:cubicBezTo>
                  <a:cubicBezTo>
                    <a:pt x="1302" y="67"/>
                    <a:pt x="1268" y="33"/>
                    <a:pt x="12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353;p54">
              <a:extLst>
                <a:ext uri="{FF2B5EF4-FFF2-40B4-BE49-F238E27FC236}">
                  <a16:creationId xmlns:a16="http://schemas.microsoft.com/office/drawing/2014/main" id="{B997B244-E8BB-4CDB-A621-6640676897EB}"/>
                </a:ext>
              </a:extLst>
            </p:cNvPr>
            <p:cNvSpPr/>
            <p:nvPr/>
          </p:nvSpPr>
          <p:spPr>
            <a:xfrm>
              <a:off x="3172425" y="1781100"/>
              <a:ext cx="25050" cy="83200"/>
            </a:xfrm>
            <a:custGeom>
              <a:avLst/>
              <a:gdLst/>
              <a:ahLst/>
              <a:cxnLst/>
              <a:rect l="l" t="t" r="r" b="b"/>
              <a:pathLst>
                <a:path w="1002" h="3328" extrusionOk="0">
                  <a:moveTo>
                    <a:pt x="918" y="0"/>
                  </a:moveTo>
                  <a:cubicBezTo>
                    <a:pt x="902" y="0"/>
                    <a:pt x="885" y="9"/>
                    <a:pt x="868" y="25"/>
                  </a:cubicBezTo>
                  <a:cubicBezTo>
                    <a:pt x="835" y="25"/>
                    <a:pt x="835" y="59"/>
                    <a:pt x="802" y="92"/>
                  </a:cubicBezTo>
                  <a:cubicBezTo>
                    <a:pt x="802" y="125"/>
                    <a:pt x="768" y="192"/>
                    <a:pt x="768" y="225"/>
                  </a:cubicBezTo>
                  <a:lnTo>
                    <a:pt x="34" y="3061"/>
                  </a:lnTo>
                  <a:cubicBezTo>
                    <a:pt x="1" y="3127"/>
                    <a:pt x="1" y="3161"/>
                    <a:pt x="1" y="3227"/>
                  </a:cubicBezTo>
                  <a:cubicBezTo>
                    <a:pt x="1" y="3261"/>
                    <a:pt x="1" y="3294"/>
                    <a:pt x="34" y="3328"/>
                  </a:cubicBezTo>
                  <a:lnTo>
                    <a:pt x="134" y="3328"/>
                  </a:lnTo>
                  <a:cubicBezTo>
                    <a:pt x="134" y="3294"/>
                    <a:pt x="168" y="3261"/>
                    <a:pt x="201" y="3227"/>
                  </a:cubicBezTo>
                  <a:cubicBezTo>
                    <a:pt x="201" y="3194"/>
                    <a:pt x="234" y="3127"/>
                    <a:pt x="234" y="3094"/>
                  </a:cubicBezTo>
                  <a:lnTo>
                    <a:pt x="968" y="259"/>
                  </a:lnTo>
                  <a:cubicBezTo>
                    <a:pt x="968" y="225"/>
                    <a:pt x="1002" y="159"/>
                    <a:pt x="1002" y="125"/>
                  </a:cubicBezTo>
                  <a:cubicBezTo>
                    <a:pt x="1002" y="92"/>
                    <a:pt x="968" y="59"/>
                    <a:pt x="968" y="25"/>
                  </a:cubicBezTo>
                  <a:cubicBezTo>
                    <a:pt x="952" y="9"/>
                    <a:pt x="935" y="0"/>
                    <a:pt x="91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354;p54">
              <a:extLst>
                <a:ext uri="{FF2B5EF4-FFF2-40B4-BE49-F238E27FC236}">
                  <a16:creationId xmlns:a16="http://schemas.microsoft.com/office/drawing/2014/main" id="{00E5B295-CA40-4405-B859-F81D8ADF5229}"/>
                </a:ext>
              </a:extLst>
            </p:cNvPr>
            <p:cNvSpPr/>
            <p:nvPr/>
          </p:nvSpPr>
          <p:spPr>
            <a:xfrm>
              <a:off x="3205800" y="1771700"/>
              <a:ext cx="26700" cy="63425"/>
            </a:xfrm>
            <a:custGeom>
              <a:avLst/>
              <a:gdLst/>
              <a:ahLst/>
              <a:cxnLst/>
              <a:rect l="l" t="t" r="r" b="b"/>
              <a:pathLst>
                <a:path w="1068" h="2537" extrusionOk="0">
                  <a:moveTo>
                    <a:pt x="667" y="1"/>
                  </a:moveTo>
                  <a:lnTo>
                    <a:pt x="234" y="234"/>
                  </a:lnTo>
                  <a:cubicBezTo>
                    <a:pt x="200" y="268"/>
                    <a:pt x="167" y="301"/>
                    <a:pt x="134" y="368"/>
                  </a:cubicBezTo>
                  <a:cubicBezTo>
                    <a:pt x="100" y="401"/>
                    <a:pt x="100" y="435"/>
                    <a:pt x="100" y="501"/>
                  </a:cubicBezTo>
                  <a:cubicBezTo>
                    <a:pt x="100" y="568"/>
                    <a:pt x="100" y="568"/>
                    <a:pt x="134" y="601"/>
                  </a:cubicBezTo>
                  <a:cubicBezTo>
                    <a:pt x="150" y="618"/>
                    <a:pt x="167" y="626"/>
                    <a:pt x="184" y="626"/>
                  </a:cubicBezTo>
                  <a:cubicBezTo>
                    <a:pt x="200" y="626"/>
                    <a:pt x="217" y="618"/>
                    <a:pt x="234" y="601"/>
                  </a:cubicBezTo>
                  <a:lnTo>
                    <a:pt x="434" y="501"/>
                  </a:lnTo>
                  <a:lnTo>
                    <a:pt x="434" y="2002"/>
                  </a:lnTo>
                  <a:lnTo>
                    <a:pt x="167" y="2169"/>
                  </a:lnTo>
                  <a:cubicBezTo>
                    <a:pt x="100" y="2202"/>
                    <a:pt x="67" y="2236"/>
                    <a:pt x="34" y="2269"/>
                  </a:cubicBezTo>
                  <a:cubicBezTo>
                    <a:pt x="34" y="2336"/>
                    <a:pt x="0" y="2369"/>
                    <a:pt x="0" y="2436"/>
                  </a:cubicBezTo>
                  <a:cubicBezTo>
                    <a:pt x="0" y="2469"/>
                    <a:pt x="0" y="2503"/>
                    <a:pt x="34" y="2536"/>
                  </a:cubicBezTo>
                  <a:cubicBezTo>
                    <a:pt x="67" y="2536"/>
                    <a:pt x="100" y="2536"/>
                    <a:pt x="167" y="2503"/>
                  </a:cubicBezTo>
                  <a:lnTo>
                    <a:pt x="934" y="2069"/>
                  </a:lnTo>
                  <a:cubicBezTo>
                    <a:pt x="968" y="2036"/>
                    <a:pt x="1034" y="2002"/>
                    <a:pt x="1034" y="1969"/>
                  </a:cubicBezTo>
                  <a:cubicBezTo>
                    <a:pt x="1068" y="1902"/>
                    <a:pt x="1068" y="1869"/>
                    <a:pt x="1068" y="1802"/>
                  </a:cubicBezTo>
                  <a:cubicBezTo>
                    <a:pt x="1068" y="1769"/>
                    <a:pt x="1068" y="1735"/>
                    <a:pt x="1034" y="1702"/>
                  </a:cubicBezTo>
                  <a:cubicBezTo>
                    <a:pt x="1034" y="1685"/>
                    <a:pt x="1026" y="1677"/>
                    <a:pt x="1009" y="1677"/>
                  </a:cubicBezTo>
                  <a:cubicBezTo>
                    <a:pt x="993" y="1677"/>
                    <a:pt x="968" y="1685"/>
                    <a:pt x="934" y="1702"/>
                  </a:cubicBezTo>
                  <a:lnTo>
                    <a:pt x="667" y="1869"/>
                  </a:lnTo>
                  <a:lnTo>
                    <a:pt x="667"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355;p54">
              <a:extLst>
                <a:ext uri="{FF2B5EF4-FFF2-40B4-BE49-F238E27FC236}">
                  <a16:creationId xmlns:a16="http://schemas.microsoft.com/office/drawing/2014/main" id="{E68DEF23-DDDC-4405-9054-2354DC11059E}"/>
                </a:ext>
              </a:extLst>
            </p:cNvPr>
            <p:cNvSpPr/>
            <p:nvPr/>
          </p:nvSpPr>
          <p:spPr>
            <a:xfrm>
              <a:off x="3239150" y="1766700"/>
              <a:ext cx="30050" cy="44550"/>
            </a:xfrm>
            <a:custGeom>
              <a:avLst/>
              <a:gdLst/>
              <a:ahLst/>
              <a:cxnLst/>
              <a:rect l="l" t="t" r="r" b="b"/>
              <a:pathLst>
                <a:path w="1202" h="1782" extrusionOk="0">
                  <a:moveTo>
                    <a:pt x="719" y="388"/>
                  </a:moveTo>
                  <a:cubicBezTo>
                    <a:pt x="774" y="388"/>
                    <a:pt x="831" y="413"/>
                    <a:pt x="868" y="468"/>
                  </a:cubicBezTo>
                  <a:cubicBezTo>
                    <a:pt x="935" y="534"/>
                    <a:pt x="968" y="635"/>
                    <a:pt x="935" y="735"/>
                  </a:cubicBezTo>
                  <a:cubicBezTo>
                    <a:pt x="935" y="868"/>
                    <a:pt x="901" y="968"/>
                    <a:pt x="834" y="1102"/>
                  </a:cubicBezTo>
                  <a:cubicBezTo>
                    <a:pt x="801" y="1235"/>
                    <a:pt x="701" y="1335"/>
                    <a:pt x="601" y="1402"/>
                  </a:cubicBezTo>
                  <a:cubicBezTo>
                    <a:pt x="568" y="1418"/>
                    <a:pt x="518" y="1427"/>
                    <a:pt x="468" y="1427"/>
                  </a:cubicBezTo>
                  <a:cubicBezTo>
                    <a:pt x="417" y="1427"/>
                    <a:pt x="367" y="1418"/>
                    <a:pt x="334" y="1402"/>
                  </a:cubicBezTo>
                  <a:cubicBezTo>
                    <a:pt x="267" y="1335"/>
                    <a:pt x="234" y="1235"/>
                    <a:pt x="234" y="1135"/>
                  </a:cubicBezTo>
                  <a:cubicBezTo>
                    <a:pt x="234" y="1001"/>
                    <a:pt x="267" y="868"/>
                    <a:pt x="334" y="735"/>
                  </a:cubicBezTo>
                  <a:cubicBezTo>
                    <a:pt x="401" y="601"/>
                    <a:pt x="468" y="501"/>
                    <a:pt x="601" y="434"/>
                  </a:cubicBezTo>
                  <a:cubicBezTo>
                    <a:pt x="631" y="404"/>
                    <a:pt x="674" y="388"/>
                    <a:pt x="719" y="388"/>
                  </a:cubicBezTo>
                  <a:close/>
                  <a:moveTo>
                    <a:pt x="901" y="1"/>
                  </a:moveTo>
                  <a:cubicBezTo>
                    <a:pt x="801" y="1"/>
                    <a:pt x="668" y="1"/>
                    <a:pt x="601" y="67"/>
                  </a:cubicBezTo>
                  <a:cubicBezTo>
                    <a:pt x="468" y="134"/>
                    <a:pt x="367" y="234"/>
                    <a:pt x="301" y="334"/>
                  </a:cubicBezTo>
                  <a:cubicBezTo>
                    <a:pt x="201" y="468"/>
                    <a:pt x="134" y="635"/>
                    <a:pt x="67" y="801"/>
                  </a:cubicBezTo>
                  <a:cubicBezTo>
                    <a:pt x="34" y="935"/>
                    <a:pt x="1" y="1102"/>
                    <a:pt x="1" y="1235"/>
                  </a:cubicBezTo>
                  <a:cubicBezTo>
                    <a:pt x="1" y="1368"/>
                    <a:pt x="34" y="1502"/>
                    <a:pt x="67" y="1602"/>
                  </a:cubicBezTo>
                  <a:cubicBezTo>
                    <a:pt x="134" y="1702"/>
                    <a:pt x="201" y="1735"/>
                    <a:pt x="301" y="1769"/>
                  </a:cubicBezTo>
                  <a:cubicBezTo>
                    <a:pt x="328" y="1778"/>
                    <a:pt x="354" y="1782"/>
                    <a:pt x="381" y="1782"/>
                  </a:cubicBezTo>
                  <a:cubicBezTo>
                    <a:pt x="454" y="1782"/>
                    <a:pt x="528" y="1751"/>
                    <a:pt x="601" y="1702"/>
                  </a:cubicBezTo>
                  <a:cubicBezTo>
                    <a:pt x="701" y="1635"/>
                    <a:pt x="801" y="1535"/>
                    <a:pt x="901" y="1435"/>
                  </a:cubicBezTo>
                  <a:cubicBezTo>
                    <a:pt x="1001" y="1302"/>
                    <a:pt x="1068" y="1168"/>
                    <a:pt x="1101" y="1001"/>
                  </a:cubicBezTo>
                  <a:cubicBezTo>
                    <a:pt x="1168" y="868"/>
                    <a:pt x="1168" y="735"/>
                    <a:pt x="1168" y="601"/>
                  </a:cubicBezTo>
                  <a:cubicBezTo>
                    <a:pt x="1201" y="468"/>
                    <a:pt x="1168" y="334"/>
                    <a:pt x="1101" y="201"/>
                  </a:cubicBezTo>
                  <a:cubicBezTo>
                    <a:pt x="1068" y="101"/>
                    <a:pt x="1001" y="34"/>
                    <a:pt x="9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356;p54">
              <a:extLst>
                <a:ext uri="{FF2B5EF4-FFF2-40B4-BE49-F238E27FC236}">
                  <a16:creationId xmlns:a16="http://schemas.microsoft.com/office/drawing/2014/main" id="{CFA5BDAE-D469-4A3A-A74D-760385F3CD02}"/>
                </a:ext>
              </a:extLst>
            </p:cNvPr>
            <p:cNvSpPr/>
            <p:nvPr/>
          </p:nvSpPr>
          <p:spPr>
            <a:xfrm>
              <a:off x="3274175" y="1743575"/>
              <a:ext cx="29225" cy="47800"/>
            </a:xfrm>
            <a:custGeom>
              <a:avLst/>
              <a:gdLst/>
              <a:ahLst/>
              <a:cxnLst/>
              <a:rect l="l" t="t" r="r" b="b"/>
              <a:pathLst>
                <a:path w="1169" h="1912" extrusionOk="0">
                  <a:moveTo>
                    <a:pt x="1051" y="0"/>
                  </a:moveTo>
                  <a:cubicBezTo>
                    <a:pt x="1035" y="0"/>
                    <a:pt x="1018" y="8"/>
                    <a:pt x="1001" y="25"/>
                  </a:cubicBezTo>
                  <a:cubicBezTo>
                    <a:pt x="968" y="25"/>
                    <a:pt x="935" y="58"/>
                    <a:pt x="935" y="125"/>
                  </a:cubicBezTo>
                  <a:cubicBezTo>
                    <a:pt x="868" y="92"/>
                    <a:pt x="834" y="92"/>
                    <a:pt x="768" y="92"/>
                  </a:cubicBezTo>
                  <a:cubicBezTo>
                    <a:pt x="701" y="125"/>
                    <a:pt x="634" y="159"/>
                    <a:pt x="601" y="159"/>
                  </a:cubicBezTo>
                  <a:cubicBezTo>
                    <a:pt x="401" y="292"/>
                    <a:pt x="267" y="459"/>
                    <a:pt x="167" y="659"/>
                  </a:cubicBezTo>
                  <a:cubicBezTo>
                    <a:pt x="67" y="892"/>
                    <a:pt x="1" y="1126"/>
                    <a:pt x="1" y="1359"/>
                  </a:cubicBezTo>
                  <a:cubicBezTo>
                    <a:pt x="1" y="1626"/>
                    <a:pt x="101" y="1826"/>
                    <a:pt x="201" y="1893"/>
                  </a:cubicBezTo>
                  <a:cubicBezTo>
                    <a:pt x="234" y="1904"/>
                    <a:pt x="275" y="1912"/>
                    <a:pt x="321" y="1912"/>
                  </a:cubicBezTo>
                  <a:cubicBezTo>
                    <a:pt x="412" y="1912"/>
                    <a:pt x="523" y="1882"/>
                    <a:pt x="634" y="1793"/>
                  </a:cubicBezTo>
                  <a:cubicBezTo>
                    <a:pt x="801" y="1726"/>
                    <a:pt x="968" y="1560"/>
                    <a:pt x="1068" y="1393"/>
                  </a:cubicBezTo>
                  <a:cubicBezTo>
                    <a:pt x="1135" y="1326"/>
                    <a:pt x="1168" y="1226"/>
                    <a:pt x="1168" y="1126"/>
                  </a:cubicBezTo>
                  <a:cubicBezTo>
                    <a:pt x="1168" y="1059"/>
                    <a:pt x="1168" y="1026"/>
                    <a:pt x="1135" y="992"/>
                  </a:cubicBezTo>
                  <a:lnTo>
                    <a:pt x="1068" y="992"/>
                  </a:lnTo>
                  <a:cubicBezTo>
                    <a:pt x="1035" y="1026"/>
                    <a:pt x="1001" y="1093"/>
                    <a:pt x="968" y="1126"/>
                  </a:cubicBezTo>
                  <a:cubicBezTo>
                    <a:pt x="935" y="1193"/>
                    <a:pt x="901" y="1226"/>
                    <a:pt x="868" y="1259"/>
                  </a:cubicBezTo>
                  <a:cubicBezTo>
                    <a:pt x="801" y="1359"/>
                    <a:pt x="734" y="1393"/>
                    <a:pt x="634" y="1459"/>
                  </a:cubicBezTo>
                  <a:cubicBezTo>
                    <a:pt x="537" y="1508"/>
                    <a:pt x="457" y="1539"/>
                    <a:pt x="395" y="1539"/>
                  </a:cubicBezTo>
                  <a:cubicBezTo>
                    <a:pt x="372" y="1539"/>
                    <a:pt x="352" y="1535"/>
                    <a:pt x="334" y="1526"/>
                  </a:cubicBezTo>
                  <a:cubicBezTo>
                    <a:pt x="267" y="1459"/>
                    <a:pt x="234" y="1326"/>
                    <a:pt x="234" y="1226"/>
                  </a:cubicBezTo>
                  <a:cubicBezTo>
                    <a:pt x="234" y="1093"/>
                    <a:pt x="267" y="959"/>
                    <a:pt x="334" y="826"/>
                  </a:cubicBezTo>
                  <a:cubicBezTo>
                    <a:pt x="401" y="692"/>
                    <a:pt x="468" y="592"/>
                    <a:pt x="601" y="525"/>
                  </a:cubicBezTo>
                  <a:cubicBezTo>
                    <a:pt x="648" y="502"/>
                    <a:pt x="695" y="478"/>
                    <a:pt x="754" y="478"/>
                  </a:cubicBezTo>
                  <a:cubicBezTo>
                    <a:pt x="779" y="478"/>
                    <a:pt x="805" y="482"/>
                    <a:pt x="834" y="492"/>
                  </a:cubicBezTo>
                  <a:cubicBezTo>
                    <a:pt x="868" y="492"/>
                    <a:pt x="901" y="525"/>
                    <a:pt x="901" y="592"/>
                  </a:cubicBezTo>
                  <a:cubicBezTo>
                    <a:pt x="901" y="626"/>
                    <a:pt x="901" y="659"/>
                    <a:pt x="935" y="692"/>
                  </a:cubicBezTo>
                  <a:lnTo>
                    <a:pt x="1001" y="692"/>
                  </a:lnTo>
                  <a:cubicBezTo>
                    <a:pt x="1035" y="659"/>
                    <a:pt x="1068" y="626"/>
                    <a:pt x="1101" y="592"/>
                  </a:cubicBezTo>
                  <a:cubicBezTo>
                    <a:pt x="1101" y="525"/>
                    <a:pt x="1135" y="459"/>
                    <a:pt x="1135" y="392"/>
                  </a:cubicBezTo>
                  <a:lnTo>
                    <a:pt x="1135" y="159"/>
                  </a:lnTo>
                  <a:cubicBezTo>
                    <a:pt x="1135" y="125"/>
                    <a:pt x="1101" y="58"/>
                    <a:pt x="1101" y="25"/>
                  </a:cubicBezTo>
                  <a:cubicBezTo>
                    <a:pt x="1085" y="8"/>
                    <a:pt x="1068" y="0"/>
                    <a:pt x="105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357;p54">
              <a:extLst>
                <a:ext uri="{FF2B5EF4-FFF2-40B4-BE49-F238E27FC236}">
                  <a16:creationId xmlns:a16="http://schemas.microsoft.com/office/drawing/2014/main" id="{520AB710-F67A-45E3-9FA8-3B4EF6E62FB7}"/>
                </a:ext>
              </a:extLst>
            </p:cNvPr>
            <p:cNvSpPr/>
            <p:nvPr/>
          </p:nvSpPr>
          <p:spPr>
            <a:xfrm>
              <a:off x="3308375" y="1725850"/>
              <a:ext cx="32550" cy="50050"/>
            </a:xfrm>
            <a:custGeom>
              <a:avLst/>
              <a:gdLst/>
              <a:ahLst/>
              <a:cxnLst/>
              <a:rect l="l" t="t" r="r" b="b"/>
              <a:pathLst>
                <a:path w="1302" h="2002" extrusionOk="0">
                  <a:moveTo>
                    <a:pt x="134" y="0"/>
                  </a:moveTo>
                  <a:cubicBezTo>
                    <a:pt x="100" y="34"/>
                    <a:pt x="67" y="67"/>
                    <a:pt x="67" y="100"/>
                  </a:cubicBezTo>
                  <a:cubicBezTo>
                    <a:pt x="34" y="134"/>
                    <a:pt x="0" y="200"/>
                    <a:pt x="34" y="267"/>
                  </a:cubicBezTo>
                  <a:cubicBezTo>
                    <a:pt x="0" y="267"/>
                    <a:pt x="0" y="300"/>
                    <a:pt x="34" y="334"/>
                  </a:cubicBezTo>
                  <a:cubicBezTo>
                    <a:pt x="34" y="367"/>
                    <a:pt x="67" y="367"/>
                    <a:pt x="100" y="367"/>
                  </a:cubicBezTo>
                  <a:lnTo>
                    <a:pt x="834" y="567"/>
                  </a:lnTo>
                  <a:lnTo>
                    <a:pt x="100" y="1635"/>
                  </a:lnTo>
                  <a:cubicBezTo>
                    <a:pt x="67" y="1668"/>
                    <a:pt x="34" y="1735"/>
                    <a:pt x="34" y="1768"/>
                  </a:cubicBezTo>
                  <a:cubicBezTo>
                    <a:pt x="0" y="1802"/>
                    <a:pt x="0" y="1835"/>
                    <a:pt x="34" y="1868"/>
                  </a:cubicBezTo>
                  <a:cubicBezTo>
                    <a:pt x="0" y="1902"/>
                    <a:pt x="34" y="1968"/>
                    <a:pt x="67" y="2002"/>
                  </a:cubicBezTo>
                  <a:lnTo>
                    <a:pt x="134" y="2002"/>
                  </a:lnTo>
                  <a:cubicBezTo>
                    <a:pt x="167" y="1968"/>
                    <a:pt x="200" y="1935"/>
                    <a:pt x="234" y="1868"/>
                  </a:cubicBezTo>
                  <a:lnTo>
                    <a:pt x="1301" y="300"/>
                  </a:lnTo>
                  <a:lnTo>
                    <a:pt x="2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358;p54">
              <a:extLst>
                <a:ext uri="{FF2B5EF4-FFF2-40B4-BE49-F238E27FC236}">
                  <a16:creationId xmlns:a16="http://schemas.microsoft.com/office/drawing/2014/main" id="{2863D852-F2E0-402F-B8D2-CDD7B3BF9C03}"/>
                </a:ext>
              </a:extLst>
            </p:cNvPr>
            <p:cNvSpPr/>
            <p:nvPr/>
          </p:nvSpPr>
          <p:spPr>
            <a:xfrm>
              <a:off x="2027450" y="2554775"/>
              <a:ext cx="33375" cy="49225"/>
            </a:xfrm>
            <a:custGeom>
              <a:avLst/>
              <a:gdLst/>
              <a:ahLst/>
              <a:cxnLst/>
              <a:rect l="l" t="t" r="r" b="b"/>
              <a:pathLst>
                <a:path w="1335" h="1969" extrusionOk="0">
                  <a:moveTo>
                    <a:pt x="1201" y="0"/>
                  </a:moveTo>
                  <a:cubicBezTo>
                    <a:pt x="1168" y="34"/>
                    <a:pt x="1135" y="67"/>
                    <a:pt x="1135" y="100"/>
                  </a:cubicBezTo>
                  <a:lnTo>
                    <a:pt x="1" y="1668"/>
                  </a:lnTo>
                  <a:lnTo>
                    <a:pt x="1068" y="1968"/>
                  </a:lnTo>
                  <a:lnTo>
                    <a:pt x="1168" y="1968"/>
                  </a:lnTo>
                  <a:cubicBezTo>
                    <a:pt x="1201" y="1935"/>
                    <a:pt x="1235" y="1902"/>
                    <a:pt x="1235" y="1868"/>
                  </a:cubicBezTo>
                  <a:cubicBezTo>
                    <a:pt x="1268" y="1835"/>
                    <a:pt x="1268" y="1768"/>
                    <a:pt x="1268" y="1735"/>
                  </a:cubicBezTo>
                  <a:cubicBezTo>
                    <a:pt x="1302" y="1702"/>
                    <a:pt x="1302" y="1668"/>
                    <a:pt x="1268" y="1635"/>
                  </a:cubicBezTo>
                  <a:cubicBezTo>
                    <a:pt x="1268" y="1601"/>
                    <a:pt x="1235" y="1601"/>
                    <a:pt x="1201" y="1601"/>
                  </a:cubicBezTo>
                  <a:lnTo>
                    <a:pt x="468" y="1401"/>
                  </a:lnTo>
                  <a:lnTo>
                    <a:pt x="1268" y="334"/>
                  </a:lnTo>
                  <a:cubicBezTo>
                    <a:pt x="1268" y="301"/>
                    <a:pt x="1302" y="267"/>
                    <a:pt x="1335" y="200"/>
                  </a:cubicBezTo>
                  <a:cubicBezTo>
                    <a:pt x="1335" y="167"/>
                    <a:pt x="1335" y="134"/>
                    <a:pt x="1335" y="100"/>
                  </a:cubicBezTo>
                  <a:cubicBezTo>
                    <a:pt x="1335" y="67"/>
                    <a:pt x="1302" y="34"/>
                    <a:pt x="130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359;p54">
              <a:extLst>
                <a:ext uri="{FF2B5EF4-FFF2-40B4-BE49-F238E27FC236}">
                  <a16:creationId xmlns:a16="http://schemas.microsoft.com/office/drawing/2014/main" id="{916796C9-6CE7-461E-8EA8-95742321F71D}"/>
                </a:ext>
              </a:extLst>
            </p:cNvPr>
            <p:cNvSpPr/>
            <p:nvPr/>
          </p:nvSpPr>
          <p:spPr>
            <a:xfrm>
              <a:off x="2066650" y="2533925"/>
              <a:ext cx="26700" cy="64025"/>
            </a:xfrm>
            <a:custGeom>
              <a:avLst/>
              <a:gdLst/>
              <a:ahLst/>
              <a:cxnLst/>
              <a:rect l="l" t="t" r="r" b="b"/>
              <a:pathLst>
                <a:path w="1068" h="2561" extrusionOk="0">
                  <a:moveTo>
                    <a:pt x="634" y="0"/>
                  </a:moveTo>
                  <a:lnTo>
                    <a:pt x="234" y="267"/>
                  </a:lnTo>
                  <a:cubicBezTo>
                    <a:pt x="167" y="301"/>
                    <a:pt x="134" y="334"/>
                    <a:pt x="100" y="367"/>
                  </a:cubicBezTo>
                  <a:cubicBezTo>
                    <a:pt x="100" y="434"/>
                    <a:pt x="67" y="467"/>
                    <a:pt x="67" y="534"/>
                  </a:cubicBezTo>
                  <a:cubicBezTo>
                    <a:pt x="67" y="567"/>
                    <a:pt x="100" y="601"/>
                    <a:pt x="100" y="634"/>
                  </a:cubicBezTo>
                  <a:cubicBezTo>
                    <a:pt x="110" y="644"/>
                    <a:pt x="120" y="648"/>
                    <a:pt x="131" y="648"/>
                  </a:cubicBezTo>
                  <a:cubicBezTo>
                    <a:pt x="156" y="648"/>
                    <a:pt x="187" y="624"/>
                    <a:pt x="234" y="601"/>
                  </a:cubicBezTo>
                  <a:lnTo>
                    <a:pt x="401" y="501"/>
                  </a:lnTo>
                  <a:lnTo>
                    <a:pt x="401" y="2035"/>
                  </a:lnTo>
                  <a:lnTo>
                    <a:pt x="134" y="2169"/>
                  </a:lnTo>
                  <a:cubicBezTo>
                    <a:pt x="100" y="2202"/>
                    <a:pt x="34" y="2235"/>
                    <a:pt x="34" y="2302"/>
                  </a:cubicBezTo>
                  <a:cubicBezTo>
                    <a:pt x="0" y="2335"/>
                    <a:pt x="0" y="2369"/>
                    <a:pt x="0" y="2435"/>
                  </a:cubicBezTo>
                  <a:cubicBezTo>
                    <a:pt x="0" y="2469"/>
                    <a:pt x="0" y="2502"/>
                    <a:pt x="34" y="2536"/>
                  </a:cubicBezTo>
                  <a:cubicBezTo>
                    <a:pt x="34" y="2552"/>
                    <a:pt x="50" y="2561"/>
                    <a:pt x="71" y="2561"/>
                  </a:cubicBezTo>
                  <a:cubicBezTo>
                    <a:pt x="92" y="2561"/>
                    <a:pt x="117" y="2552"/>
                    <a:pt x="134" y="2536"/>
                  </a:cubicBezTo>
                  <a:lnTo>
                    <a:pt x="901" y="2069"/>
                  </a:lnTo>
                  <a:cubicBezTo>
                    <a:pt x="968" y="2069"/>
                    <a:pt x="1001" y="2002"/>
                    <a:pt x="1034" y="1968"/>
                  </a:cubicBezTo>
                  <a:cubicBezTo>
                    <a:pt x="1034" y="1935"/>
                    <a:pt x="1068" y="1868"/>
                    <a:pt x="1068" y="1835"/>
                  </a:cubicBezTo>
                  <a:cubicBezTo>
                    <a:pt x="1068" y="1768"/>
                    <a:pt x="1068" y="1735"/>
                    <a:pt x="1034" y="1702"/>
                  </a:cubicBezTo>
                  <a:cubicBezTo>
                    <a:pt x="1018" y="1685"/>
                    <a:pt x="1001" y="1677"/>
                    <a:pt x="980" y="1677"/>
                  </a:cubicBezTo>
                  <a:cubicBezTo>
                    <a:pt x="959" y="1677"/>
                    <a:pt x="934" y="1685"/>
                    <a:pt x="901" y="1702"/>
                  </a:cubicBezTo>
                  <a:lnTo>
                    <a:pt x="634" y="1868"/>
                  </a:lnTo>
                  <a:lnTo>
                    <a:pt x="6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360;p54">
              <a:extLst>
                <a:ext uri="{FF2B5EF4-FFF2-40B4-BE49-F238E27FC236}">
                  <a16:creationId xmlns:a16="http://schemas.microsoft.com/office/drawing/2014/main" id="{B5EEB6B3-7ADE-4C85-9332-3B176BE1D25B}"/>
                </a:ext>
              </a:extLst>
            </p:cNvPr>
            <p:cNvSpPr/>
            <p:nvPr/>
          </p:nvSpPr>
          <p:spPr>
            <a:xfrm>
              <a:off x="2100000" y="2530100"/>
              <a:ext cx="30050" cy="46450"/>
            </a:xfrm>
            <a:custGeom>
              <a:avLst/>
              <a:gdLst/>
              <a:ahLst/>
              <a:cxnLst/>
              <a:rect l="l" t="t" r="r" b="b"/>
              <a:pathLst>
                <a:path w="1202" h="1858" extrusionOk="0">
                  <a:moveTo>
                    <a:pt x="768" y="887"/>
                  </a:moveTo>
                  <a:lnTo>
                    <a:pt x="768" y="1054"/>
                  </a:lnTo>
                  <a:cubicBezTo>
                    <a:pt x="735" y="1121"/>
                    <a:pt x="668" y="1221"/>
                    <a:pt x="601" y="1288"/>
                  </a:cubicBezTo>
                  <a:cubicBezTo>
                    <a:pt x="534" y="1354"/>
                    <a:pt x="468" y="1388"/>
                    <a:pt x="401" y="1454"/>
                  </a:cubicBezTo>
                  <a:cubicBezTo>
                    <a:pt x="368" y="1488"/>
                    <a:pt x="301" y="1488"/>
                    <a:pt x="268" y="1488"/>
                  </a:cubicBezTo>
                  <a:cubicBezTo>
                    <a:pt x="234" y="1454"/>
                    <a:pt x="234" y="1454"/>
                    <a:pt x="234" y="1421"/>
                  </a:cubicBezTo>
                  <a:cubicBezTo>
                    <a:pt x="234" y="1354"/>
                    <a:pt x="268" y="1288"/>
                    <a:pt x="301" y="1254"/>
                  </a:cubicBezTo>
                  <a:cubicBezTo>
                    <a:pt x="334" y="1154"/>
                    <a:pt x="434" y="1054"/>
                    <a:pt x="534" y="1021"/>
                  </a:cubicBezTo>
                  <a:cubicBezTo>
                    <a:pt x="601" y="954"/>
                    <a:pt x="701" y="921"/>
                    <a:pt x="768" y="887"/>
                  </a:cubicBezTo>
                  <a:close/>
                  <a:moveTo>
                    <a:pt x="781" y="0"/>
                  </a:moveTo>
                  <a:cubicBezTo>
                    <a:pt x="724" y="0"/>
                    <a:pt x="652" y="23"/>
                    <a:pt x="568" y="87"/>
                  </a:cubicBezTo>
                  <a:cubicBezTo>
                    <a:pt x="501" y="120"/>
                    <a:pt x="434" y="153"/>
                    <a:pt x="401" y="187"/>
                  </a:cubicBezTo>
                  <a:cubicBezTo>
                    <a:pt x="334" y="253"/>
                    <a:pt x="268" y="287"/>
                    <a:pt x="234" y="354"/>
                  </a:cubicBezTo>
                  <a:cubicBezTo>
                    <a:pt x="201" y="387"/>
                    <a:pt x="167" y="420"/>
                    <a:pt x="134" y="454"/>
                  </a:cubicBezTo>
                  <a:cubicBezTo>
                    <a:pt x="134" y="454"/>
                    <a:pt x="101" y="487"/>
                    <a:pt x="101" y="520"/>
                  </a:cubicBezTo>
                  <a:cubicBezTo>
                    <a:pt x="101" y="554"/>
                    <a:pt x="101" y="554"/>
                    <a:pt x="101" y="587"/>
                  </a:cubicBezTo>
                  <a:cubicBezTo>
                    <a:pt x="101" y="620"/>
                    <a:pt x="101" y="687"/>
                    <a:pt x="134" y="720"/>
                  </a:cubicBezTo>
                  <a:lnTo>
                    <a:pt x="201" y="720"/>
                  </a:lnTo>
                  <a:cubicBezTo>
                    <a:pt x="234" y="687"/>
                    <a:pt x="268" y="654"/>
                    <a:pt x="301" y="620"/>
                  </a:cubicBezTo>
                  <a:cubicBezTo>
                    <a:pt x="368" y="554"/>
                    <a:pt x="468" y="487"/>
                    <a:pt x="568" y="420"/>
                  </a:cubicBezTo>
                  <a:cubicBezTo>
                    <a:pt x="634" y="387"/>
                    <a:pt x="701" y="387"/>
                    <a:pt x="735" y="387"/>
                  </a:cubicBezTo>
                  <a:cubicBezTo>
                    <a:pt x="768" y="387"/>
                    <a:pt x="768" y="420"/>
                    <a:pt x="768" y="487"/>
                  </a:cubicBezTo>
                  <a:lnTo>
                    <a:pt x="768" y="554"/>
                  </a:lnTo>
                  <a:cubicBezTo>
                    <a:pt x="701" y="554"/>
                    <a:pt x="601" y="587"/>
                    <a:pt x="534" y="654"/>
                  </a:cubicBezTo>
                  <a:cubicBezTo>
                    <a:pt x="234" y="854"/>
                    <a:pt x="34" y="1187"/>
                    <a:pt x="1" y="1554"/>
                  </a:cubicBezTo>
                  <a:cubicBezTo>
                    <a:pt x="1" y="1654"/>
                    <a:pt x="34" y="1755"/>
                    <a:pt x="101" y="1821"/>
                  </a:cubicBezTo>
                  <a:cubicBezTo>
                    <a:pt x="139" y="1847"/>
                    <a:pt x="177" y="1858"/>
                    <a:pt x="215" y="1858"/>
                  </a:cubicBezTo>
                  <a:cubicBezTo>
                    <a:pt x="277" y="1858"/>
                    <a:pt x="339" y="1829"/>
                    <a:pt x="401" y="1788"/>
                  </a:cubicBezTo>
                  <a:cubicBezTo>
                    <a:pt x="468" y="1755"/>
                    <a:pt x="534" y="1721"/>
                    <a:pt x="601" y="1654"/>
                  </a:cubicBezTo>
                  <a:cubicBezTo>
                    <a:pt x="668" y="1588"/>
                    <a:pt x="735" y="1521"/>
                    <a:pt x="768" y="1454"/>
                  </a:cubicBezTo>
                  <a:lnTo>
                    <a:pt x="768" y="1521"/>
                  </a:lnTo>
                  <a:lnTo>
                    <a:pt x="1035" y="1421"/>
                  </a:lnTo>
                  <a:cubicBezTo>
                    <a:pt x="1068" y="1388"/>
                    <a:pt x="1135" y="1354"/>
                    <a:pt x="1168" y="1288"/>
                  </a:cubicBezTo>
                  <a:cubicBezTo>
                    <a:pt x="1168" y="1254"/>
                    <a:pt x="1168" y="1187"/>
                    <a:pt x="1202" y="1154"/>
                  </a:cubicBezTo>
                  <a:cubicBezTo>
                    <a:pt x="1202" y="1121"/>
                    <a:pt x="1168" y="1054"/>
                    <a:pt x="1168" y="1054"/>
                  </a:cubicBezTo>
                  <a:cubicBezTo>
                    <a:pt x="1151" y="1037"/>
                    <a:pt x="1135" y="1029"/>
                    <a:pt x="1114" y="1029"/>
                  </a:cubicBezTo>
                  <a:cubicBezTo>
                    <a:pt x="1093" y="1029"/>
                    <a:pt x="1068" y="1037"/>
                    <a:pt x="1035" y="1054"/>
                  </a:cubicBezTo>
                  <a:lnTo>
                    <a:pt x="1001" y="1054"/>
                  </a:lnTo>
                  <a:lnTo>
                    <a:pt x="1001" y="354"/>
                  </a:lnTo>
                  <a:cubicBezTo>
                    <a:pt x="1001" y="187"/>
                    <a:pt x="968" y="87"/>
                    <a:pt x="868" y="20"/>
                  </a:cubicBezTo>
                  <a:cubicBezTo>
                    <a:pt x="844" y="8"/>
                    <a:pt x="815" y="0"/>
                    <a:pt x="78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361;p54">
              <a:extLst>
                <a:ext uri="{FF2B5EF4-FFF2-40B4-BE49-F238E27FC236}">
                  <a16:creationId xmlns:a16="http://schemas.microsoft.com/office/drawing/2014/main" id="{B507BC82-D15F-4046-8D71-C28CDC7935F6}"/>
                </a:ext>
              </a:extLst>
            </p:cNvPr>
            <p:cNvSpPr/>
            <p:nvPr/>
          </p:nvSpPr>
          <p:spPr>
            <a:xfrm>
              <a:off x="2135025" y="2506600"/>
              <a:ext cx="26725" cy="50700"/>
            </a:xfrm>
            <a:custGeom>
              <a:avLst/>
              <a:gdLst/>
              <a:ahLst/>
              <a:cxnLst/>
              <a:rect l="l" t="t" r="r" b="b"/>
              <a:pathLst>
                <a:path w="1069" h="2028" extrusionOk="0">
                  <a:moveTo>
                    <a:pt x="951" y="1"/>
                  </a:moveTo>
                  <a:cubicBezTo>
                    <a:pt x="935" y="1"/>
                    <a:pt x="918" y="9"/>
                    <a:pt x="901" y="26"/>
                  </a:cubicBezTo>
                  <a:lnTo>
                    <a:pt x="868" y="59"/>
                  </a:lnTo>
                  <a:lnTo>
                    <a:pt x="835" y="126"/>
                  </a:lnTo>
                  <a:cubicBezTo>
                    <a:pt x="818" y="109"/>
                    <a:pt x="793" y="101"/>
                    <a:pt x="768" y="101"/>
                  </a:cubicBezTo>
                  <a:cubicBezTo>
                    <a:pt x="743" y="101"/>
                    <a:pt x="718" y="109"/>
                    <a:pt x="701" y="126"/>
                  </a:cubicBezTo>
                  <a:cubicBezTo>
                    <a:pt x="634" y="126"/>
                    <a:pt x="601" y="159"/>
                    <a:pt x="534" y="193"/>
                  </a:cubicBezTo>
                  <a:cubicBezTo>
                    <a:pt x="401" y="259"/>
                    <a:pt x="268" y="393"/>
                    <a:pt x="201" y="560"/>
                  </a:cubicBezTo>
                  <a:cubicBezTo>
                    <a:pt x="101" y="660"/>
                    <a:pt x="67" y="793"/>
                    <a:pt x="67" y="927"/>
                  </a:cubicBezTo>
                  <a:cubicBezTo>
                    <a:pt x="67" y="1027"/>
                    <a:pt x="101" y="1127"/>
                    <a:pt x="167" y="1193"/>
                  </a:cubicBezTo>
                  <a:cubicBezTo>
                    <a:pt x="195" y="1207"/>
                    <a:pt x="234" y="1215"/>
                    <a:pt x="282" y="1215"/>
                  </a:cubicBezTo>
                  <a:cubicBezTo>
                    <a:pt x="350" y="1215"/>
                    <a:pt x="437" y="1199"/>
                    <a:pt x="534" y="1160"/>
                  </a:cubicBezTo>
                  <a:cubicBezTo>
                    <a:pt x="601" y="1093"/>
                    <a:pt x="701" y="1093"/>
                    <a:pt x="768" y="1093"/>
                  </a:cubicBezTo>
                  <a:cubicBezTo>
                    <a:pt x="835" y="1093"/>
                    <a:pt x="835" y="1127"/>
                    <a:pt x="835" y="1160"/>
                  </a:cubicBezTo>
                  <a:cubicBezTo>
                    <a:pt x="835" y="1193"/>
                    <a:pt x="835" y="1227"/>
                    <a:pt x="801" y="1260"/>
                  </a:cubicBezTo>
                  <a:cubicBezTo>
                    <a:pt x="735" y="1360"/>
                    <a:pt x="634" y="1427"/>
                    <a:pt x="568" y="1494"/>
                  </a:cubicBezTo>
                  <a:cubicBezTo>
                    <a:pt x="501" y="1494"/>
                    <a:pt x="434" y="1527"/>
                    <a:pt x="401" y="1527"/>
                  </a:cubicBezTo>
                  <a:cubicBezTo>
                    <a:pt x="381" y="1537"/>
                    <a:pt x="365" y="1541"/>
                    <a:pt x="350" y="1541"/>
                  </a:cubicBezTo>
                  <a:cubicBezTo>
                    <a:pt x="315" y="1541"/>
                    <a:pt x="291" y="1517"/>
                    <a:pt x="268" y="1494"/>
                  </a:cubicBezTo>
                  <a:cubicBezTo>
                    <a:pt x="268" y="1460"/>
                    <a:pt x="234" y="1427"/>
                    <a:pt x="234" y="1427"/>
                  </a:cubicBezTo>
                  <a:cubicBezTo>
                    <a:pt x="217" y="1410"/>
                    <a:pt x="201" y="1402"/>
                    <a:pt x="188" y="1402"/>
                  </a:cubicBezTo>
                  <a:cubicBezTo>
                    <a:pt x="176" y="1402"/>
                    <a:pt x="167" y="1410"/>
                    <a:pt x="167" y="1427"/>
                  </a:cubicBezTo>
                  <a:cubicBezTo>
                    <a:pt x="101" y="1427"/>
                    <a:pt x="67" y="1494"/>
                    <a:pt x="67" y="1527"/>
                  </a:cubicBezTo>
                  <a:cubicBezTo>
                    <a:pt x="34" y="1594"/>
                    <a:pt x="1" y="1660"/>
                    <a:pt x="34" y="1727"/>
                  </a:cubicBezTo>
                  <a:lnTo>
                    <a:pt x="34" y="1861"/>
                  </a:lnTo>
                  <a:cubicBezTo>
                    <a:pt x="1" y="1894"/>
                    <a:pt x="34" y="1961"/>
                    <a:pt x="67" y="2027"/>
                  </a:cubicBezTo>
                  <a:lnTo>
                    <a:pt x="134" y="2027"/>
                  </a:lnTo>
                  <a:lnTo>
                    <a:pt x="167" y="1994"/>
                  </a:lnTo>
                  <a:lnTo>
                    <a:pt x="201" y="1927"/>
                  </a:lnTo>
                  <a:lnTo>
                    <a:pt x="368" y="1927"/>
                  </a:lnTo>
                  <a:cubicBezTo>
                    <a:pt x="434" y="1894"/>
                    <a:pt x="501" y="1894"/>
                    <a:pt x="534" y="1861"/>
                  </a:cubicBezTo>
                  <a:cubicBezTo>
                    <a:pt x="735" y="1761"/>
                    <a:pt x="868" y="1594"/>
                    <a:pt x="968" y="1427"/>
                  </a:cubicBezTo>
                  <a:cubicBezTo>
                    <a:pt x="1035" y="1327"/>
                    <a:pt x="1068" y="1193"/>
                    <a:pt x="1068" y="1060"/>
                  </a:cubicBezTo>
                  <a:cubicBezTo>
                    <a:pt x="1068" y="960"/>
                    <a:pt x="1068" y="893"/>
                    <a:pt x="1001" y="827"/>
                  </a:cubicBezTo>
                  <a:cubicBezTo>
                    <a:pt x="977" y="778"/>
                    <a:pt x="935" y="747"/>
                    <a:pt x="888" y="747"/>
                  </a:cubicBezTo>
                  <a:cubicBezTo>
                    <a:pt x="870" y="747"/>
                    <a:pt x="852" y="751"/>
                    <a:pt x="835" y="760"/>
                  </a:cubicBezTo>
                  <a:cubicBezTo>
                    <a:pt x="735" y="760"/>
                    <a:pt x="601" y="793"/>
                    <a:pt x="534" y="827"/>
                  </a:cubicBezTo>
                  <a:cubicBezTo>
                    <a:pt x="468" y="860"/>
                    <a:pt x="401" y="860"/>
                    <a:pt x="368" y="860"/>
                  </a:cubicBezTo>
                  <a:cubicBezTo>
                    <a:pt x="334" y="860"/>
                    <a:pt x="301" y="860"/>
                    <a:pt x="301" y="827"/>
                  </a:cubicBezTo>
                  <a:cubicBezTo>
                    <a:pt x="301" y="793"/>
                    <a:pt x="334" y="760"/>
                    <a:pt x="334" y="726"/>
                  </a:cubicBezTo>
                  <a:cubicBezTo>
                    <a:pt x="401" y="660"/>
                    <a:pt x="468" y="593"/>
                    <a:pt x="568" y="560"/>
                  </a:cubicBezTo>
                  <a:cubicBezTo>
                    <a:pt x="601" y="526"/>
                    <a:pt x="634" y="526"/>
                    <a:pt x="668" y="493"/>
                  </a:cubicBezTo>
                  <a:lnTo>
                    <a:pt x="801" y="493"/>
                  </a:lnTo>
                  <a:cubicBezTo>
                    <a:pt x="801" y="526"/>
                    <a:pt x="835" y="560"/>
                    <a:pt x="868" y="560"/>
                  </a:cubicBezTo>
                  <a:cubicBezTo>
                    <a:pt x="868" y="576"/>
                    <a:pt x="876" y="585"/>
                    <a:pt x="889" y="585"/>
                  </a:cubicBezTo>
                  <a:cubicBezTo>
                    <a:pt x="901" y="585"/>
                    <a:pt x="918" y="576"/>
                    <a:pt x="935" y="560"/>
                  </a:cubicBezTo>
                  <a:cubicBezTo>
                    <a:pt x="968" y="560"/>
                    <a:pt x="1001" y="493"/>
                    <a:pt x="1035" y="426"/>
                  </a:cubicBezTo>
                  <a:cubicBezTo>
                    <a:pt x="1035" y="393"/>
                    <a:pt x="1035" y="326"/>
                    <a:pt x="1035" y="259"/>
                  </a:cubicBezTo>
                  <a:lnTo>
                    <a:pt x="1035" y="193"/>
                  </a:lnTo>
                  <a:cubicBezTo>
                    <a:pt x="1035" y="126"/>
                    <a:pt x="1001" y="93"/>
                    <a:pt x="1001" y="26"/>
                  </a:cubicBezTo>
                  <a:cubicBezTo>
                    <a:pt x="985" y="9"/>
                    <a:pt x="968" y="1"/>
                    <a:pt x="95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362;p54">
              <a:extLst>
                <a:ext uri="{FF2B5EF4-FFF2-40B4-BE49-F238E27FC236}">
                  <a16:creationId xmlns:a16="http://schemas.microsoft.com/office/drawing/2014/main" id="{96807DD7-55AB-4BE8-99B8-48F2DD1460F5}"/>
                </a:ext>
              </a:extLst>
            </p:cNvPr>
            <p:cNvSpPr/>
            <p:nvPr/>
          </p:nvSpPr>
          <p:spPr>
            <a:xfrm>
              <a:off x="2170050" y="2480550"/>
              <a:ext cx="30050" cy="51800"/>
            </a:xfrm>
            <a:custGeom>
              <a:avLst/>
              <a:gdLst/>
              <a:ahLst/>
              <a:cxnLst/>
              <a:rect l="l" t="t" r="r" b="b"/>
              <a:pathLst>
                <a:path w="1202" h="2072" extrusionOk="0">
                  <a:moveTo>
                    <a:pt x="368" y="1"/>
                  </a:moveTo>
                  <a:cubicBezTo>
                    <a:pt x="334" y="34"/>
                    <a:pt x="301" y="67"/>
                    <a:pt x="268" y="134"/>
                  </a:cubicBezTo>
                  <a:cubicBezTo>
                    <a:pt x="268" y="167"/>
                    <a:pt x="234" y="234"/>
                    <a:pt x="234" y="301"/>
                  </a:cubicBezTo>
                  <a:lnTo>
                    <a:pt x="234" y="634"/>
                  </a:lnTo>
                  <a:lnTo>
                    <a:pt x="167" y="668"/>
                  </a:lnTo>
                  <a:cubicBezTo>
                    <a:pt x="134" y="701"/>
                    <a:pt x="67" y="734"/>
                    <a:pt x="34" y="801"/>
                  </a:cubicBezTo>
                  <a:cubicBezTo>
                    <a:pt x="34" y="834"/>
                    <a:pt x="34" y="901"/>
                    <a:pt x="1" y="935"/>
                  </a:cubicBezTo>
                  <a:cubicBezTo>
                    <a:pt x="1" y="968"/>
                    <a:pt x="34" y="1001"/>
                    <a:pt x="34" y="1035"/>
                  </a:cubicBezTo>
                  <a:cubicBezTo>
                    <a:pt x="51" y="1051"/>
                    <a:pt x="67" y="1060"/>
                    <a:pt x="88" y="1060"/>
                  </a:cubicBezTo>
                  <a:cubicBezTo>
                    <a:pt x="109" y="1060"/>
                    <a:pt x="134" y="1051"/>
                    <a:pt x="167" y="1035"/>
                  </a:cubicBezTo>
                  <a:lnTo>
                    <a:pt x="234" y="1001"/>
                  </a:lnTo>
                  <a:lnTo>
                    <a:pt x="234" y="1768"/>
                  </a:lnTo>
                  <a:cubicBezTo>
                    <a:pt x="234" y="1869"/>
                    <a:pt x="268" y="1969"/>
                    <a:pt x="368" y="2035"/>
                  </a:cubicBezTo>
                  <a:cubicBezTo>
                    <a:pt x="393" y="2061"/>
                    <a:pt x="423" y="2072"/>
                    <a:pt x="459" y="2072"/>
                  </a:cubicBezTo>
                  <a:cubicBezTo>
                    <a:pt x="516" y="2072"/>
                    <a:pt x="585" y="2043"/>
                    <a:pt x="668" y="2002"/>
                  </a:cubicBezTo>
                  <a:cubicBezTo>
                    <a:pt x="768" y="1935"/>
                    <a:pt x="868" y="1869"/>
                    <a:pt x="935" y="1768"/>
                  </a:cubicBezTo>
                  <a:cubicBezTo>
                    <a:pt x="1035" y="1702"/>
                    <a:pt x="1101" y="1602"/>
                    <a:pt x="1168" y="1502"/>
                  </a:cubicBezTo>
                  <a:cubicBezTo>
                    <a:pt x="1168" y="1468"/>
                    <a:pt x="1202" y="1402"/>
                    <a:pt x="1202" y="1368"/>
                  </a:cubicBezTo>
                  <a:cubicBezTo>
                    <a:pt x="1202" y="1335"/>
                    <a:pt x="1168" y="1301"/>
                    <a:pt x="1168" y="1268"/>
                  </a:cubicBezTo>
                  <a:cubicBezTo>
                    <a:pt x="1151" y="1251"/>
                    <a:pt x="1135" y="1243"/>
                    <a:pt x="1118" y="1243"/>
                  </a:cubicBezTo>
                  <a:cubicBezTo>
                    <a:pt x="1101" y="1243"/>
                    <a:pt x="1085" y="1251"/>
                    <a:pt x="1068" y="1268"/>
                  </a:cubicBezTo>
                  <a:cubicBezTo>
                    <a:pt x="1035" y="1301"/>
                    <a:pt x="1001" y="1335"/>
                    <a:pt x="1001" y="1368"/>
                  </a:cubicBezTo>
                  <a:cubicBezTo>
                    <a:pt x="901" y="1468"/>
                    <a:pt x="801" y="1568"/>
                    <a:pt x="668" y="1668"/>
                  </a:cubicBezTo>
                  <a:cubicBezTo>
                    <a:pt x="601" y="1702"/>
                    <a:pt x="534" y="1702"/>
                    <a:pt x="501" y="1702"/>
                  </a:cubicBezTo>
                  <a:cubicBezTo>
                    <a:pt x="468" y="1668"/>
                    <a:pt x="468" y="1635"/>
                    <a:pt x="468" y="1568"/>
                  </a:cubicBezTo>
                  <a:lnTo>
                    <a:pt x="468" y="868"/>
                  </a:lnTo>
                  <a:lnTo>
                    <a:pt x="901" y="601"/>
                  </a:lnTo>
                  <a:cubicBezTo>
                    <a:pt x="935" y="601"/>
                    <a:pt x="968" y="534"/>
                    <a:pt x="1001" y="501"/>
                  </a:cubicBezTo>
                  <a:cubicBezTo>
                    <a:pt x="1035" y="468"/>
                    <a:pt x="1035" y="401"/>
                    <a:pt x="1035" y="334"/>
                  </a:cubicBezTo>
                  <a:cubicBezTo>
                    <a:pt x="1035" y="301"/>
                    <a:pt x="1035" y="267"/>
                    <a:pt x="1001" y="234"/>
                  </a:cubicBezTo>
                  <a:cubicBezTo>
                    <a:pt x="990" y="223"/>
                    <a:pt x="979" y="219"/>
                    <a:pt x="968" y="219"/>
                  </a:cubicBezTo>
                  <a:cubicBezTo>
                    <a:pt x="946" y="219"/>
                    <a:pt x="924" y="234"/>
                    <a:pt x="901" y="234"/>
                  </a:cubicBezTo>
                  <a:lnTo>
                    <a:pt x="468" y="501"/>
                  </a:lnTo>
                  <a:lnTo>
                    <a:pt x="468" y="167"/>
                  </a:lnTo>
                  <a:cubicBezTo>
                    <a:pt x="468" y="134"/>
                    <a:pt x="468" y="67"/>
                    <a:pt x="43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363;p54">
              <a:extLst>
                <a:ext uri="{FF2B5EF4-FFF2-40B4-BE49-F238E27FC236}">
                  <a16:creationId xmlns:a16="http://schemas.microsoft.com/office/drawing/2014/main" id="{E38AB3B2-C1F9-4546-AC0D-F3BF8FDCC54A}"/>
                </a:ext>
              </a:extLst>
            </p:cNvPr>
            <p:cNvSpPr/>
            <p:nvPr/>
          </p:nvSpPr>
          <p:spPr>
            <a:xfrm>
              <a:off x="2200900" y="2466800"/>
              <a:ext cx="35900" cy="55275"/>
            </a:xfrm>
            <a:custGeom>
              <a:avLst/>
              <a:gdLst/>
              <a:ahLst/>
              <a:cxnLst/>
              <a:rect l="l" t="t" r="r" b="b"/>
              <a:pathLst>
                <a:path w="1436" h="2211" extrusionOk="0">
                  <a:moveTo>
                    <a:pt x="1093" y="0"/>
                  </a:moveTo>
                  <a:cubicBezTo>
                    <a:pt x="1060" y="0"/>
                    <a:pt x="1018" y="17"/>
                    <a:pt x="968" y="50"/>
                  </a:cubicBezTo>
                  <a:cubicBezTo>
                    <a:pt x="935" y="50"/>
                    <a:pt x="868" y="117"/>
                    <a:pt x="835" y="150"/>
                  </a:cubicBezTo>
                  <a:cubicBezTo>
                    <a:pt x="801" y="217"/>
                    <a:pt x="768" y="250"/>
                    <a:pt x="735" y="317"/>
                  </a:cubicBezTo>
                  <a:cubicBezTo>
                    <a:pt x="701" y="284"/>
                    <a:pt x="668" y="284"/>
                    <a:pt x="635" y="284"/>
                  </a:cubicBezTo>
                  <a:cubicBezTo>
                    <a:pt x="618" y="267"/>
                    <a:pt x="601" y="259"/>
                    <a:pt x="585" y="259"/>
                  </a:cubicBezTo>
                  <a:cubicBezTo>
                    <a:pt x="568" y="259"/>
                    <a:pt x="551" y="267"/>
                    <a:pt x="535" y="284"/>
                  </a:cubicBezTo>
                  <a:cubicBezTo>
                    <a:pt x="501" y="284"/>
                    <a:pt x="468" y="317"/>
                    <a:pt x="435" y="350"/>
                  </a:cubicBezTo>
                  <a:cubicBezTo>
                    <a:pt x="401" y="417"/>
                    <a:pt x="368" y="484"/>
                    <a:pt x="334" y="551"/>
                  </a:cubicBezTo>
                  <a:lnTo>
                    <a:pt x="334" y="450"/>
                  </a:lnTo>
                  <a:lnTo>
                    <a:pt x="168" y="617"/>
                  </a:lnTo>
                  <a:cubicBezTo>
                    <a:pt x="101" y="651"/>
                    <a:pt x="68" y="684"/>
                    <a:pt x="34" y="751"/>
                  </a:cubicBezTo>
                  <a:cubicBezTo>
                    <a:pt x="1" y="784"/>
                    <a:pt x="1" y="817"/>
                    <a:pt x="1" y="884"/>
                  </a:cubicBezTo>
                  <a:cubicBezTo>
                    <a:pt x="1" y="917"/>
                    <a:pt x="1" y="951"/>
                    <a:pt x="34" y="984"/>
                  </a:cubicBezTo>
                  <a:cubicBezTo>
                    <a:pt x="51" y="1001"/>
                    <a:pt x="68" y="1009"/>
                    <a:pt x="84" y="1009"/>
                  </a:cubicBezTo>
                  <a:cubicBezTo>
                    <a:pt x="101" y="1009"/>
                    <a:pt x="118" y="1001"/>
                    <a:pt x="134" y="984"/>
                  </a:cubicBezTo>
                  <a:lnTo>
                    <a:pt x="134" y="1818"/>
                  </a:lnTo>
                  <a:cubicBezTo>
                    <a:pt x="101" y="1851"/>
                    <a:pt x="68" y="1885"/>
                    <a:pt x="34" y="1952"/>
                  </a:cubicBezTo>
                  <a:cubicBezTo>
                    <a:pt x="1" y="1985"/>
                    <a:pt x="1" y="2018"/>
                    <a:pt x="1" y="2085"/>
                  </a:cubicBezTo>
                  <a:cubicBezTo>
                    <a:pt x="1" y="2118"/>
                    <a:pt x="1" y="2152"/>
                    <a:pt x="34" y="2185"/>
                  </a:cubicBezTo>
                  <a:cubicBezTo>
                    <a:pt x="51" y="2202"/>
                    <a:pt x="68" y="2210"/>
                    <a:pt x="88" y="2210"/>
                  </a:cubicBezTo>
                  <a:cubicBezTo>
                    <a:pt x="109" y="2210"/>
                    <a:pt x="134" y="2202"/>
                    <a:pt x="168" y="2185"/>
                  </a:cubicBezTo>
                  <a:lnTo>
                    <a:pt x="368" y="2052"/>
                  </a:lnTo>
                  <a:cubicBezTo>
                    <a:pt x="401" y="2018"/>
                    <a:pt x="435" y="1985"/>
                    <a:pt x="468" y="1952"/>
                  </a:cubicBezTo>
                  <a:cubicBezTo>
                    <a:pt x="501" y="1885"/>
                    <a:pt x="501" y="1851"/>
                    <a:pt x="501" y="1785"/>
                  </a:cubicBezTo>
                  <a:cubicBezTo>
                    <a:pt x="535" y="1751"/>
                    <a:pt x="501" y="1718"/>
                    <a:pt x="468" y="1685"/>
                  </a:cubicBezTo>
                  <a:cubicBezTo>
                    <a:pt x="468" y="1668"/>
                    <a:pt x="460" y="1660"/>
                    <a:pt x="443" y="1660"/>
                  </a:cubicBezTo>
                  <a:cubicBezTo>
                    <a:pt x="426" y="1660"/>
                    <a:pt x="401" y="1668"/>
                    <a:pt x="368" y="1685"/>
                  </a:cubicBezTo>
                  <a:lnTo>
                    <a:pt x="368" y="984"/>
                  </a:lnTo>
                  <a:cubicBezTo>
                    <a:pt x="401" y="917"/>
                    <a:pt x="435" y="851"/>
                    <a:pt x="468" y="784"/>
                  </a:cubicBezTo>
                  <a:cubicBezTo>
                    <a:pt x="468" y="751"/>
                    <a:pt x="501" y="717"/>
                    <a:pt x="535" y="684"/>
                  </a:cubicBezTo>
                  <a:lnTo>
                    <a:pt x="601" y="684"/>
                  </a:lnTo>
                  <a:cubicBezTo>
                    <a:pt x="601" y="717"/>
                    <a:pt x="601" y="751"/>
                    <a:pt x="601" y="784"/>
                  </a:cubicBezTo>
                  <a:lnTo>
                    <a:pt x="601" y="1885"/>
                  </a:lnTo>
                  <a:lnTo>
                    <a:pt x="801" y="1785"/>
                  </a:lnTo>
                  <a:cubicBezTo>
                    <a:pt x="868" y="1751"/>
                    <a:pt x="902" y="1718"/>
                    <a:pt x="935" y="1651"/>
                  </a:cubicBezTo>
                  <a:cubicBezTo>
                    <a:pt x="968" y="1618"/>
                    <a:pt x="968" y="1551"/>
                    <a:pt x="968" y="1518"/>
                  </a:cubicBezTo>
                  <a:cubicBezTo>
                    <a:pt x="968" y="1485"/>
                    <a:pt x="968" y="1418"/>
                    <a:pt x="935" y="1418"/>
                  </a:cubicBezTo>
                  <a:cubicBezTo>
                    <a:pt x="918" y="1401"/>
                    <a:pt x="902" y="1393"/>
                    <a:pt x="885" y="1393"/>
                  </a:cubicBezTo>
                  <a:cubicBezTo>
                    <a:pt x="868" y="1393"/>
                    <a:pt x="851" y="1401"/>
                    <a:pt x="835" y="1418"/>
                  </a:cubicBezTo>
                  <a:lnTo>
                    <a:pt x="835" y="684"/>
                  </a:lnTo>
                  <a:cubicBezTo>
                    <a:pt x="868" y="617"/>
                    <a:pt x="902" y="551"/>
                    <a:pt x="935" y="484"/>
                  </a:cubicBezTo>
                  <a:cubicBezTo>
                    <a:pt x="935" y="450"/>
                    <a:pt x="968" y="417"/>
                    <a:pt x="1002" y="417"/>
                  </a:cubicBezTo>
                  <a:lnTo>
                    <a:pt x="1068" y="417"/>
                  </a:lnTo>
                  <a:cubicBezTo>
                    <a:pt x="1068" y="450"/>
                    <a:pt x="1068" y="484"/>
                    <a:pt x="1068" y="517"/>
                  </a:cubicBezTo>
                  <a:lnTo>
                    <a:pt x="1068" y="1618"/>
                  </a:lnTo>
                  <a:lnTo>
                    <a:pt x="1268" y="1485"/>
                  </a:lnTo>
                  <a:cubicBezTo>
                    <a:pt x="1302" y="1451"/>
                    <a:pt x="1369" y="1418"/>
                    <a:pt x="1369" y="1384"/>
                  </a:cubicBezTo>
                  <a:cubicBezTo>
                    <a:pt x="1402" y="1318"/>
                    <a:pt x="1435" y="1284"/>
                    <a:pt x="1435" y="1218"/>
                  </a:cubicBezTo>
                  <a:cubicBezTo>
                    <a:pt x="1435" y="1184"/>
                    <a:pt x="1402" y="1151"/>
                    <a:pt x="1369" y="1118"/>
                  </a:cubicBezTo>
                  <a:cubicBezTo>
                    <a:pt x="1369" y="1101"/>
                    <a:pt x="1360" y="1093"/>
                    <a:pt x="1344" y="1093"/>
                  </a:cubicBezTo>
                  <a:cubicBezTo>
                    <a:pt x="1327" y="1093"/>
                    <a:pt x="1302" y="1101"/>
                    <a:pt x="1268" y="1118"/>
                  </a:cubicBezTo>
                  <a:lnTo>
                    <a:pt x="1268" y="350"/>
                  </a:lnTo>
                  <a:cubicBezTo>
                    <a:pt x="1302" y="217"/>
                    <a:pt x="1268" y="117"/>
                    <a:pt x="1168" y="50"/>
                  </a:cubicBezTo>
                  <a:cubicBezTo>
                    <a:pt x="1152" y="17"/>
                    <a:pt x="1127" y="0"/>
                    <a:pt x="109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364;p54">
              <a:extLst>
                <a:ext uri="{FF2B5EF4-FFF2-40B4-BE49-F238E27FC236}">
                  <a16:creationId xmlns:a16="http://schemas.microsoft.com/office/drawing/2014/main" id="{95FD386E-E868-4764-A5C2-A4264CA5A9EB}"/>
                </a:ext>
              </a:extLst>
            </p:cNvPr>
            <p:cNvSpPr/>
            <p:nvPr/>
          </p:nvSpPr>
          <p:spPr>
            <a:xfrm>
              <a:off x="2237600" y="2449375"/>
              <a:ext cx="30050" cy="44550"/>
            </a:xfrm>
            <a:custGeom>
              <a:avLst/>
              <a:gdLst/>
              <a:ahLst/>
              <a:cxnLst/>
              <a:rect l="l" t="t" r="r" b="b"/>
              <a:pathLst>
                <a:path w="1202" h="1782" extrusionOk="0">
                  <a:moveTo>
                    <a:pt x="719" y="400"/>
                  </a:moveTo>
                  <a:cubicBezTo>
                    <a:pt x="774" y="400"/>
                    <a:pt x="831" y="425"/>
                    <a:pt x="868" y="480"/>
                  </a:cubicBezTo>
                  <a:cubicBezTo>
                    <a:pt x="935" y="547"/>
                    <a:pt x="968" y="647"/>
                    <a:pt x="968" y="747"/>
                  </a:cubicBezTo>
                  <a:cubicBezTo>
                    <a:pt x="968" y="847"/>
                    <a:pt x="901" y="981"/>
                    <a:pt x="868" y="1114"/>
                  </a:cubicBezTo>
                  <a:cubicBezTo>
                    <a:pt x="801" y="1214"/>
                    <a:pt x="701" y="1314"/>
                    <a:pt x="601" y="1414"/>
                  </a:cubicBezTo>
                  <a:cubicBezTo>
                    <a:pt x="568" y="1431"/>
                    <a:pt x="518" y="1439"/>
                    <a:pt x="468" y="1439"/>
                  </a:cubicBezTo>
                  <a:cubicBezTo>
                    <a:pt x="418" y="1439"/>
                    <a:pt x="368" y="1431"/>
                    <a:pt x="334" y="1414"/>
                  </a:cubicBezTo>
                  <a:cubicBezTo>
                    <a:pt x="267" y="1348"/>
                    <a:pt x="234" y="1248"/>
                    <a:pt x="234" y="1147"/>
                  </a:cubicBezTo>
                  <a:cubicBezTo>
                    <a:pt x="234" y="1014"/>
                    <a:pt x="267" y="881"/>
                    <a:pt x="334" y="747"/>
                  </a:cubicBezTo>
                  <a:cubicBezTo>
                    <a:pt x="401" y="614"/>
                    <a:pt x="468" y="514"/>
                    <a:pt x="601" y="447"/>
                  </a:cubicBezTo>
                  <a:cubicBezTo>
                    <a:pt x="631" y="417"/>
                    <a:pt x="674" y="400"/>
                    <a:pt x="719" y="400"/>
                  </a:cubicBezTo>
                  <a:close/>
                  <a:moveTo>
                    <a:pt x="816" y="0"/>
                  </a:moveTo>
                  <a:cubicBezTo>
                    <a:pt x="734" y="0"/>
                    <a:pt x="650" y="31"/>
                    <a:pt x="601" y="80"/>
                  </a:cubicBezTo>
                  <a:cubicBezTo>
                    <a:pt x="468" y="147"/>
                    <a:pt x="368" y="247"/>
                    <a:pt x="301" y="347"/>
                  </a:cubicBezTo>
                  <a:cubicBezTo>
                    <a:pt x="201" y="480"/>
                    <a:pt x="134" y="647"/>
                    <a:pt x="101" y="781"/>
                  </a:cubicBezTo>
                  <a:cubicBezTo>
                    <a:pt x="34" y="947"/>
                    <a:pt x="1" y="1081"/>
                    <a:pt x="1" y="1248"/>
                  </a:cubicBezTo>
                  <a:cubicBezTo>
                    <a:pt x="1" y="1381"/>
                    <a:pt x="34" y="1481"/>
                    <a:pt x="101" y="1614"/>
                  </a:cubicBezTo>
                  <a:cubicBezTo>
                    <a:pt x="134" y="1681"/>
                    <a:pt x="201" y="1748"/>
                    <a:pt x="301" y="1781"/>
                  </a:cubicBezTo>
                  <a:cubicBezTo>
                    <a:pt x="401" y="1781"/>
                    <a:pt x="501" y="1781"/>
                    <a:pt x="601" y="1715"/>
                  </a:cubicBezTo>
                  <a:cubicBezTo>
                    <a:pt x="701" y="1648"/>
                    <a:pt x="801" y="1548"/>
                    <a:pt x="901" y="1448"/>
                  </a:cubicBezTo>
                  <a:cubicBezTo>
                    <a:pt x="1001" y="1314"/>
                    <a:pt x="1068" y="1147"/>
                    <a:pt x="1101" y="1014"/>
                  </a:cubicBezTo>
                  <a:cubicBezTo>
                    <a:pt x="1168" y="881"/>
                    <a:pt x="1168" y="747"/>
                    <a:pt x="1168" y="614"/>
                  </a:cubicBezTo>
                  <a:cubicBezTo>
                    <a:pt x="1201" y="447"/>
                    <a:pt x="1168" y="314"/>
                    <a:pt x="1101" y="213"/>
                  </a:cubicBezTo>
                  <a:cubicBezTo>
                    <a:pt x="1068" y="113"/>
                    <a:pt x="1001" y="47"/>
                    <a:pt x="901" y="13"/>
                  </a:cubicBezTo>
                  <a:cubicBezTo>
                    <a:pt x="874" y="4"/>
                    <a:pt x="845" y="0"/>
                    <a:pt x="81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365;p54">
              <a:extLst>
                <a:ext uri="{FF2B5EF4-FFF2-40B4-BE49-F238E27FC236}">
                  <a16:creationId xmlns:a16="http://schemas.microsoft.com/office/drawing/2014/main" id="{A326EEF3-6F1C-4BC7-A5C0-7F80160824FB}"/>
                </a:ext>
              </a:extLst>
            </p:cNvPr>
            <p:cNvSpPr/>
            <p:nvPr/>
          </p:nvSpPr>
          <p:spPr>
            <a:xfrm>
              <a:off x="2270950" y="2408825"/>
              <a:ext cx="34225" cy="66950"/>
            </a:xfrm>
            <a:custGeom>
              <a:avLst/>
              <a:gdLst/>
              <a:ahLst/>
              <a:cxnLst/>
              <a:rect l="l" t="t" r="r" b="b"/>
              <a:pathLst>
                <a:path w="1369" h="2678" extrusionOk="0">
                  <a:moveTo>
                    <a:pt x="718" y="1252"/>
                  </a:moveTo>
                  <a:cubicBezTo>
                    <a:pt x="760" y="1252"/>
                    <a:pt x="801" y="1268"/>
                    <a:pt x="835" y="1302"/>
                  </a:cubicBezTo>
                  <a:cubicBezTo>
                    <a:pt x="902" y="1368"/>
                    <a:pt x="935" y="1502"/>
                    <a:pt x="935" y="1602"/>
                  </a:cubicBezTo>
                  <a:cubicBezTo>
                    <a:pt x="935" y="1735"/>
                    <a:pt x="902" y="1869"/>
                    <a:pt x="835" y="2002"/>
                  </a:cubicBezTo>
                  <a:cubicBezTo>
                    <a:pt x="801" y="2102"/>
                    <a:pt x="701" y="2202"/>
                    <a:pt x="601" y="2269"/>
                  </a:cubicBezTo>
                  <a:cubicBezTo>
                    <a:pt x="551" y="2286"/>
                    <a:pt x="501" y="2294"/>
                    <a:pt x="455" y="2294"/>
                  </a:cubicBezTo>
                  <a:cubicBezTo>
                    <a:pt x="410" y="2294"/>
                    <a:pt x="368" y="2286"/>
                    <a:pt x="334" y="2269"/>
                  </a:cubicBezTo>
                  <a:cubicBezTo>
                    <a:pt x="268" y="2202"/>
                    <a:pt x="234" y="2102"/>
                    <a:pt x="268" y="2002"/>
                  </a:cubicBezTo>
                  <a:cubicBezTo>
                    <a:pt x="268" y="1869"/>
                    <a:pt x="301" y="1702"/>
                    <a:pt x="368" y="1602"/>
                  </a:cubicBezTo>
                  <a:cubicBezTo>
                    <a:pt x="401" y="1469"/>
                    <a:pt x="501" y="1368"/>
                    <a:pt x="601" y="1302"/>
                  </a:cubicBezTo>
                  <a:cubicBezTo>
                    <a:pt x="635" y="1268"/>
                    <a:pt x="676" y="1252"/>
                    <a:pt x="718" y="1252"/>
                  </a:cubicBezTo>
                  <a:close/>
                  <a:moveTo>
                    <a:pt x="1168" y="1"/>
                  </a:moveTo>
                  <a:lnTo>
                    <a:pt x="902" y="168"/>
                  </a:lnTo>
                  <a:cubicBezTo>
                    <a:pt x="868" y="168"/>
                    <a:pt x="835" y="234"/>
                    <a:pt x="801" y="268"/>
                  </a:cubicBezTo>
                  <a:cubicBezTo>
                    <a:pt x="768" y="301"/>
                    <a:pt x="768" y="368"/>
                    <a:pt x="768" y="434"/>
                  </a:cubicBezTo>
                  <a:cubicBezTo>
                    <a:pt x="735" y="468"/>
                    <a:pt x="768" y="501"/>
                    <a:pt x="801" y="535"/>
                  </a:cubicBezTo>
                  <a:cubicBezTo>
                    <a:pt x="801" y="551"/>
                    <a:pt x="818" y="560"/>
                    <a:pt x="839" y="560"/>
                  </a:cubicBezTo>
                  <a:cubicBezTo>
                    <a:pt x="860" y="560"/>
                    <a:pt x="885" y="551"/>
                    <a:pt x="902" y="535"/>
                  </a:cubicBezTo>
                  <a:lnTo>
                    <a:pt x="935" y="501"/>
                  </a:lnTo>
                  <a:lnTo>
                    <a:pt x="935" y="935"/>
                  </a:lnTo>
                  <a:cubicBezTo>
                    <a:pt x="911" y="911"/>
                    <a:pt x="871" y="888"/>
                    <a:pt x="826" y="888"/>
                  </a:cubicBezTo>
                  <a:cubicBezTo>
                    <a:pt x="807" y="888"/>
                    <a:pt x="788" y="892"/>
                    <a:pt x="768" y="901"/>
                  </a:cubicBezTo>
                  <a:cubicBezTo>
                    <a:pt x="735" y="901"/>
                    <a:pt x="668" y="901"/>
                    <a:pt x="601" y="935"/>
                  </a:cubicBezTo>
                  <a:cubicBezTo>
                    <a:pt x="435" y="1068"/>
                    <a:pt x="268" y="1235"/>
                    <a:pt x="201" y="1435"/>
                  </a:cubicBezTo>
                  <a:cubicBezTo>
                    <a:pt x="68" y="1635"/>
                    <a:pt x="34" y="1902"/>
                    <a:pt x="34" y="2136"/>
                  </a:cubicBezTo>
                  <a:cubicBezTo>
                    <a:pt x="1" y="2302"/>
                    <a:pt x="68" y="2469"/>
                    <a:pt x="168" y="2603"/>
                  </a:cubicBezTo>
                  <a:cubicBezTo>
                    <a:pt x="234" y="2653"/>
                    <a:pt x="309" y="2678"/>
                    <a:pt x="384" y="2678"/>
                  </a:cubicBezTo>
                  <a:cubicBezTo>
                    <a:pt x="460" y="2678"/>
                    <a:pt x="535" y="2653"/>
                    <a:pt x="601" y="2603"/>
                  </a:cubicBezTo>
                  <a:cubicBezTo>
                    <a:pt x="668" y="2569"/>
                    <a:pt x="735" y="2536"/>
                    <a:pt x="768" y="2469"/>
                  </a:cubicBezTo>
                  <a:cubicBezTo>
                    <a:pt x="835" y="2403"/>
                    <a:pt x="902" y="2336"/>
                    <a:pt x="935" y="2269"/>
                  </a:cubicBezTo>
                  <a:lnTo>
                    <a:pt x="935" y="2369"/>
                  </a:lnTo>
                  <a:lnTo>
                    <a:pt x="1202" y="2202"/>
                  </a:lnTo>
                  <a:cubicBezTo>
                    <a:pt x="1235" y="2169"/>
                    <a:pt x="1302" y="2136"/>
                    <a:pt x="1335" y="2069"/>
                  </a:cubicBezTo>
                  <a:cubicBezTo>
                    <a:pt x="1335" y="2036"/>
                    <a:pt x="1335" y="2002"/>
                    <a:pt x="1369" y="1936"/>
                  </a:cubicBezTo>
                  <a:cubicBezTo>
                    <a:pt x="1369" y="1902"/>
                    <a:pt x="1335" y="1869"/>
                    <a:pt x="1302" y="1835"/>
                  </a:cubicBezTo>
                  <a:cubicBezTo>
                    <a:pt x="1302" y="1819"/>
                    <a:pt x="1293" y="1810"/>
                    <a:pt x="1277" y="1810"/>
                  </a:cubicBezTo>
                  <a:cubicBezTo>
                    <a:pt x="1260" y="1810"/>
                    <a:pt x="1235" y="1819"/>
                    <a:pt x="1202" y="1835"/>
                  </a:cubicBezTo>
                  <a:lnTo>
                    <a:pt x="1168" y="1869"/>
                  </a:lnTo>
                  <a:lnTo>
                    <a:pt x="11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366;p54">
              <a:extLst>
                <a:ext uri="{FF2B5EF4-FFF2-40B4-BE49-F238E27FC236}">
                  <a16:creationId xmlns:a16="http://schemas.microsoft.com/office/drawing/2014/main" id="{46438F11-15EB-47D1-AAD6-41E0EAE13021}"/>
                </a:ext>
              </a:extLst>
            </p:cNvPr>
            <p:cNvSpPr/>
            <p:nvPr/>
          </p:nvSpPr>
          <p:spPr>
            <a:xfrm>
              <a:off x="2306825" y="2408825"/>
              <a:ext cx="32550" cy="49850"/>
            </a:xfrm>
            <a:custGeom>
              <a:avLst/>
              <a:gdLst/>
              <a:ahLst/>
              <a:cxnLst/>
              <a:rect l="l" t="t" r="r" b="b"/>
              <a:pathLst>
                <a:path w="1302" h="1994" extrusionOk="0">
                  <a:moveTo>
                    <a:pt x="134" y="1"/>
                  </a:moveTo>
                  <a:cubicBezTo>
                    <a:pt x="100" y="34"/>
                    <a:pt x="67" y="68"/>
                    <a:pt x="34" y="101"/>
                  </a:cubicBezTo>
                  <a:cubicBezTo>
                    <a:pt x="34" y="134"/>
                    <a:pt x="34" y="201"/>
                    <a:pt x="0" y="234"/>
                  </a:cubicBezTo>
                  <a:cubicBezTo>
                    <a:pt x="0" y="268"/>
                    <a:pt x="0" y="301"/>
                    <a:pt x="0" y="334"/>
                  </a:cubicBezTo>
                  <a:cubicBezTo>
                    <a:pt x="34" y="334"/>
                    <a:pt x="67" y="368"/>
                    <a:pt x="100" y="368"/>
                  </a:cubicBezTo>
                  <a:lnTo>
                    <a:pt x="834" y="568"/>
                  </a:lnTo>
                  <a:lnTo>
                    <a:pt x="100" y="1635"/>
                  </a:lnTo>
                  <a:cubicBezTo>
                    <a:pt x="67" y="1669"/>
                    <a:pt x="34" y="1735"/>
                    <a:pt x="0" y="1769"/>
                  </a:cubicBezTo>
                  <a:cubicBezTo>
                    <a:pt x="0" y="1802"/>
                    <a:pt x="0" y="1835"/>
                    <a:pt x="0" y="1869"/>
                  </a:cubicBezTo>
                  <a:cubicBezTo>
                    <a:pt x="0" y="1902"/>
                    <a:pt x="34" y="1936"/>
                    <a:pt x="34" y="1969"/>
                  </a:cubicBezTo>
                  <a:cubicBezTo>
                    <a:pt x="50" y="1986"/>
                    <a:pt x="67" y="1994"/>
                    <a:pt x="84" y="1994"/>
                  </a:cubicBezTo>
                  <a:cubicBezTo>
                    <a:pt x="100" y="1994"/>
                    <a:pt x="117" y="1986"/>
                    <a:pt x="134" y="1969"/>
                  </a:cubicBezTo>
                  <a:cubicBezTo>
                    <a:pt x="167" y="1936"/>
                    <a:pt x="200" y="1902"/>
                    <a:pt x="234" y="1869"/>
                  </a:cubicBezTo>
                  <a:lnTo>
                    <a:pt x="1301" y="301"/>
                  </a:lnTo>
                  <a:lnTo>
                    <a:pt x="2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367;p54">
              <a:extLst>
                <a:ext uri="{FF2B5EF4-FFF2-40B4-BE49-F238E27FC236}">
                  <a16:creationId xmlns:a16="http://schemas.microsoft.com/office/drawing/2014/main" id="{52D10000-6567-45A2-A790-EAB93F4E89EB}"/>
                </a:ext>
              </a:extLst>
            </p:cNvPr>
            <p:cNvSpPr/>
            <p:nvPr/>
          </p:nvSpPr>
          <p:spPr>
            <a:xfrm>
              <a:off x="2341850" y="2373400"/>
              <a:ext cx="26700" cy="66325"/>
            </a:xfrm>
            <a:custGeom>
              <a:avLst/>
              <a:gdLst/>
              <a:ahLst/>
              <a:cxnLst/>
              <a:rect l="l" t="t" r="r" b="b"/>
              <a:pathLst>
                <a:path w="1068" h="2653" extrusionOk="0">
                  <a:moveTo>
                    <a:pt x="747" y="0"/>
                  </a:moveTo>
                  <a:cubicBezTo>
                    <a:pt x="692" y="0"/>
                    <a:pt x="634" y="17"/>
                    <a:pt x="567" y="50"/>
                  </a:cubicBezTo>
                  <a:cubicBezTo>
                    <a:pt x="434" y="117"/>
                    <a:pt x="367" y="217"/>
                    <a:pt x="300" y="284"/>
                  </a:cubicBezTo>
                  <a:cubicBezTo>
                    <a:pt x="200" y="417"/>
                    <a:pt x="167" y="517"/>
                    <a:pt x="134" y="651"/>
                  </a:cubicBezTo>
                  <a:cubicBezTo>
                    <a:pt x="67" y="751"/>
                    <a:pt x="67" y="851"/>
                    <a:pt x="67" y="951"/>
                  </a:cubicBezTo>
                  <a:cubicBezTo>
                    <a:pt x="67" y="984"/>
                    <a:pt x="67" y="1018"/>
                    <a:pt x="100" y="1051"/>
                  </a:cubicBezTo>
                  <a:lnTo>
                    <a:pt x="167" y="1051"/>
                  </a:lnTo>
                  <a:cubicBezTo>
                    <a:pt x="200" y="1018"/>
                    <a:pt x="234" y="984"/>
                    <a:pt x="234" y="984"/>
                  </a:cubicBezTo>
                  <a:cubicBezTo>
                    <a:pt x="267" y="917"/>
                    <a:pt x="267" y="884"/>
                    <a:pt x="267" y="851"/>
                  </a:cubicBezTo>
                  <a:cubicBezTo>
                    <a:pt x="300" y="784"/>
                    <a:pt x="300" y="684"/>
                    <a:pt x="334" y="651"/>
                  </a:cubicBezTo>
                  <a:cubicBezTo>
                    <a:pt x="401" y="551"/>
                    <a:pt x="467" y="450"/>
                    <a:pt x="534" y="417"/>
                  </a:cubicBezTo>
                  <a:cubicBezTo>
                    <a:pt x="584" y="400"/>
                    <a:pt x="626" y="392"/>
                    <a:pt x="659" y="392"/>
                  </a:cubicBezTo>
                  <a:cubicBezTo>
                    <a:pt x="692" y="392"/>
                    <a:pt x="717" y="400"/>
                    <a:pt x="734" y="417"/>
                  </a:cubicBezTo>
                  <a:cubicBezTo>
                    <a:pt x="801" y="450"/>
                    <a:pt x="834" y="517"/>
                    <a:pt x="801" y="584"/>
                  </a:cubicBezTo>
                  <a:cubicBezTo>
                    <a:pt x="801" y="684"/>
                    <a:pt x="801" y="751"/>
                    <a:pt x="734" y="851"/>
                  </a:cubicBezTo>
                  <a:cubicBezTo>
                    <a:pt x="667" y="1018"/>
                    <a:pt x="434" y="1518"/>
                    <a:pt x="0" y="2285"/>
                  </a:cubicBezTo>
                  <a:lnTo>
                    <a:pt x="0" y="2652"/>
                  </a:lnTo>
                  <a:lnTo>
                    <a:pt x="1034" y="2052"/>
                  </a:lnTo>
                  <a:lnTo>
                    <a:pt x="1034" y="1885"/>
                  </a:lnTo>
                  <a:cubicBezTo>
                    <a:pt x="1034" y="1818"/>
                    <a:pt x="1034" y="1785"/>
                    <a:pt x="1001" y="1718"/>
                  </a:cubicBezTo>
                  <a:cubicBezTo>
                    <a:pt x="1001" y="1701"/>
                    <a:pt x="993" y="1693"/>
                    <a:pt x="980" y="1693"/>
                  </a:cubicBezTo>
                  <a:cubicBezTo>
                    <a:pt x="968" y="1693"/>
                    <a:pt x="951" y="1701"/>
                    <a:pt x="934" y="1718"/>
                  </a:cubicBezTo>
                  <a:cubicBezTo>
                    <a:pt x="901" y="1751"/>
                    <a:pt x="868" y="1785"/>
                    <a:pt x="868" y="1818"/>
                  </a:cubicBezTo>
                  <a:lnTo>
                    <a:pt x="367" y="2118"/>
                  </a:lnTo>
                  <a:cubicBezTo>
                    <a:pt x="601" y="1685"/>
                    <a:pt x="734" y="1384"/>
                    <a:pt x="801" y="1218"/>
                  </a:cubicBezTo>
                  <a:cubicBezTo>
                    <a:pt x="901" y="1084"/>
                    <a:pt x="968" y="917"/>
                    <a:pt x="1001" y="751"/>
                  </a:cubicBezTo>
                  <a:cubicBezTo>
                    <a:pt x="1034" y="684"/>
                    <a:pt x="1034" y="584"/>
                    <a:pt x="1034" y="484"/>
                  </a:cubicBezTo>
                  <a:cubicBezTo>
                    <a:pt x="1068" y="317"/>
                    <a:pt x="1001" y="184"/>
                    <a:pt x="901" y="50"/>
                  </a:cubicBezTo>
                  <a:cubicBezTo>
                    <a:pt x="851" y="17"/>
                    <a:pt x="801" y="0"/>
                    <a:pt x="74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368;p54">
              <a:extLst>
                <a:ext uri="{FF2B5EF4-FFF2-40B4-BE49-F238E27FC236}">
                  <a16:creationId xmlns:a16="http://schemas.microsoft.com/office/drawing/2014/main" id="{2E3D0B42-81CB-4B07-A2AE-157A38949A8D}"/>
                </a:ext>
              </a:extLst>
            </p:cNvPr>
            <p:cNvSpPr/>
            <p:nvPr/>
          </p:nvSpPr>
          <p:spPr>
            <a:xfrm>
              <a:off x="2378525" y="2353800"/>
              <a:ext cx="24225" cy="60400"/>
            </a:xfrm>
            <a:custGeom>
              <a:avLst/>
              <a:gdLst/>
              <a:ahLst/>
              <a:cxnLst/>
              <a:rect l="l" t="t" r="r" b="b"/>
              <a:pathLst>
                <a:path w="969" h="2416" extrusionOk="0">
                  <a:moveTo>
                    <a:pt x="564" y="384"/>
                  </a:moveTo>
                  <a:cubicBezTo>
                    <a:pt x="593" y="384"/>
                    <a:pt x="618" y="401"/>
                    <a:pt x="635" y="434"/>
                  </a:cubicBezTo>
                  <a:cubicBezTo>
                    <a:pt x="735" y="567"/>
                    <a:pt x="768" y="701"/>
                    <a:pt x="735" y="868"/>
                  </a:cubicBezTo>
                  <a:lnTo>
                    <a:pt x="735" y="1234"/>
                  </a:lnTo>
                  <a:cubicBezTo>
                    <a:pt x="735" y="1435"/>
                    <a:pt x="701" y="1601"/>
                    <a:pt x="668" y="1802"/>
                  </a:cubicBezTo>
                  <a:cubicBezTo>
                    <a:pt x="635" y="1868"/>
                    <a:pt x="568" y="1968"/>
                    <a:pt x="501" y="2002"/>
                  </a:cubicBezTo>
                  <a:cubicBezTo>
                    <a:pt x="451" y="2035"/>
                    <a:pt x="418" y="2052"/>
                    <a:pt x="393" y="2052"/>
                  </a:cubicBezTo>
                  <a:cubicBezTo>
                    <a:pt x="368" y="2052"/>
                    <a:pt x="351" y="2035"/>
                    <a:pt x="335" y="2002"/>
                  </a:cubicBezTo>
                  <a:cubicBezTo>
                    <a:pt x="234" y="1868"/>
                    <a:pt x="201" y="1735"/>
                    <a:pt x="201" y="1568"/>
                  </a:cubicBezTo>
                  <a:lnTo>
                    <a:pt x="201" y="1201"/>
                  </a:lnTo>
                  <a:cubicBezTo>
                    <a:pt x="201" y="1001"/>
                    <a:pt x="234" y="834"/>
                    <a:pt x="301" y="667"/>
                  </a:cubicBezTo>
                  <a:cubicBezTo>
                    <a:pt x="335" y="567"/>
                    <a:pt x="401" y="467"/>
                    <a:pt x="468" y="434"/>
                  </a:cubicBezTo>
                  <a:cubicBezTo>
                    <a:pt x="501" y="401"/>
                    <a:pt x="535" y="384"/>
                    <a:pt x="564" y="384"/>
                  </a:cubicBezTo>
                  <a:close/>
                  <a:moveTo>
                    <a:pt x="735" y="0"/>
                  </a:moveTo>
                  <a:cubicBezTo>
                    <a:pt x="635" y="0"/>
                    <a:pt x="568" y="0"/>
                    <a:pt x="501" y="67"/>
                  </a:cubicBezTo>
                  <a:cubicBezTo>
                    <a:pt x="301" y="167"/>
                    <a:pt x="168" y="367"/>
                    <a:pt x="134" y="567"/>
                  </a:cubicBezTo>
                  <a:cubicBezTo>
                    <a:pt x="34" y="801"/>
                    <a:pt x="1" y="1068"/>
                    <a:pt x="1" y="1301"/>
                  </a:cubicBezTo>
                  <a:lnTo>
                    <a:pt x="1" y="1701"/>
                  </a:lnTo>
                  <a:cubicBezTo>
                    <a:pt x="1" y="1835"/>
                    <a:pt x="1" y="2002"/>
                    <a:pt x="68" y="2168"/>
                  </a:cubicBezTo>
                  <a:cubicBezTo>
                    <a:pt x="101" y="2269"/>
                    <a:pt x="168" y="2335"/>
                    <a:pt x="268" y="2402"/>
                  </a:cubicBezTo>
                  <a:cubicBezTo>
                    <a:pt x="287" y="2412"/>
                    <a:pt x="307" y="2416"/>
                    <a:pt x="327" y="2416"/>
                  </a:cubicBezTo>
                  <a:cubicBezTo>
                    <a:pt x="376" y="2416"/>
                    <a:pt x="431" y="2392"/>
                    <a:pt x="501" y="2369"/>
                  </a:cubicBezTo>
                  <a:cubicBezTo>
                    <a:pt x="668" y="2235"/>
                    <a:pt x="802" y="2068"/>
                    <a:pt x="835" y="1835"/>
                  </a:cubicBezTo>
                  <a:cubicBezTo>
                    <a:pt x="935" y="1601"/>
                    <a:pt x="968" y="1368"/>
                    <a:pt x="968" y="1101"/>
                  </a:cubicBezTo>
                  <a:lnTo>
                    <a:pt x="968" y="734"/>
                  </a:lnTo>
                  <a:cubicBezTo>
                    <a:pt x="968" y="567"/>
                    <a:pt x="968" y="401"/>
                    <a:pt x="902" y="267"/>
                  </a:cubicBezTo>
                  <a:cubicBezTo>
                    <a:pt x="868" y="167"/>
                    <a:pt x="802" y="67"/>
                    <a:pt x="73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369;p54">
              <a:extLst>
                <a:ext uri="{FF2B5EF4-FFF2-40B4-BE49-F238E27FC236}">
                  <a16:creationId xmlns:a16="http://schemas.microsoft.com/office/drawing/2014/main" id="{142939E1-13A2-45C8-9081-70269A77B095}"/>
                </a:ext>
              </a:extLst>
            </p:cNvPr>
            <p:cNvSpPr/>
            <p:nvPr/>
          </p:nvSpPr>
          <p:spPr>
            <a:xfrm>
              <a:off x="2411900" y="2333575"/>
              <a:ext cx="25875" cy="66100"/>
            </a:xfrm>
            <a:custGeom>
              <a:avLst/>
              <a:gdLst/>
              <a:ahLst/>
              <a:cxnLst/>
              <a:rect l="l" t="t" r="r" b="b"/>
              <a:pathLst>
                <a:path w="1035" h="2644" extrusionOk="0">
                  <a:moveTo>
                    <a:pt x="701" y="0"/>
                  </a:moveTo>
                  <a:cubicBezTo>
                    <a:pt x="642" y="0"/>
                    <a:pt x="584" y="25"/>
                    <a:pt x="534" y="75"/>
                  </a:cubicBezTo>
                  <a:cubicBezTo>
                    <a:pt x="434" y="109"/>
                    <a:pt x="334" y="209"/>
                    <a:pt x="267" y="309"/>
                  </a:cubicBezTo>
                  <a:cubicBezTo>
                    <a:pt x="200" y="409"/>
                    <a:pt x="134" y="509"/>
                    <a:pt x="100" y="642"/>
                  </a:cubicBezTo>
                  <a:cubicBezTo>
                    <a:pt x="67" y="743"/>
                    <a:pt x="34" y="843"/>
                    <a:pt x="34" y="943"/>
                  </a:cubicBezTo>
                  <a:cubicBezTo>
                    <a:pt x="34" y="976"/>
                    <a:pt x="34" y="1009"/>
                    <a:pt x="67" y="1043"/>
                  </a:cubicBezTo>
                  <a:lnTo>
                    <a:pt x="134" y="1043"/>
                  </a:lnTo>
                  <a:cubicBezTo>
                    <a:pt x="167" y="1009"/>
                    <a:pt x="200" y="1009"/>
                    <a:pt x="200" y="976"/>
                  </a:cubicBezTo>
                  <a:cubicBezTo>
                    <a:pt x="234" y="943"/>
                    <a:pt x="234" y="876"/>
                    <a:pt x="267" y="843"/>
                  </a:cubicBezTo>
                  <a:cubicBezTo>
                    <a:pt x="267" y="776"/>
                    <a:pt x="300" y="709"/>
                    <a:pt x="334" y="642"/>
                  </a:cubicBezTo>
                  <a:cubicBezTo>
                    <a:pt x="367" y="542"/>
                    <a:pt x="434" y="442"/>
                    <a:pt x="534" y="409"/>
                  </a:cubicBezTo>
                  <a:cubicBezTo>
                    <a:pt x="567" y="392"/>
                    <a:pt x="601" y="384"/>
                    <a:pt x="630" y="384"/>
                  </a:cubicBezTo>
                  <a:cubicBezTo>
                    <a:pt x="659" y="384"/>
                    <a:pt x="684" y="392"/>
                    <a:pt x="701" y="409"/>
                  </a:cubicBezTo>
                  <a:cubicBezTo>
                    <a:pt x="767" y="442"/>
                    <a:pt x="801" y="509"/>
                    <a:pt x="801" y="576"/>
                  </a:cubicBezTo>
                  <a:cubicBezTo>
                    <a:pt x="801" y="676"/>
                    <a:pt x="767" y="776"/>
                    <a:pt x="734" y="843"/>
                  </a:cubicBezTo>
                  <a:cubicBezTo>
                    <a:pt x="634" y="1043"/>
                    <a:pt x="401" y="1510"/>
                    <a:pt x="0" y="2277"/>
                  </a:cubicBezTo>
                  <a:lnTo>
                    <a:pt x="0" y="2644"/>
                  </a:lnTo>
                  <a:lnTo>
                    <a:pt x="1034" y="2043"/>
                  </a:lnTo>
                  <a:lnTo>
                    <a:pt x="1034" y="1877"/>
                  </a:lnTo>
                  <a:cubicBezTo>
                    <a:pt x="1034" y="1810"/>
                    <a:pt x="1001" y="1777"/>
                    <a:pt x="1001" y="1710"/>
                  </a:cubicBezTo>
                  <a:lnTo>
                    <a:pt x="901" y="1710"/>
                  </a:lnTo>
                  <a:cubicBezTo>
                    <a:pt x="868" y="1743"/>
                    <a:pt x="834" y="1777"/>
                    <a:pt x="834" y="1810"/>
                  </a:cubicBezTo>
                  <a:lnTo>
                    <a:pt x="334" y="2110"/>
                  </a:lnTo>
                  <a:cubicBezTo>
                    <a:pt x="534" y="1677"/>
                    <a:pt x="701" y="1376"/>
                    <a:pt x="801" y="1210"/>
                  </a:cubicBezTo>
                  <a:cubicBezTo>
                    <a:pt x="868" y="1076"/>
                    <a:pt x="934" y="909"/>
                    <a:pt x="968" y="776"/>
                  </a:cubicBezTo>
                  <a:cubicBezTo>
                    <a:pt x="1001" y="676"/>
                    <a:pt x="1001" y="576"/>
                    <a:pt x="1034" y="476"/>
                  </a:cubicBezTo>
                  <a:cubicBezTo>
                    <a:pt x="1034" y="309"/>
                    <a:pt x="1001" y="175"/>
                    <a:pt x="868" y="75"/>
                  </a:cubicBezTo>
                  <a:cubicBezTo>
                    <a:pt x="817" y="25"/>
                    <a:pt x="759" y="0"/>
                    <a:pt x="7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370;p54">
              <a:extLst>
                <a:ext uri="{FF2B5EF4-FFF2-40B4-BE49-F238E27FC236}">
                  <a16:creationId xmlns:a16="http://schemas.microsoft.com/office/drawing/2014/main" id="{95BAD45E-6245-4352-9BC7-2A262D9B42BC}"/>
                </a:ext>
              </a:extLst>
            </p:cNvPr>
            <p:cNvSpPr/>
            <p:nvPr/>
          </p:nvSpPr>
          <p:spPr>
            <a:xfrm>
              <a:off x="2447750" y="2314050"/>
              <a:ext cx="25050" cy="60125"/>
            </a:xfrm>
            <a:custGeom>
              <a:avLst/>
              <a:gdLst/>
              <a:ahLst/>
              <a:cxnLst/>
              <a:rect l="l" t="t" r="r" b="b"/>
              <a:pathLst>
                <a:path w="1002" h="2405" extrusionOk="0">
                  <a:moveTo>
                    <a:pt x="571" y="401"/>
                  </a:moveTo>
                  <a:cubicBezTo>
                    <a:pt x="601" y="401"/>
                    <a:pt x="629" y="417"/>
                    <a:pt x="668" y="456"/>
                  </a:cubicBezTo>
                  <a:cubicBezTo>
                    <a:pt x="734" y="556"/>
                    <a:pt x="768" y="723"/>
                    <a:pt x="768" y="856"/>
                  </a:cubicBezTo>
                  <a:lnTo>
                    <a:pt x="768" y="1223"/>
                  </a:lnTo>
                  <a:cubicBezTo>
                    <a:pt x="768" y="1423"/>
                    <a:pt x="734" y="1590"/>
                    <a:pt x="668" y="1790"/>
                  </a:cubicBezTo>
                  <a:cubicBezTo>
                    <a:pt x="634" y="1857"/>
                    <a:pt x="568" y="1957"/>
                    <a:pt x="501" y="1991"/>
                  </a:cubicBezTo>
                  <a:cubicBezTo>
                    <a:pt x="473" y="2019"/>
                    <a:pt x="445" y="2029"/>
                    <a:pt x="419" y="2029"/>
                  </a:cubicBezTo>
                  <a:cubicBezTo>
                    <a:pt x="384" y="2029"/>
                    <a:pt x="353" y="2010"/>
                    <a:pt x="334" y="1991"/>
                  </a:cubicBezTo>
                  <a:cubicBezTo>
                    <a:pt x="267" y="1857"/>
                    <a:pt x="201" y="1724"/>
                    <a:pt x="234" y="1557"/>
                  </a:cubicBezTo>
                  <a:lnTo>
                    <a:pt x="234" y="1190"/>
                  </a:lnTo>
                  <a:cubicBezTo>
                    <a:pt x="234" y="990"/>
                    <a:pt x="267" y="823"/>
                    <a:pt x="334" y="623"/>
                  </a:cubicBezTo>
                  <a:cubicBezTo>
                    <a:pt x="334" y="556"/>
                    <a:pt x="401" y="456"/>
                    <a:pt x="501" y="423"/>
                  </a:cubicBezTo>
                  <a:cubicBezTo>
                    <a:pt x="529" y="409"/>
                    <a:pt x="550" y="401"/>
                    <a:pt x="571" y="401"/>
                  </a:cubicBezTo>
                  <a:close/>
                  <a:moveTo>
                    <a:pt x="618" y="1"/>
                  </a:moveTo>
                  <a:cubicBezTo>
                    <a:pt x="579" y="1"/>
                    <a:pt x="540" y="17"/>
                    <a:pt x="501" y="56"/>
                  </a:cubicBezTo>
                  <a:cubicBezTo>
                    <a:pt x="301" y="156"/>
                    <a:pt x="167" y="356"/>
                    <a:pt x="134" y="590"/>
                  </a:cubicBezTo>
                  <a:cubicBezTo>
                    <a:pt x="34" y="823"/>
                    <a:pt x="1" y="1057"/>
                    <a:pt x="1" y="1290"/>
                  </a:cubicBezTo>
                  <a:lnTo>
                    <a:pt x="1" y="1690"/>
                  </a:lnTo>
                  <a:cubicBezTo>
                    <a:pt x="1" y="1857"/>
                    <a:pt x="34" y="2024"/>
                    <a:pt x="67" y="2157"/>
                  </a:cubicBezTo>
                  <a:cubicBezTo>
                    <a:pt x="101" y="2257"/>
                    <a:pt x="167" y="2357"/>
                    <a:pt x="267" y="2391"/>
                  </a:cubicBezTo>
                  <a:cubicBezTo>
                    <a:pt x="287" y="2401"/>
                    <a:pt x="309" y="2405"/>
                    <a:pt x="333" y="2405"/>
                  </a:cubicBezTo>
                  <a:cubicBezTo>
                    <a:pt x="390" y="2405"/>
                    <a:pt x="454" y="2381"/>
                    <a:pt x="501" y="2357"/>
                  </a:cubicBezTo>
                  <a:cubicBezTo>
                    <a:pt x="668" y="2224"/>
                    <a:pt x="801" y="2057"/>
                    <a:pt x="868" y="1824"/>
                  </a:cubicBezTo>
                  <a:cubicBezTo>
                    <a:pt x="935" y="1590"/>
                    <a:pt x="968" y="1357"/>
                    <a:pt x="1001" y="1123"/>
                  </a:cubicBezTo>
                  <a:lnTo>
                    <a:pt x="1001" y="723"/>
                  </a:lnTo>
                  <a:cubicBezTo>
                    <a:pt x="1001" y="556"/>
                    <a:pt x="968" y="389"/>
                    <a:pt x="901" y="256"/>
                  </a:cubicBezTo>
                  <a:cubicBezTo>
                    <a:pt x="835" y="123"/>
                    <a:pt x="768" y="22"/>
                    <a:pt x="701" y="22"/>
                  </a:cubicBezTo>
                  <a:cubicBezTo>
                    <a:pt x="673" y="9"/>
                    <a:pt x="646" y="1"/>
                    <a:pt x="61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371;p54">
              <a:extLst>
                <a:ext uri="{FF2B5EF4-FFF2-40B4-BE49-F238E27FC236}">
                  <a16:creationId xmlns:a16="http://schemas.microsoft.com/office/drawing/2014/main" id="{2EEFC7C6-1667-4414-961E-171910FEAC78}"/>
                </a:ext>
              </a:extLst>
            </p:cNvPr>
            <p:cNvSpPr/>
            <p:nvPr/>
          </p:nvSpPr>
          <p:spPr>
            <a:xfrm>
              <a:off x="2482775" y="2316275"/>
              <a:ext cx="23375" cy="21700"/>
            </a:xfrm>
            <a:custGeom>
              <a:avLst/>
              <a:gdLst/>
              <a:ahLst/>
              <a:cxnLst/>
              <a:rect l="l" t="t" r="r" b="b"/>
              <a:pathLst>
                <a:path w="935" h="868" extrusionOk="0">
                  <a:moveTo>
                    <a:pt x="935" y="0"/>
                  </a:moveTo>
                  <a:lnTo>
                    <a:pt x="1" y="534"/>
                  </a:lnTo>
                  <a:lnTo>
                    <a:pt x="1" y="867"/>
                  </a:lnTo>
                  <a:lnTo>
                    <a:pt x="935" y="334"/>
                  </a:lnTo>
                  <a:lnTo>
                    <a:pt x="9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372;p54">
              <a:extLst>
                <a:ext uri="{FF2B5EF4-FFF2-40B4-BE49-F238E27FC236}">
                  <a16:creationId xmlns:a16="http://schemas.microsoft.com/office/drawing/2014/main" id="{0A70AC7A-7AD3-43B1-9725-8C9EB7B5141F}"/>
                </a:ext>
              </a:extLst>
            </p:cNvPr>
            <p:cNvSpPr/>
            <p:nvPr/>
          </p:nvSpPr>
          <p:spPr>
            <a:xfrm>
              <a:off x="2516125" y="2274225"/>
              <a:ext cx="25050" cy="60425"/>
            </a:xfrm>
            <a:custGeom>
              <a:avLst/>
              <a:gdLst/>
              <a:ahLst/>
              <a:cxnLst/>
              <a:rect l="l" t="t" r="r" b="b"/>
              <a:pathLst>
                <a:path w="1002" h="2417" extrusionOk="0">
                  <a:moveTo>
                    <a:pt x="582" y="393"/>
                  </a:moveTo>
                  <a:cubicBezTo>
                    <a:pt x="617" y="393"/>
                    <a:pt x="648" y="409"/>
                    <a:pt x="668" y="448"/>
                  </a:cubicBezTo>
                  <a:cubicBezTo>
                    <a:pt x="735" y="581"/>
                    <a:pt x="768" y="715"/>
                    <a:pt x="768" y="848"/>
                  </a:cubicBezTo>
                  <a:lnTo>
                    <a:pt x="768" y="1215"/>
                  </a:lnTo>
                  <a:cubicBezTo>
                    <a:pt x="768" y="1382"/>
                    <a:pt x="735" y="1582"/>
                    <a:pt x="668" y="1749"/>
                  </a:cubicBezTo>
                  <a:cubicBezTo>
                    <a:pt x="635" y="1849"/>
                    <a:pt x="568" y="1916"/>
                    <a:pt x="501" y="1982"/>
                  </a:cubicBezTo>
                  <a:cubicBezTo>
                    <a:pt x="485" y="1999"/>
                    <a:pt x="451" y="2007"/>
                    <a:pt x="418" y="2007"/>
                  </a:cubicBezTo>
                  <a:cubicBezTo>
                    <a:pt x="384" y="2007"/>
                    <a:pt x="351" y="1999"/>
                    <a:pt x="334" y="1982"/>
                  </a:cubicBezTo>
                  <a:cubicBezTo>
                    <a:pt x="268" y="1849"/>
                    <a:pt x="234" y="1682"/>
                    <a:pt x="234" y="1549"/>
                  </a:cubicBezTo>
                  <a:lnTo>
                    <a:pt x="234" y="1182"/>
                  </a:lnTo>
                  <a:cubicBezTo>
                    <a:pt x="234" y="1015"/>
                    <a:pt x="268" y="815"/>
                    <a:pt x="334" y="648"/>
                  </a:cubicBezTo>
                  <a:cubicBezTo>
                    <a:pt x="368" y="548"/>
                    <a:pt x="435" y="481"/>
                    <a:pt x="501" y="415"/>
                  </a:cubicBezTo>
                  <a:cubicBezTo>
                    <a:pt x="529" y="401"/>
                    <a:pt x="557" y="393"/>
                    <a:pt x="582" y="393"/>
                  </a:cubicBezTo>
                  <a:close/>
                  <a:moveTo>
                    <a:pt x="669" y="0"/>
                  </a:moveTo>
                  <a:cubicBezTo>
                    <a:pt x="612" y="0"/>
                    <a:pt x="548" y="24"/>
                    <a:pt x="501" y="48"/>
                  </a:cubicBezTo>
                  <a:cubicBezTo>
                    <a:pt x="334" y="181"/>
                    <a:pt x="201" y="381"/>
                    <a:pt x="134" y="581"/>
                  </a:cubicBezTo>
                  <a:cubicBezTo>
                    <a:pt x="68" y="815"/>
                    <a:pt x="1" y="1048"/>
                    <a:pt x="1" y="1315"/>
                  </a:cubicBezTo>
                  <a:lnTo>
                    <a:pt x="1" y="1682"/>
                  </a:lnTo>
                  <a:cubicBezTo>
                    <a:pt x="1" y="1849"/>
                    <a:pt x="34" y="2016"/>
                    <a:pt x="101" y="2183"/>
                  </a:cubicBezTo>
                  <a:cubicBezTo>
                    <a:pt x="134" y="2316"/>
                    <a:pt x="201" y="2383"/>
                    <a:pt x="268" y="2416"/>
                  </a:cubicBezTo>
                  <a:cubicBezTo>
                    <a:pt x="368" y="2416"/>
                    <a:pt x="435" y="2416"/>
                    <a:pt x="501" y="2383"/>
                  </a:cubicBezTo>
                  <a:cubicBezTo>
                    <a:pt x="701" y="2249"/>
                    <a:pt x="801" y="2049"/>
                    <a:pt x="868" y="1849"/>
                  </a:cubicBezTo>
                  <a:cubicBezTo>
                    <a:pt x="968" y="1615"/>
                    <a:pt x="1002" y="1349"/>
                    <a:pt x="1002" y="1115"/>
                  </a:cubicBezTo>
                  <a:lnTo>
                    <a:pt x="1002" y="715"/>
                  </a:lnTo>
                  <a:cubicBezTo>
                    <a:pt x="1002" y="548"/>
                    <a:pt x="968" y="415"/>
                    <a:pt x="902" y="248"/>
                  </a:cubicBezTo>
                  <a:cubicBezTo>
                    <a:pt x="868" y="114"/>
                    <a:pt x="801" y="48"/>
                    <a:pt x="735" y="14"/>
                  </a:cubicBezTo>
                  <a:cubicBezTo>
                    <a:pt x="715" y="5"/>
                    <a:pt x="693" y="0"/>
                    <a:pt x="66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373;p54">
              <a:extLst>
                <a:ext uri="{FF2B5EF4-FFF2-40B4-BE49-F238E27FC236}">
                  <a16:creationId xmlns:a16="http://schemas.microsoft.com/office/drawing/2014/main" id="{F84BD4BC-029D-4ACE-9246-1E74092BB00E}"/>
                </a:ext>
              </a:extLst>
            </p:cNvPr>
            <p:cNvSpPr/>
            <p:nvPr/>
          </p:nvSpPr>
          <p:spPr>
            <a:xfrm>
              <a:off x="2549500" y="2251425"/>
              <a:ext cx="27525" cy="65175"/>
            </a:xfrm>
            <a:custGeom>
              <a:avLst/>
              <a:gdLst/>
              <a:ahLst/>
              <a:cxnLst/>
              <a:rect l="l" t="t" r="r" b="b"/>
              <a:pathLst>
                <a:path w="1101" h="2607" extrusionOk="0">
                  <a:moveTo>
                    <a:pt x="884" y="1"/>
                  </a:moveTo>
                  <a:cubicBezTo>
                    <a:pt x="867" y="1"/>
                    <a:pt x="851" y="9"/>
                    <a:pt x="834" y="26"/>
                  </a:cubicBezTo>
                  <a:lnTo>
                    <a:pt x="134" y="459"/>
                  </a:lnTo>
                  <a:lnTo>
                    <a:pt x="134" y="1460"/>
                  </a:lnTo>
                  <a:cubicBezTo>
                    <a:pt x="134" y="1493"/>
                    <a:pt x="134" y="1527"/>
                    <a:pt x="167" y="1593"/>
                  </a:cubicBezTo>
                  <a:lnTo>
                    <a:pt x="234" y="1593"/>
                  </a:lnTo>
                  <a:cubicBezTo>
                    <a:pt x="267" y="1560"/>
                    <a:pt x="300" y="1527"/>
                    <a:pt x="300" y="1527"/>
                  </a:cubicBezTo>
                  <a:cubicBezTo>
                    <a:pt x="367" y="1393"/>
                    <a:pt x="467" y="1293"/>
                    <a:pt x="601" y="1227"/>
                  </a:cubicBezTo>
                  <a:cubicBezTo>
                    <a:pt x="617" y="1210"/>
                    <a:pt x="651" y="1202"/>
                    <a:pt x="684" y="1202"/>
                  </a:cubicBezTo>
                  <a:cubicBezTo>
                    <a:pt x="717" y="1202"/>
                    <a:pt x="751" y="1210"/>
                    <a:pt x="767" y="1227"/>
                  </a:cubicBezTo>
                  <a:cubicBezTo>
                    <a:pt x="834" y="1293"/>
                    <a:pt x="867" y="1427"/>
                    <a:pt x="834" y="1527"/>
                  </a:cubicBezTo>
                  <a:cubicBezTo>
                    <a:pt x="834" y="1627"/>
                    <a:pt x="834" y="1760"/>
                    <a:pt x="767" y="1860"/>
                  </a:cubicBezTo>
                  <a:cubicBezTo>
                    <a:pt x="701" y="1960"/>
                    <a:pt x="601" y="2060"/>
                    <a:pt x="501" y="2127"/>
                  </a:cubicBezTo>
                  <a:cubicBezTo>
                    <a:pt x="434" y="2161"/>
                    <a:pt x="367" y="2194"/>
                    <a:pt x="300" y="2194"/>
                  </a:cubicBezTo>
                  <a:lnTo>
                    <a:pt x="134" y="2194"/>
                  </a:lnTo>
                  <a:cubicBezTo>
                    <a:pt x="100" y="2227"/>
                    <a:pt x="67" y="2261"/>
                    <a:pt x="34" y="2294"/>
                  </a:cubicBezTo>
                  <a:cubicBezTo>
                    <a:pt x="34" y="2327"/>
                    <a:pt x="0" y="2394"/>
                    <a:pt x="0" y="2427"/>
                  </a:cubicBezTo>
                  <a:cubicBezTo>
                    <a:pt x="0" y="2494"/>
                    <a:pt x="34" y="2561"/>
                    <a:pt x="100" y="2594"/>
                  </a:cubicBezTo>
                  <a:cubicBezTo>
                    <a:pt x="134" y="2603"/>
                    <a:pt x="169" y="2607"/>
                    <a:pt x="206" y="2607"/>
                  </a:cubicBezTo>
                  <a:cubicBezTo>
                    <a:pt x="315" y="2607"/>
                    <a:pt x="434" y="2569"/>
                    <a:pt x="534" y="2494"/>
                  </a:cubicBezTo>
                  <a:cubicBezTo>
                    <a:pt x="701" y="2394"/>
                    <a:pt x="834" y="2227"/>
                    <a:pt x="934" y="2060"/>
                  </a:cubicBezTo>
                  <a:cubicBezTo>
                    <a:pt x="1034" y="1860"/>
                    <a:pt x="1068" y="1627"/>
                    <a:pt x="1068" y="1393"/>
                  </a:cubicBezTo>
                  <a:cubicBezTo>
                    <a:pt x="1101" y="1227"/>
                    <a:pt x="1034" y="1060"/>
                    <a:pt x="934" y="926"/>
                  </a:cubicBezTo>
                  <a:cubicBezTo>
                    <a:pt x="879" y="871"/>
                    <a:pt x="814" y="846"/>
                    <a:pt x="750" y="846"/>
                  </a:cubicBezTo>
                  <a:cubicBezTo>
                    <a:pt x="697" y="846"/>
                    <a:pt x="646" y="863"/>
                    <a:pt x="601" y="893"/>
                  </a:cubicBezTo>
                  <a:cubicBezTo>
                    <a:pt x="501" y="960"/>
                    <a:pt x="434" y="1026"/>
                    <a:pt x="367" y="1093"/>
                  </a:cubicBezTo>
                  <a:lnTo>
                    <a:pt x="367" y="693"/>
                  </a:lnTo>
                  <a:lnTo>
                    <a:pt x="834" y="393"/>
                  </a:lnTo>
                  <a:cubicBezTo>
                    <a:pt x="867" y="359"/>
                    <a:pt x="901" y="326"/>
                    <a:pt x="934" y="259"/>
                  </a:cubicBezTo>
                  <a:cubicBezTo>
                    <a:pt x="968" y="226"/>
                    <a:pt x="968" y="159"/>
                    <a:pt x="968" y="126"/>
                  </a:cubicBezTo>
                  <a:cubicBezTo>
                    <a:pt x="968" y="92"/>
                    <a:pt x="968" y="26"/>
                    <a:pt x="934" y="26"/>
                  </a:cubicBezTo>
                  <a:cubicBezTo>
                    <a:pt x="917" y="9"/>
                    <a:pt x="901" y="1"/>
                    <a:pt x="88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374;p54">
              <a:extLst>
                <a:ext uri="{FF2B5EF4-FFF2-40B4-BE49-F238E27FC236}">
                  <a16:creationId xmlns:a16="http://schemas.microsoft.com/office/drawing/2014/main" id="{AE72BA56-FDCF-4616-A474-EB1BA5A8E558}"/>
                </a:ext>
              </a:extLst>
            </p:cNvPr>
            <p:cNvSpPr/>
            <p:nvPr/>
          </p:nvSpPr>
          <p:spPr>
            <a:xfrm>
              <a:off x="2586175" y="2256225"/>
              <a:ext cx="23375" cy="21700"/>
            </a:xfrm>
            <a:custGeom>
              <a:avLst/>
              <a:gdLst/>
              <a:ahLst/>
              <a:cxnLst/>
              <a:rect l="l" t="t" r="r" b="b"/>
              <a:pathLst>
                <a:path w="935" h="868" extrusionOk="0">
                  <a:moveTo>
                    <a:pt x="935" y="0"/>
                  </a:moveTo>
                  <a:lnTo>
                    <a:pt x="1" y="568"/>
                  </a:lnTo>
                  <a:lnTo>
                    <a:pt x="1" y="868"/>
                  </a:lnTo>
                  <a:lnTo>
                    <a:pt x="935" y="334"/>
                  </a:lnTo>
                  <a:lnTo>
                    <a:pt x="9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375;p54">
              <a:extLst>
                <a:ext uri="{FF2B5EF4-FFF2-40B4-BE49-F238E27FC236}">
                  <a16:creationId xmlns:a16="http://schemas.microsoft.com/office/drawing/2014/main" id="{91906CBB-0A00-4A91-944A-DF0A94685162}"/>
                </a:ext>
              </a:extLst>
            </p:cNvPr>
            <p:cNvSpPr/>
            <p:nvPr/>
          </p:nvSpPr>
          <p:spPr>
            <a:xfrm>
              <a:off x="2618700" y="2214100"/>
              <a:ext cx="25875" cy="66325"/>
            </a:xfrm>
            <a:custGeom>
              <a:avLst/>
              <a:gdLst/>
              <a:ahLst/>
              <a:cxnLst/>
              <a:rect l="l" t="t" r="r" b="b"/>
              <a:pathLst>
                <a:path w="1035" h="2653" extrusionOk="0">
                  <a:moveTo>
                    <a:pt x="701" y="1"/>
                  </a:moveTo>
                  <a:cubicBezTo>
                    <a:pt x="643" y="1"/>
                    <a:pt x="585" y="18"/>
                    <a:pt x="535" y="51"/>
                  </a:cubicBezTo>
                  <a:cubicBezTo>
                    <a:pt x="434" y="118"/>
                    <a:pt x="334" y="218"/>
                    <a:pt x="268" y="284"/>
                  </a:cubicBezTo>
                  <a:cubicBezTo>
                    <a:pt x="201" y="418"/>
                    <a:pt x="134" y="518"/>
                    <a:pt x="101" y="651"/>
                  </a:cubicBezTo>
                  <a:cubicBezTo>
                    <a:pt x="68" y="751"/>
                    <a:pt x="34" y="852"/>
                    <a:pt x="34" y="952"/>
                  </a:cubicBezTo>
                  <a:cubicBezTo>
                    <a:pt x="34" y="985"/>
                    <a:pt x="34" y="1018"/>
                    <a:pt x="68" y="1052"/>
                  </a:cubicBezTo>
                  <a:lnTo>
                    <a:pt x="134" y="1052"/>
                  </a:lnTo>
                  <a:cubicBezTo>
                    <a:pt x="168" y="1018"/>
                    <a:pt x="201" y="985"/>
                    <a:pt x="201" y="985"/>
                  </a:cubicBezTo>
                  <a:cubicBezTo>
                    <a:pt x="234" y="918"/>
                    <a:pt x="234" y="885"/>
                    <a:pt x="268" y="852"/>
                  </a:cubicBezTo>
                  <a:cubicBezTo>
                    <a:pt x="268" y="785"/>
                    <a:pt x="301" y="685"/>
                    <a:pt x="334" y="618"/>
                  </a:cubicBezTo>
                  <a:cubicBezTo>
                    <a:pt x="368" y="551"/>
                    <a:pt x="434" y="451"/>
                    <a:pt x="535" y="418"/>
                  </a:cubicBezTo>
                  <a:cubicBezTo>
                    <a:pt x="568" y="401"/>
                    <a:pt x="601" y="393"/>
                    <a:pt x="630" y="393"/>
                  </a:cubicBezTo>
                  <a:cubicBezTo>
                    <a:pt x="660" y="393"/>
                    <a:pt x="685" y="401"/>
                    <a:pt x="701" y="418"/>
                  </a:cubicBezTo>
                  <a:cubicBezTo>
                    <a:pt x="768" y="451"/>
                    <a:pt x="801" y="518"/>
                    <a:pt x="801" y="585"/>
                  </a:cubicBezTo>
                  <a:cubicBezTo>
                    <a:pt x="768" y="685"/>
                    <a:pt x="768" y="751"/>
                    <a:pt x="735" y="852"/>
                  </a:cubicBezTo>
                  <a:cubicBezTo>
                    <a:pt x="635" y="1052"/>
                    <a:pt x="401" y="1519"/>
                    <a:pt x="1" y="2286"/>
                  </a:cubicBezTo>
                  <a:lnTo>
                    <a:pt x="1" y="2653"/>
                  </a:lnTo>
                  <a:lnTo>
                    <a:pt x="1002" y="2052"/>
                  </a:lnTo>
                  <a:lnTo>
                    <a:pt x="1002" y="1886"/>
                  </a:lnTo>
                  <a:cubicBezTo>
                    <a:pt x="1035" y="1819"/>
                    <a:pt x="1002" y="1752"/>
                    <a:pt x="1002" y="1719"/>
                  </a:cubicBezTo>
                  <a:lnTo>
                    <a:pt x="901" y="1719"/>
                  </a:lnTo>
                  <a:cubicBezTo>
                    <a:pt x="868" y="1719"/>
                    <a:pt x="835" y="1752"/>
                    <a:pt x="835" y="1819"/>
                  </a:cubicBezTo>
                  <a:lnTo>
                    <a:pt x="334" y="2086"/>
                  </a:lnTo>
                  <a:cubicBezTo>
                    <a:pt x="568" y="1652"/>
                    <a:pt x="701" y="1385"/>
                    <a:pt x="801" y="1218"/>
                  </a:cubicBezTo>
                  <a:cubicBezTo>
                    <a:pt x="868" y="1085"/>
                    <a:pt x="935" y="918"/>
                    <a:pt x="968" y="751"/>
                  </a:cubicBezTo>
                  <a:cubicBezTo>
                    <a:pt x="1002" y="685"/>
                    <a:pt x="1002" y="585"/>
                    <a:pt x="1002" y="485"/>
                  </a:cubicBezTo>
                  <a:cubicBezTo>
                    <a:pt x="1035" y="318"/>
                    <a:pt x="968" y="184"/>
                    <a:pt x="868" y="51"/>
                  </a:cubicBezTo>
                  <a:cubicBezTo>
                    <a:pt x="818" y="18"/>
                    <a:pt x="760" y="1"/>
                    <a:pt x="7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376;p54">
              <a:extLst>
                <a:ext uri="{FF2B5EF4-FFF2-40B4-BE49-F238E27FC236}">
                  <a16:creationId xmlns:a16="http://schemas.microsoft.com/office/drawing/2014/main" id="{3DFB4450-C82E-4702-8150-0FADC954B684}"/>
                </a:ext>
              </a:extLst>
            </p:cNvPr>
            <p:cNvSpPr/>
            <p:nvPr/>
          </p:nvSpPr>
          <p:spPr>
            <a:xfrm>
              <a:off x="2654575" y="2194175"/>
              <a:ext cx="25025" cy="60400"/>
            </a:xfrm>
            <a:custGeom>
              <a:avLst/>
              <a:gdLst/>
              <a:ahLst/>
              <a:cxnLst/>
              <a:rect l="l" t="t" r="r" b="b"/>
              <a:pathLst>
                <a:path w="1001" h="2416" extrusionOk="0">
                  <a:moveTo>
                    <a:pt x="558" y="400"/>
                  </a:moveTo>
                  <a:cubicBezTo>
                    <a:pt x="603" y="400"/>
                    <a:pt x="644" y="424"/>
                    <a:pt x="667" y="448"/>
                  </a:cubicBezTo>
                  <a:cubicBezTo>
                    <a:pt x="734" y="581"/>
                    <a:pt x="767" y="715"/>
                    <a:pt x="767" y="881"/>
                  </a:cubicBezTo>
                  <a:lnTo>
                    <a:pt x="767" y="1282"/>
                  </a:lnTo>
                  <a:cubicBezTo>
                    <a:pt x="767" y="1448"/>
                    <a:pt x="734" y="1649"/>
                    <a:pt x="667" y="1815"/>
                  </a:cubicBezTo>
                  <a:cubicBezTo>
                    <a:pt x="634" y="1915"/>
                    <a:pt x="567" y="1982"/>
                    <a:pt x="501" y="2049"/>
                  </a:cubicBezTo>
                  <a:cubicBezTo>
                    <a:pt x="473" y="2063"/>
                    <a:pt x="445" y="2071"/>
                    <a:pt x="420" y="2071"/>
                  </a:cubicBezTo>
                  <a:cubicBezTo>
                    <a:pt x="384" y="2071"/>
                    <a:pt x="353" y="2055"/>
                    <a:pt x="334" y="2015"/>
                  </a:cubicBezTo>
                  <a:cubicBezTo>
                    <a:pt x="267" y="1882"/>
                    <a:pt x="200" y="1749"/>
                    <a:pt x="234" y="1582"/>
                  </a:cubicBezTo>
                  <a:lnTo>
                    <a:pt x="234" y="1215"/>
                  </a:lnTo>
                  <a:cubicBezTo>
                    <a:pt x="234" y="1015"/>
                    <a:pt x="267" y="815"/>
                    <a:pt x="334" y="648"/>
                  </a:cubicBezTo>
                  <a:cubicBezTo>
                    <a:pt x="334" y="548"/>
                    <a:pt x="400" y="481"/>
                    <a:pt x="501" y="414"/>
                  </a:cubicBezTo>
                  <a:cubicBezTo>
                    <a:pt x="520" y="405"/>
                    <a:pt x="540" y="400"/>
                    <a:pt x="558" y="400"/>
                  </a:cubicBezTo>
                  <a:close/>
                  <a:moveTo>
                    <a:pt x="654" y="0"/>
                  </a:moveTo>
                  <a:cubicBezTo>
                    <a:pt x="595" y="0"/>
                    <a:pt x="548" y="24"/>
                    <a:pt x="501" y="47"/>
                  </a:cubicBezTo>
                  <a:cubicBezTo>
                    <a:pt x="300" y="181"/>
                    <a:pt x="167" y="381"/>
                    <a:pt x="134" y="581"/>
                  </a:cubicBezTo>
                  <a:cubicBezTo>
                    <a:pt x="34" y="815"/>
                    <a:pt x="0" y="1048"/>
                    <a:pt x="0" y="1315"/>
                  </a:cubicBezTo>
                  <a:lnTo>
                    <a:pt x="0" y="1682"/>
                  </a:lnTo>
                  <a:cubicBezTo>
                    <a:pt x="0" y="1849"/>
                    <a:pt x="34" y="2015"/>
                    <a:pt x="67" y="2182"/>
                  </a:cubicBezTo>
                  <a:cubicBezTo>
                    <a:pt x="100" y="2282"/>
                    <a:pt x="167" y="2349"/>
                    <a:pt x="267" y="2416"/>
                  </a:cubicBezTo>
                  <a:cubicBezTo>
                    <a:pt x="334" y="2416"/>
                    <a:pt x="434" y="2416"/>
                    <a:pt x="501" y="2382"/>
                  </a:cubicBezTo>
                  <a:cubicBezTo>
                    <a:pt x="667" y="2249"/>
                    <a:pt x="801" y="2049"/>
                    <a:pt x="867" y="1849"/>
                  </a:cubicBezTo>
                  <a:cubicBezTo>
                    <a:pt x="934" y="1615"/>
                    <a:pt x="968" y="1382"/>
                    <a:pt x="1001" y="1115"/>
                  </a:cubicBezTo>
                  <a:lnTo>
                    <a:pt x="1001" y="748"/>
                  </a:lnTo>
                  <a:cubicBezTo>
                    <a:pt x="1001" y="581"/>
                    <a:pt x="968" y="414"/>
                    <a:pt x="901" y="248"/>
                  </a:cubicBezTo>
                  <a:cubicBezTo>
                    <a:pt x="834" y="114"/>
                    <a:pt x="767" y="47"/>
                    <a:pt x="734" y="14"/>
                  </a:cubicBezTo>
                  <a:cubicBezTo>
                    <a:pt x="705" y="4"/>
                    <a:pt x="678" y="0"/>
                    <a:pt x="65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377;p54">
              <a:extLst>
                <a:ext uri="{FF2B5EF4-FFF2-40B4-BE49-F238E27FC236}">
                  <a16:creationId xmlns:a16="http://schemas.microsoft.com/office/drawing/2014/main" id="{832C2602-6EB3-4421-8F5D-87E424419A10}"/>
                </a:ext>
              </a:extLst>
            </p:cNvPr>
            <p:cNvSpPr/>
            <p:nvPr/>
          </p:nvSpPr>
          <p:spPr>
            <a:xfrm>
              <a:off x="2682925" y="2175550"/>
              <a:ext cx="32550" cy="49850"/>
            </a:xfrm>
            <a:custGeom>
              <a:avLst/>
              <a:gdLst/>
              <a:ahLst/>
              <a:cxnLst/>
              <a:rect l="l" t="t" r="r" b="b"/>
              <a:pathLst>
                <a:path w="1302" h="1994" extrusionOk="0">
                  <a:moveTo>
                    <a:pt x="1247" y="0"/>
                  </a:moveTo>
                  <a:cubicBezTo>
                    <a:pt x="1235" y="0"/>
                    <a:pt x="1218" y="8"/>
                    <a:pt x="1201" y="25"/>
                  </a:cubicBezTo>
                  <a:cubicBezTo>
                    <a:pt x="1168" y="25"/>
                    <a:pt x="1134" y="59"/>
                    <a:pt x="1101" y="125"/>
                  </a:cubicBezTo>
                  <a:lnTo>
                    <a:pt x="0" y="1693"/>
                  </a:lnTo>
                  <a:lnTo>
                    <a:pt x="1101" y="1993"/>
                  </a:lnTo>
                  <a:lnTo>
                    <a:pt x="1201" y="1993"/>
                  </a:lnTo>
                  <a:cubicBezTo>
                    <a:pt x="1235" y="1960"/>
                    <a:pt x="1268" y="1927"/>
                    <a:pt x="1268" y="1893"/>
                  </a:cubicBezTo>
                  <a:cubicBezTo>
                    <a:pt x="1301" y="1826"/>
                    <a:pt x="1301" y="1793"/>
                    <a:pt x="1301" y="1726"/>
                  </a:cubicBezTo>
                  <a:cubicBezTo>
                    <a:pt x="1301" y="1726"/>
                    <a:pt x="1301" y="1693"/>
                    <a:pt x="1301" y="1660"/>
                  </a:cubicBezTo>
                  <a:cubicBezTo>
                    <a:pt x="1301" y="1626"/>
                    <a:pt x="1268" y="1626"/>
                    <a:pt x="1235" y="1626"/>
                  </a:cubicBezTo>
                  <a:lnTo>
                    <a:pt x="501" y="1426"/>
                  </a:lnTo>
                  <a:lnTo>
                    <a:pt x="1235" y="359"/>
                  </a:lnTo>
                  <a:cubicBezTo>
                    <a:pt x="1268" y="325"/>
                    <a:pt x="1301" y="259"/>
                    <a:pt x="1301" y="225"/>
                  </a:cubicBezTo>
                  <a:cubicBezTo>
                    <a:pt x="1301" y="192"/>
                    <a:pt x="1301" y="159"/>
                    <a:pt x="1301" y="125"/>
                  </a:cubicBezTo>
                  <a:cubicBezTo>
                    <a:pt x="1301" y="92"/>
                    <a:pt x="1301" y="59"/>
                    <a:pt x="1268" y="25"/>
                  </a:cubicBezTo>
                  <a:cubicBezTo>
                    <a:pt x="1268" y="8"/>
                    <a:pt x="1260" y="0"/>
                    <a:pt x="124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378;p54">
              <a:extLst>
                <a:ext uri="{FF2B5EF4-FFF2-40B4-BE49-F238E27FC236}">
                  <a16:creationId xmlns:a16="http://schemas.microsoft.com/office/drawing/2014/main" id="{DF4E0883-E1DB-4BFD-9701-E6265082E32E}"/>
                </a:ext>
              </a:extLst>
            </p:cNvPr>
            <p:cNvSpPr/>
            <p:nvPr/>
          </p:nvSpPr>
          <p:spPr>
            <a:xfrm>
              <a:off x="2723775" y="2144675"/>
              <a:ext cx="24225" cy="83225"/>
            </a:xfrm>
            <a:custGeom>
              <a:avLst/>
              <a:gdLst/>
              <a:ahLst/>
              <a:cxnLst/>
              <a:rect l="l" t="t" r="r" b="b"/>
              <a:pathLst>
                <a:path w="969" h="3329" extrusionOk="0">
                  <a:moveTo>
                    <a:pt x="914" y="1"/>
                  </a:moveTo>
                  <a:cubicBezTo>
                    <a:pt x="901" y="1"/>
                    <a:pt x="885" y="9"/>
                    <a:pt x="868" y="26"/>
                  </a:cubicBezTo>
                  <a:cubicBezTo>
                    <a:pt x="835" y="59"/>
                    <a:pt x="801" y="59"/>
                    <a:pt x="801" y="93"/>
                  </a:cubicBezTo>
                  <a:cubicBezTo>
                    <a:pt x="768" y="159"/>
                    <a:pt x="768" y="193"/>
                    <a:pt x="735" y="259"/>
                  </a:cubicBezTo>
                  <a:lnTo>
                    <a:pt x="34" y="3095"/>
                  </a:lnTo>
                  <a:cubicBezTo>
                    <a:pt x="1" y="3128"/>
                    <a:pt x="1" y="3162"/>
                    <a:pt x="1" y="3228"/>
                  </a:cubicBezTo>
                  <a:cubicBezTo>
                    <a:pt x="1" y="3262"/>
                    <a:pt x="1" y="3295"/>
                    <a:pt x="34" y="3328"/>
                  </a:cubicBezTo>
                  <a:lnTo>
                    <a:pt x="101" y="3328"/>
                  </a:lnTo>
                  <a:cubicBezTo>
                    <a:pt x="134" y="3295"/>
                    <a:pt x="168" y="3295"/>
                    <a:pt x="168" y="3262"/>
                  </a:cubicBezTo>
                  <a:cubicBezTo>
                    <a:pt x="201" y="3195"/>
                    <a:pt x="201" y="3162"/>
                    <a:pt x="234" y="3095"/>
                  </a:cubicBezTo>
                  <a:lnTo>
                    <a:pt x="968" y="259"/>
                  </a:lnTo>
                  <a:cubicBezTo>
                    <a:pt x="968" y="226"/>
                    <a:pt x="968" y="159"/>
                    <a:pt x="968" y="126"/>
                  </a:cubicBezTo>
                  <a:cubicBezTo>
                    <a:pt x="968" y="93"/>
                    <a:pt x="968" y="59"/>
                    <a:pt x="935" y="26"/>
                  </a:cubicBezTo>
                  <a:cubicBezTo>
                    <a:pt x="935" y="9"/>
                    <a:pt x="926" y="1"/>
                    <a:pt x="91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379;p54">
              <a:extLst>
                <a:ext uri="{FF2B5EF4-FFF2-40B4-BE49-F238E27FC236}">
                  <a16:creationId xmlns:a16="http://schemas.microsoft.com/office/drawing/2014/main" id="{70B6DFB2-040E-4B92-8E71-65E3E04654F2}"/>
                </a:ext>
              </a:extLst>
            </p:cNvPr>
            <p:cNvSpPr/>
            <p:nvPr/>
          </p:nvSpPr>
          <p:spPr>
            <a:xfrm>
              <a:off x="2757150" y="2135300"/>
              <a:ext cx="26700" cy="63400"/>
            </a:xfrm>
            <a:custGeom>
              <a:avLst/>
              <a:gdLst/>
              <a:ahLst/>
              <a:cxnLst/>
              <a:rect l="l" t="t" r="r" b="b"/>
              <a:pathLst>
                <a:path w="1068" h="2536" extrusionOk="0">
                  <a:moveTo>
                    <a:pt x="634" y="1"/>
                  </a:moveTo>
                  <a:lnTo>
                    <a:pt x="234" y="234"/>
                  </a:lnTo>
                  <a:cubicBezTo>
                    <a:pt x="200" y="268"/>
                    <a:pt x="134" y="301"/>
                    <a:pt x="134" y="334"/>
                  </a:cubicBezTo>
                  <a:cubicBezTo>
                    <a:pt x="100" y="401"/>
                    <a:pt x="100" y="434"/>
                    <a:pt x="67" y="501"/>
                  </a:cubicBezTo>
                  <a:cubicBezTo>
                    <a:pt x="67" y="534"/>
                    <a:pt x="100" y="568"/>
                    <a:pt x="134" y="601"/>
                  </a:cubicBezTo>
                  <a:cubicBezTo>
                    <a:pt x="134" y="618"/>
                    <a:pt x="150" y="626"/>
                    <a:pt x="171" y="626"/>
                  </a:cubicBezTo>
                  <a:cubicBezTo>
                    <a:pt x="192" y="626"/>
                    <a:pt x="217" y="618"/>
                    <a:pt x="234" y="601"/>
                  </a:cubicBezTo>
                  <a:lnTo>
                    <a:pt x="434" y="501"/>
                  </a:lnTo>
                  <a:lnTo>
                    <a:pt x="434" y="2002"/>
                  </a:lnTo>
                  <a:lnTo>
                    <a:pt x="134" y="2169"/>
                  </a:lnTo>
                  <a:cubicBezTo>
                    <a:pt x="100" y="2169"/>
                    <a:pt x="67" y="2236"/>
                    <a:pt x="33" y="2269"/>
                  </a:cubicBezTo>
                  <a:cubicBezTo>
                    <a:pt x="0" y="2302"/>
                    <a:pt x="0" y="2369"/>
                    <a:pt x="0" y="2402"/>
                  </a:cubicBezTo>
                  <a:cubicBezTo>
                    <a:pt x="0" y="2469"/>
                    <a:pt x="0" y="2502"/>
                    <a:pt x="33" y="2536"/>
                  </a:cubicBezTo>
                  <a:cubicBezTo>
                    <a:pt x="67" y="2536"/>
                    <a:pt x="100" y="2536"/>
                    <a:pt x="134" y="2502"/>
                  </a:cubicBezTo>
                  <a:lnTo>
                    <a:pt x="934" y="2069"/>
                  </a:lnTo>
                  <a:cubicBezTo>
                    <a:pt x="967" y="2035"/>
                    <a:pt x="1001" y="2002"/>
                    <a:pt x="1034" y="1969"/>
                  </a:cubicBezTo>
                  <a:cubicBezTo>
                    <a:pt x="1068" y="1902"/>
                    <a:pt x="1068" y="1869"/>
                    <a:pt x="1068" y="1802"/>
                  </a:cubicBezTo>
                  <a:cubicBezTo>
                    <a:pt x="1068" y="1769"/>
                    <a:pt x="1068" y="1735"/>
                    <a:pt x="1034" y="1702"/>
                  </a:cubicBezTo>
                  <a:cubicBezTo>
                    <a:pt x="1017" y="1685"/>
                    <a:pt x="1001" y="1677"/>
                    <a:pt x="984" y="1677"/>
                  </a:cubicBezTo>
                  <a:cubicBezTo>
                    <a:pt x="967" y="1677"/>
                    <a:pt x="951" y="1685"/>
                    <a:pt x="934" y="1702"/>
                  </a:cubicBezTo>
                  <a:lnTo>
                    <a:pt x="634" y="1869"/>
                  </a:lnTo>
                  <a:lnTo>
                    <a:pt x="6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380;p54">
              <a:extLst>
                <a:ext uri="{FF2B5EF4-FFF2-40B4-BE49-F238E27FC236}">
                  <a16:creationId xmlns:a16="http://schemas.microsoft.com/office/drawing/2014/main" id="{D8A9E696-87EB-47D1-A1AE-5DDEA366F070}"/>
                </a:ext>
              </a:extLst>
            </p:cNvPr>
            <p:cNvSpPr/>
            <p:nvPr/>
          </p:nvSpPr>
          <p:spPr>
            <a:xfrm>
              <a:off x="2790500" y="2130625"/>
              <a:ext cx="30050" cy="46825"/>
            </a:xfrm>
            <a:custGeom>
              <a:avLst/>
              <a:gdLst/>
              <a:ahLst/>
              <a:cxnLst/>
              <a:rect l="l" t="t" r="r" b="b"/>
              <a:pathLst>
                <a:path w="1202" h="1873" extrusionOk="0">
                  <a:moveTo>
                    <a:pt x="801" y="922"/>
                  </a:moveTo>
                  <a:lnTo>
                    <a:pt x="801" y="1088"/>
                  </a:lnTo>
                  <a:cubicBezTo>
                    <a:pt x="734" y="1155"/>
                    <a:pt x="668" y="1255"/>
                    <a:pt x="601" y="1322"/>
                  </a:cubicBezTo>
                  <a:cubicBezTo>
                    <a:pt x="534" y="1389"/>
                    <a:pt x="467" y="1422"/>
                    <a:pt x="401" y="1489"/>
                  </a:cubicBezTo>
                  <a:cubicBezTo>
                    <a:pt x="367" y="1522"/>
                    <a:pt x="301" y="1522"/>
                    <a:pt x="267" y="1522"/>
                  </a:cubicBezTo>
                  <a:cubicBezTo>
                    <a:pt x="234" y="1489"/>
                    <a:pt x="234" y="1489"/>
                    <a:pt x="234" y="1455"/>
                  </a:cubicBezTo>
                  <a:cubicBezTo>
                    <a:pt x="234" y="1389"/>
                    <a:pt x="267" y="1322"/>
                    <a:pt x="301" y="1288"/>
                  </a:cubicBezTo>
                  <a:cubicBezTo>
                    <a:pt x="367" y="1188"/>
                    <a:pt x="434" y="1088"/>
                    <a:pt x="534" y="1022"/>
                  </a:cubicBezTo>
                  <a:cubicBezTo>
                    <a:pt x="601" y="988"/>
                    <a:pt x="701" y="955"/>
                    <a:pt x="801" y="922"/>
                  </a:cubicBezTo>
                  <a:close/>
                  <a:moveTo>
                    <a:pt x="804" y="1"/>
                  </a:moveTo>
                  <a:cubicBezTo>
                    <a:pt x="737" y="1"/>
                    <a:pt x="652" y="24"/>
                    <a:pt x="567" y="88"/>
                  </a:cubicBezTo>
                  <a:cubicBezTo>
                    <a:pt x="501" y="121"/>
                    <a:pt x="467" y="154"/>
                    <a:pt x="401" y="188"/>
                  </a:cubicBezTo>
                  <a:cubicBezTo>
                    <a:pt x="367" y="221"/>
                    <a:pt x="301" y="288"/>
                    <a:pt x="234" y="354"/>
                  </a:cubicBezTo>
                  <a:cubicBezTo>
                    <a:pt x="201" y="354"/>
                    <a:pt x="167" y="388"/>
                    <a:pt x="167" y="455"/>
                  </a:cubicBezTo>
                  <a:cubicBezTo>
                    <a:pt x="134" y="455"/>
                    <a:pt x="134" y="488"/>
                    <a:pt x="134" y="521"/>
                  </a:cubicBezTo>
                  <a:cubicBezTo>
                    <a:pt x="134" y="521"/>
                    <a:pt x="134" y="555"/>
                    <a:pt x="134" y="588"/>
                  </a:cubicBezTo>
                  <a:cubicBezTo>
                    <a:pt x="134" y="621"/>
                    <a:pt x="134" y="655"/>
                    <a:pt x="167" y="688"/>
                  </a:cubicBezTo>
                  <a:lnTo>
                    <a:pt x="234" y="688"/>
                  </a:lnTo>
                  <a:cubicBezTo>
                    <a:pt x="267" y="688"/>
                    <a:pt x="301" y="655"/>
                    <a:pt x="334" y="621"/>
                  </a:cubicBezTo>
                  <a:cubicBezTo>
                    <a:pt x="401" y="555"/>
                    <a:pt x="501" y="488"/>
                    <a:pt x="567" y="421"/>
                  </a:cubicBezTo>
                  <a:cubicBezTo>
                    <a:pt x="668" y="354"/>
                    <a:pt x="734" y="354"/>
                    <a:pt x="768" y="354"/>
                  </a:cubicBezTo>
                  <a:cubicBezTo>
                    <a:pt x="801" y="388"/>
                    <a:pt x="801" y="421"/>
                    <a:pt x="801" y="488"/>
                  </a:cubicBezTo>
                  <a:lnTo>
                    <a:pt x="801" y="555"/>
                  </a:lnTo>
                  <a:cubicBezTo>
                    <a:pt x="701" y="588"/>
                    <a:pt x="634" y="621"/>
                    <a:pt x="567" y="655"/>
                  </a:cubicBezTo>
                  <a:cubicBezTo>
                    <a:pt x="401" y="755"/>
                    <a:pt x="234" y="888"/>
                    <a:pt x="134" y="1088"/>
                  </a:cubicBezTo>
                  <a:cubicBezTo>
                    <a:pt x="67" y="1222"/>
                    <a:pt x="0" y="1389"/>
                    <a:pt x="0" y="1555"/>
                  </a:cubicBezTo>
                  <a:cubicBezTo>
                    <a:pt x="0" y="1655"/>
                    <a:pt x="34" y="1755"/>
                    <a:pt x="100" y="1822"/>
                  </a:cubicBezTo>
                  <a:cubicBezTo>
                    <a:pt x="150" y="1856"/>
                    <a:pt x="209" y="1872"/>
                    <a:pt x="263" y="1872"/>
                  </a:cubicBezTo>
                  <a:cubicBezTo>
                    <a:pt x="317" y="1872"/>
                    <a:pt x="367" y="1856"/>
                    <a:pt x="401" y="1822"/>
                  </a:cubicBezTo>
                  <a:cubicBezTo>
                    <a:pt x="467" y="1789"/>
                    <a:pt x="534" y="1722"/>
                    <a:pt x="601" y="1689"/>
                  </a:cubicBezTo>
                  <a:cubicBezTo>
                    <a:pt x="668" y="1622"/>
                    <a:pt x="734" y="1555"/>
                    <a:pt x="801" y="1489"/>
                  </a:cubicBezTo>
                  <a:lnTo>
                    <a:pt x="801" y="1555"/>
                  </a:lnTo>
                  <a:lnTo>
                    <a:pt x="1068" y="1422"/>
                  </a:lnTo>
                  <a:cubicBezTo>
                    <a:pt x="1101" y="1389"/>
                    <a:pt x="1135" y="1355"/>
                    <a:pt x="1168" y="1288"/>
                  </a:cubicBezTo>
                  <a:cubicBezTo>
                    <a:pt x="1201" y="1255"/>
                    <a:pt x="1201" y="1188"/>
                    <a:pt x="1201" y="1155"/>
                  </a:cubicBezTo>
                  <a:cubicBezTo>
                    <a:pt x="1201" y="1122"/>
                    <a:pt x="1201" y="1055"/>
                    <a:pt x="1168" y="1055"/>
                  </a:cubicBezTo>
                  <a:cubicBezTo>
                    <a:pt x="1151" y="1022"/>
                    <a:pt x="1135" y="1005"/>
                    <a:pt x="1118" y="1005"/>
                  </a:cubicBezTo>
                  <a:cubicBezTo>
                    <a:pt x="1101" y="1005"/>
                    <a:pt x="1084" y="1022"/>
                    <a:pt x="1068" y="1055"/>
                  </a:cubicBezTo>
                  <a:lnTo>
                    <a:pt x="1001" y="1055"/>
                  </a:lnTo>
                  <a:lnTo>
                    <a:pt x="1001" y="354"/>
                  </a:lnTo>
                  <a:cubicBezTo>
                    <a:pt x="1001" y="188"/>
                    <a:pt x="968" y="88"/>
                    <a:pt x="901" y="21"/>
                  </a:cubicBezTo>
                  <a:cubicBezTo>
                    <a:pt x="877" y="9"/>
                    <a:pt x="843" y="1"/>
                    <a:pt x="80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381;p54">
              <a:extLst>
                <a:ext uri="{FF2B5EF4-FFF2-40B4-BE49-F238E27FC236}">
                  <a16:creationId xmlns:a16="http://schemas.microsoft.com/office/drawing/2014/main" id="{1C55207F-2877-4973-A9F2-16B688B96A93}"/>
                </a:ext>
              </a:extLst>
            </p:cNvPr>
            <p:cNvSpPr/>
            <p:nvPr/>
          </p:nvSpPr>
          <p:spPr>
            <a:xfrm>
              <a:off x="2826350" y="2108825"/>
              <a:ext cx="25875" cy="49850"/>
            </a:xfrm>
            <a:custGeom>
              <a:avLst/>
              <a:gdLst/>
              <a:ahLst/>
              <a:cxnLst/>
              <a:rect l="l" t="t" r="r" b="b"/>
              <a:pathLst>
                <a:path w="1035" h="1994" extrusionOk="0">
                  <a:moveTo>
                    <a:pt x="918" y="1"/>
                  </a:moveTo>
                  <a:cubicBezTo>
                    <a:pt x="901" y="1"/>
                    <a:pt x="885" y="9"/>
                    <a:pt x="868" y="26"/>
                  </a:cubicBezTo>
                  <a:lnTo>
                    <a:pt x="835" y="59"/>
                  </a:lnTo>
                  <a:cubicBezTo>
                    <a:pt x="835" y="59"/>
                    <a:pt x="801" y="92"/>
                    <a:pt x="801" y="126"/>
                  </a:cubicBezTo>
                  <a:cubicBezTo>
                    <a:pt x="785" y="109"/>
                    <a:pt x="760" y="101"/>
                    <a:pt x="735" y="101"/>
                  </a:cubicBezTo>
                  <a:cubicBezTo>
                    <a:pt x="710" y="101"/>
                    <a:pt x="685" y="109"/>
                    <a:pt x="668" y="126"/>
                  </a:cubicBezTo>
                  <a:cubicBezTo>
                    <a:pt x="601" y="126"/>
                    <a:pt x="568" y="159"/>
                    <a:pt x="501" y="159"/>
                  </a:cubicBezTo>
                  <a:cubicBezTo>
                    <a:pt x="368" y="259"/>
                    <a:pt x="234" y="393"/>
                    <a:pt x="134" y="559"/>
                  </a:cubicBezTo>
                  <a:cubicBezTo>
                    <a:pt x="67" y="659"/>
                    <a:pt x="34" y="793"/>
                    <a:pt x="34" y="926"/>
                  </a:cubicBezTo>
                  <a:cubicBezTo>
                    <a:pt x="34" y="1026"/>
                    <a:pt x="67" y="1126"/>
                    <a:pt x="134" y="1193"/>
                  </a:cubicBezTo>
                  <a:cubicBezTo>
                    <a:pt x="159" y="1205"/>
                    <a:pt x="192" y="1213"/>
                    <a:pt x="233" y="1213"/>
                  </a:cubicBezTo>
                  <a:cubicBezTo>
                    <a:pt x="303" y="1213"/>
                    <a:pt x="395" y="1190"/>
                    <a:pt x="501" y="1126"/>
                  </a:cubicBezTo>
                  <a:cubicBezTo>
                    <a:pt x="568" y="1093"/>
                    <a:pt x="668" y="1093"/>
                    <a:pt x="735" y="1060"/>
                  </a:cubicBezTo>
                  <a:cubicBezTo>
                    <a:pt x="801" y="1093"/>
                    <a:pt x="801" y="1093"/>
                    <a:pt x="801" y="1160"/>
                  </a:cubicBezTo>
                  <a:cubicBezTo>
                    <a:pt x="801" y="1193"/>
                    <a:pt x="768" y="1226"/>
                    <a:pt x="768" y="1260"/>
                  </a:cubicBezTo>
                  <a:cubicBezTo>
                    <a:pt x="701" y="1360"/>
                    <a:pt x="601" y="1427"/>
                    <a:pt x="501" y="1460"/>
                  </a:cubicBezTo>
                  <a:cubicBezTo>
                    <a:pt x="468" y="1493"/>
                    <a:pt x="401" y="1527"/>
                    <a:pt x="334" y="1527"/>
                  </a:cubicBezTo>
                  <a:cubicBezTo>
                    <a:pt x="301" y="1527"/>
                    <a:pt x="268" y="1527"/>
                    <a:pt x="234" y="1493"/>
                  </a:cubicBezTo>
                  <a:cubicBezTo>
                    <a:pt x="234" y="1460"/>
                    <a:pt x="201" y="1427"/>
                    <a:pt x="168" y="1393"/>
                  </a:cubicBezTo>
                  <a:lnTo>
                    <a:pt x="101" y="1393"/>
                  </a:lnTo>
                  <a:cubicBezTo>
                    <a:pt x="67" y="1427"/>
                    <a:pt x="34" y="1460"/>
                    <a:pt x="34" y="1493"/>
                  </a:cubicBezTo>
                  <a:cubicBezTo>
                    <a:pt x="1" y="1560"/>
                    <a:pt x="1" y="1627"/>
                    <a:pt x="1" y="1693"/>
                  </a:cubicBezTo>
                  <a:lnTo>
                    <a:pt x="1" y="1827"/>
                  </a:lnTo>
                  <a:cubicBezTo>
                    <a:pt x="1" y="1894"/>
                    <a:pt x="1" y="1927"/>
                    <a:pt x="34" y="1994"/>
                  </a:cubicBezTo>
                  <a:lnTo>
                    <a:pt x="101" y="1994"/>
                  </a:lnTo>
                  <a:lnTo>
                    <a:pt x="168" y="1960"/>
                  </a:lnTo>
                  <a:cubicBezTo>
                    <a:pt x="168" y="1927"/>
                    <a:pt x="168" y="1894"/>
                    <a:pt x="201" y="1894"/>
                  </a:cubicBezTo>
                  <a:lnTo>
                    <a:pt x="334" y="1894"/>
                  </a:lnTo>
                  <a:cubicBezTo>
                    <a:pt x="401" y="1860"/>
                    <a:pt x="468" y="1860"/>
                    <a:pt x="534" y="1827"/>
                  </a:cubicBezTo>
                  <a:cubicBezTo>
                    <a:pt x="701" y="1727"/>
                    <a:pt x="835" y="1560"/>
                    <a:pt x="935" y="1393"/>
                  </a:cubicBezTo>
                  <a:cubicBezTo>
                    <a:pt x="1001" y="1293"/>
                    <a:pt x="1035" y="1160"/>
                    <a:pt x="1035" y="1026"/>
                  </a:cubicBezTo>
                  <a:cubicBezTo>
                    <a:pt x="1035" y="926"/>
                    <a:pt x="1035" y="860"/>
                    <a:pt x="1001" y="793"/>
                  </a:cubicBezTo>
                  <a:cubicBezTo>
                    <a:pt x="953" y="744"/>
                    <a:pt x="904" y="713"/>
                    <a:pt x="855" y="713"/>
                  </a:cubicBezTo>
                  <a:cubicBezTo>
                    <a:pt x="837" y="713"/>
                    <a:pt x="819" y="717"/>
                    <a:pt x="801" y="726"/>
                  </a:cubicBezTo>
                  <a:cubicBezTo>
                    <a:pt x="701" y="726"/>
                    <a:pt x="601" y="759"/>
                    <a:pt x="501" y="793"/>
                  </a:cubicBezTo>
                  <a:cubicBezTo>
                    <a:pt x="434" y="826"/>
                    <a:pt x="401" y="826"/>
                    <a:pt x="334" y="826"/>
                  </a:cubicBezTo>
                  <a:cubicBezTo>
                    <a:pt x="268" y="826"/>
                    <a:pt x="268" y="826"/>
                    <a:pt x="268" y="793"/>
                  </a:cubicBezTo>
                  <a:cubicBezTo>
                    <a:pt x="301" y="759"/>
                    <a:pt x="301" y="726"/>
                    <a:pt x="334" y="693"/>
                  </a:cubicBezTo>
                  <a:cubicBezTo>
                    <a:pt x="368" y="626"/>
                    <a:pt x="434" y="559"/>
                    <a:pt x="534" y="526"/>
                  </a:cubicBezTo>
                  <a:cubicBezTo>
                    <a:pt x="568" y="493"/>
                    <a:pt x="601" y="459"/>
                    <a:pt x="668" y="459"/>
                  </a:cubicBezTo>
                  <a:lnTo>
                    <a:pt x="768" y="459"/>
                  </a:lnTo>
                  <a:cubicBezTo>
                    <a:pt x="768" y="493"/>
                    <a:pt x="768" y="526"/>
                    <a:pt x="801" y="559"/>
                  </a:cubicBezTo>
                  <a:cubicBezTo>
                    <a:pt x="818" y="576"/>
                    <a:pt x="835" y="584"/>
                    <a:pt x="851" y="584"/>
                  </a:cubicBezTo>
                  <a:cubicBezTo>
                    <a:pt x="868" y="584"/>
                    <a:pt x="885" y="576"/>
                    <a:pt x="901" y="559"/>
                  </a:cubicBezTo>
                  <a:cubicBezTo>
                    <a:pt x="935" y="526"/>
                    <a:pt x="968" y="493"/>
                    <a:pt x="968" y="426"/>
                  </a:cubicBezTo>
                  <a:cubicBezTo>
                    <a:pt x="1001" y="393"/>
                    <a:pt x="1001" y="326"/>
                    <a:pt x="968" y="259"/>
                  </a:cubicBezTo>
                  <a:lnTo>
                    <a:pt x="968" y="192"/>
                  </a:lnTo>
                  <a:cubicBezTo>
                    <a:pt x="1001" y="126"/>
                    <a:pt x="968" y="59"/>
                    <a:pt x="968" y="26"/>
                  </a:cubicBezTo>
                  <a:cubicBezTo>
                    <a:pt x="951" y="9"/>
                    <a:pt x="935" y="1"/>
                    <a:pt x="91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382;p54">
              <a:extLst>
                <a:ext uri="{FF2B5EF4-FFF2-40B4-BE49-F238E27FC236}">
                  <a16:creationId xmlns:a16="http://schemas.microsoft.com/office/drawing/2014/main" id="{779B32E3-4C74-4917-AD90-B608356B1993}"/>
                </a:ext>
              </a:extLst>
            </p:cNvPr>
            <p:cNvSpPr/>
            <p:nvPr/>
          </p:nvSpPr>
          <p:spPr>
            <a:xfrm>
              <a:off x="2861375" y="2081300"/>
              <a:ext cx="29225" cy="52425"/>
            </a:xfrm>
            <a:custGeom>
              <a:avLst/>
              <a:gdLst/>
              <a:ahLst/>
              <a:cxnLst/>
              <a:rect l="l" t="t" r="r" b="b"/>
              <a:pathLst>
                <a:path w="1169" h="2097" extrusionOk="0">
                  <a:moveTo>
                    <a:pt x="384" y="1"/>
                  </a:moveTo>
                  <a:cubicBezTo>
                    <a:pt x="368" y="1"/>
                    <a:pt x="351" y="9"/>
                    <a:pt x="334" y="26"/>
                  </a:cubicBezTo>
                  <a:cubicBezTo>
                    <a:pt x="301" y="59"/>
                    <a:pt x="268" y="93"/>
                    <a:pt x="268" y="126"/>
                  </a:cubicBezTo>
                  <a:cubicBezTo>
                    <a:pt x="234" y="193"/>
                    <a:pt x="234" y="259"/>
                    <a:pt x="234" y="326"/>
                  </a:cubicBezTo>
                  <a:lnTo>
                    <a:pt x="234" y="626"/>
                  </a:lnTo>
                  <a:lnTo>
                    <a:pt x="134" y="693"/>
                  </a:lnTo>
                  <a:cubicBezTo>
                    <a:pt x="101" y="726"/>
                    <a:pt x="67" y="760"/>
                    <a:pt x="34" y="793"/>
                  </a:cubicBezTo>
                  <a:cubicBezTo>
                    <a:pt x="1" y="860"/>
                    <a:pt x="1" y="893"/>
                    <a:pt x="1" y="960"/>
                  </a:cubicBezTo>
                  <a:cubicBezTo>
                    <a:pt x="1" y="993"/>
                    <a:pt x="1" y="1027"/>
                    <a:pt x="34" y="1060"/>
                  </a:cubicBezTo>
                  <a:cubicBezTo>
                    <a:pt x="51" y="1077"/>
                    <a:pt x="67" y="1085"/>
                    <a:pt x="84" y="1085"/>
                  </a:cubicBezTo>
                  <a:cubicBezTo>
                    <a:pt x="101" y="1085"/>
                    <a:pt x="117" y="1077"/>
                    <a:pt x="134" y="1060"/>
                  </a:cubicBezTo>
                  <a:lnTo>
                    <a:pt x="234" y="993"/>
                  </a:lnTo>
                  <a:lnTo>
                    <a:pt x="234" y="1794"/>
                  </a:lnTo>
                  <a:cubicBezTo>
                    <a:pt x="201" y="1894"/>
                    <a:pt x="268" y="1994"/>
                    <a:pt x="334" y="2061"/>
                  </a:cubicBezTo>
                  <a:cubicBezTo>
                    <a:pt x="360" y="2086"/>
                    <a:pt x="390" y="2097"/>
                    <a:pt x="425" y="2097"/>
                  </a:cubicBezTo>
                  <a:cubicBezTo>
                    <a:pt x="482" y="2097"/>
                    <a:pt x="552" y="2068"/>
                    <a:pt x="635" y="2027"/>
                  </a:cubicBezTo>
                  <a:cubicBezTo>
                    <a:pt x="735" y="1961"/>
                    <a:pt x="835" y="1894"/>
                    <a:pt x="935" y="1794"/>
                  </a:cubicBezTo>
                  <a:cubicBezTo>
                    <a:pt x="1001" y="1727"/>
                    <a:pt x="1068" y="1627"/>
                    <a:pt x="1135" y="1527"/>
                  </a:cubicBezTo>
                  <a:cubicBezTo>
                    <a:pt x="1168" y="1494"/>
                    <a:pt x="1168" y="1427"/>
                    <a:pt x="1168" y="1393"/>
                  </a:cubicBezTo>
                  <a:cubicBezTo>
                    <a:pt x="1168" y="1360"/>
                    <a:pt x="1168" y="1327"/>
                    <a:pt x="1135" y="1293"/>
                  </a:cubicBezTo>
                  <a:cubicBezTo>
                    <a:pt x="1118" y="1277"/>
                    <a:pt x="1102" y="1268"/>
                    <a:pt x="1089" y="1268"/>
                  </a:cubicBezTo>
                  <a:cubicBezTo>
                    <a:pt x="1077" y="1268"/>
                    <a:pt x="1068" y="1277"/>
                    <a:pt x="1068" y="1293"/>
                  </a:cubicBezTo>
                  <a:cubicBezTo>
                    <a:pt x="1035" y="1293"/>
                    <a:pt x="1001" y="1327"/>
                    <a:pt x="968" y="1360"/>
                  </a:cubicBezTo>
                  <a:cubicBezTo>
                    <a:pt x="868" y="1494"/>
                    <a:pt x="768" y="1594"/>
                    <a:pt x="635" y="1660"/>
                  </a:cubicBezTo>
                  <a:cubicBezTo>
                    <a:pt x="568" y="1727"/>
                    <a:pt x="501" y="1727"/>
                    <a:pt x="468" y="1727"/>
                  </a:cubicBezTo>
                  <a:cubicBezTo>
                    <a:pt x="468" y="1694"/>
                    <a:pt x="468" y="1660"/>
                    <a:pt x="468" y="1594"/>
                  </a:cubicBezTo>
                  <a:lnTo>
                    <a:pt x="468" y="893"/>
                  </a:lnTo>
                  <a:lnTo>
                    <a:pt x="868" y="593"/>
                  </a:lnTo>
                  <a:cubicBezTo>
                    <a:pt x="901" y="593"/>
                    <a:pt x="968" y="526"/>
                    <a:pt x="968" y="493"/>
                  </a:cubicBezTo>
                  <a:cubicBezTo>
                    <a:pt x="1001" y="459"/>
                    <a:pt x="1001" y="393"/>
                    <a:pt x="1035" y="359"/>
                  </a:cubicBezTo>
                  <a:cubicBezTo>
                    <a:pt x="1035" y="293"/>
                    <a:pt x="1001" y="259"/>
                    <a:pt x="968" y="226"/>
                  </a:cubicBezTo>
                  <a:cubicBezTo>
                    <a:pt x="968" y="226"/>
                    <a:pt x="935" y="226"/>
                    <a:pt x="868" y="259"/>
                  </a:cubicBezTo>
                  <a:lnTo>
                    <a:pt x="434" y="493"/>
                  </a:lnTo>
                  <a:lnTo>
                    <a:pt x="434" y="193"/>
                  </a:lnTo>
                  <a:cubicBezTo>
                    <a:pt x="468" y="126"/>
                    <a:pt x="434" y="59"/>
                    <a:pt x="434" y="26"/>
                  </a:cubicBezTo>
                  <a:cubicBezTo>
                    <a:pt x="418" y="9"/>
                    <a:pt x="401" y="1"/>
                    <a:pt x="38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383;p54">
              <a:extLst>
                <a:ext uri="{FF2B5EF4-FFF2-40B4-BE49-F238E27FC236}">
                  <a16:creationId xmlns:a16="http://schemas.microsoft.com/office/drawing/2014/main" id="{CA2E20B0-C521-43C2-9E33-DEA8B1499629}"/>
                </a:ext>
              </a:extLst>
            </p:cNvPr>
            <p:cNvSpPr/>
            <p:nvPr/>
          </p:nvSpPr>
          <p:spPr>
            <a:xfrm>
              <a:off x="2890575" y="2068175"/>
              <a:ext cx="36700" cy="55275"/>
            </a:xfrm>
            <a:custGeom>
              <a:avLst/>
              <a:gdLst/>
              <a:ahLst/>
              <a:cxnLst/>
              <a:rect l="l" t="t" r="r" b="b"/>
              <a:pathLst>
                <a:path w="1468" h="2211" extrusionOk="0">
                  <a:moveTo>
                    <a:pt x="1101" y="0"/>
                  </a:moveTo>
                  <a:cubicBezTo>
                    <a:pt x="1068" y="0"/>
                    <a:pt x="1034" y="17"/>
                    <a:pt x="1001" y="50"/>
                  </a:cubicBezTo>
                  <a:cubicBezTo>
                    <a:pt x="968" y="50"/>
                    <a:pt x="901" y="117"/>
                    <a:pt x="868" y="151"/>
                  </a:cubicBezTo>
                  <a:cubicBezTo>
                    <a:pt x="834" y="184"/>
                    <a:pt x="801" y="251"/>
                    <a:pt x="767" y="317"/>
                  </a:cubicBezTo>
                  <a:cubicBezTo>
                    <a:pt x="734" y="284"/>
                    <a:pt x="701" y="284"/>
                    <a:pt x="667" y="284"/>
                  </a:cubicBezTo>
                  <a:cubicBezTo>
                    <a:pt x="651" y="267"/>
                    <a:pt x="634" y="259"/>
                    <a:pt x="617" y="259"/>
                  </a:cubicBezTo>
                  <a:cubicBezTo>
                    <a:pt x="601" y="259"/>
                    <a:pt x="584" y="267"/>
                    <a:pt x="567" y="284"/>
                  </a:cubicBezTo>
                  <a:cubicBezTo>
                    <a:pt x="534" y="284"/>
                    <a:pt x="501" y="317"/>
                    <a:pt x="467" y="351"/>
                  </a:cubicBezTo>
                  <a:cubicBezTo>
                    <a:pt x="434" y="417"/>
                    <a:pt x="401" y="484"/>
                    <a:pt x="367" y="517"/>
                  </a:cubicBezTo>
                  <a:lnTo>
                    <a:pt x="367" y="417"/>
                  </a:lnTo>
                  <a:lnTo>
                    <a:pt x="167" y="618"/>
                  </a:lnTo>
                  <a:cubicBezTo>
                    <a:pt x="134" y="651"/>
                    <a:pt x="67" y="684"/>
                    <a:pt x="34" y="718"/>
                  </a:cubicBezTo>
                  <a:cubicBezTo>
                    <a:pt x="34" y="784"/>
                    <a:pt x="34" y="818"/>
                    <a:pt x="0" y="884"/>
                  </a:cubicBezTo>
                  <a:cubicBezTo>
                    <a:pt x="0" y="918"/>
                    <a:pt x="34" y="951"/>
                    <a:pt x="34" y="984"/>
                  </a:cubicBezTo>
                  <a:cubicBezTo>
                    <a:pt x="50" y="1001"/>
                    <a:pt x="67" y="1009"/>
                    <a:pt x="88" y="1009"/>
                  </a:cubicBezTo>
                  <a:cubicBezTo>
                    <a:pt x="109" y="1009"/>
                    <a:pt x="134" y="1001"/>
                    <a:pt x="167" y="984"/>
                  </a:cubicBezTo>
                  <a:lnTo>
                    <a:pt x="167" y="1818"/>
                  </a:lnTo>
                  <a:cubicBezTo>
                    <a:pt x="100" y="1818"/>
                    <a:pt x="67" y="1885"/>
                    <a:pt x="34" y="1918"/>
                  </a:cubicBezTo>
                  <a:cubicBezTo>
                    <a:pt x="34" y="1952"/>
                    <a:pt x="34" y="2019"/>
                    <a:pt x="0" y="2052"/>
                  </a:cubicBezTo>
                  <a:cubicBezTo>
                    <a:pt x="0" y="2119"/>
                    <a:pt x="34" y="2152"/>
                    <a:pt x="34" y="2185"/>
                  </a:cubicBezTo>
                  <a:cubicBezTo>
                    <a:pt x="50" y="2202"/>
                    <a:pt x="67" y="2210"/>
                    <a:pt x="88" y="2210"/>
                  </a:cubicBezTo>
                  <a:cubicBezTo>
                    <a:pt x="109" y="2210"/>
                    <a:pt x="134" y="2202"/>
                    <a:pt x="167" y="2185"/>
                  </a:cubicBezTo>
                  <a:lnTo>
                    <a:pt x="367" y="2052"/>
                  </a:lnTo>
                  <a:cubicBezTo>
                    <a:pt x="434" y="2019"/>
                    <a:pt x="467" y="1985"/>
                    <a:pt x="501" y="1952"/>
                  </a:cubicBezTo>
                  <a:cubicBezTo>
                    <a:pt x="501" y="1885"/>
                    <a:pt x="534" y="1852"/>
                    <a:pt x="534" y="1785"/>
                  </a:cubicBezTo>
                  <a:cubicBezTo>
                    <a:pt x="534" y="1752"/>
                    <a:pt x="501" y="1718"/>
                    <a:pt x="501" y="1685"/>
                  </a:cubicBezTo>
                  <a:cubicBezTo>
                    <a:pt x="484" y="1668"/>
                    <a:pt x="467" y="1660"/>
                    <a:pt x="451" y="1660"/>
                  </a:cubicBezTo>
                  <a:cubicBezTo>
                    <a:pt x="434" y="1660"/>
                    <a:pt x="417" y="1668"/>
                    <a:pt x="401" y="1685"/>
                  </a:cubicBezTo>
                  <a:lnTo>
                    <a:pt x="401" y="984"/>
                  </a:lnTo>
                  <a:cubicBezTo>
                    <a:pt x="401" y="918"/>
                    <a:pt x="434" y="851"/>
                    <a:pt x="467" y="784"/>
                  </a:cubicBezTo>
                  <a:cubicBezTo>
                    <a:pt x="501" y="751"/>
                    <a:pt x="534" y="718"/>
                    <a:pt x="567" y="684"/>
                  </a:cubicBezTo>
                  <a:lnTo>
                    <a:pt x="601" y="684"/>
                  </a:lnTo>
                  <a:cubicBezTo>
                    <a:pt x="634" y="718"/>
                    <a:pt x="634" y="751"/>
                    <a:pt x="601" y="784"/>
                  </a:cubicBezTo>
                  <a:lnTo>
                    <a:pt x="601" y="1885"/>
                  </a:lnTo>
                  <a:lnTo>
                    <a:pt x="834" y="1785"/>
                  </a:lnTo>
                  <a:cubicBezTo>
                    <a:pt x="868" y="1752"/>
                    <a:pt x="934" y="1685"/>
                    <a:pt x="934" y="1652"/>
                  </a:cubicBezTo>
                  <a:cubicBezTo>
                    <a:pt x="968" y="1618"/>
                    <a:pt x="968" y="1552"/>
                    <a:pt x="968" y="1518"/>
                  </a:cubicBezTo>
                  <a:cubicBezTo>
                    <a:pt x="1001" y="1451"/>
                    <a:pt x="968" y="1418"/>
                    <a:pt x="934" y="1418"/>
                  </a:cubicBezTo>
                  <a:cubicBezTo>
                    <a:pt x="934" y="1401"/>
                    <a:pt x="926" y="1393"/>
                    <a:pt x="909" y="1393"/>
                  </a:cubicBezTo>
                  <a:cubicBezTo>
                    <a:pt x="893" y="1393"/>
                    <a:pt x="868" y="1401"/>
                    <a:pt x="834" y="1418"/>
                  </a:cubicBezTo>
                  <a:lnTo>
                    <a:pt x="834" y="684"/>
                  </a:lnTo>
                  <a:cubicBezTo>
                    <a:pt x="868" y="618"/>
                    <a:pt x="901" y="551"/>
                    <a:pt x="934" y="484"/>
                  </a:cubicBezTo>
                  <a:cubicBezTo>
                    <a:pt x="968" y="451"/>
                    <a:pt x="968" y="417"/>
                    <a:pt x="1001" y="417"/>
                  </a:cubicBezTo>
                  <a:lnTo>
                    <a:pt x="1068" y="417"/>
                  </a:lnTo>
                  <a:cubicBezTo>
                    <a:pt x="1101" y="451"/>
                    <a:pt x="1101" y="484"/>
                    <a:pt x="1101" y="517"/>
                  </a:cubicBezTo>
                  <a:lnTo>
                    <a:pt x="1101" y="1618"/>
                  </a:lnTo>
                  <a:lnTo>
                    <a:pt x="1301" y="1485"/>
                  </a:lnTo>
                  <a:cubicBezTo>
                    <a:pt x="1368" y="1451"/>
                    <a:pt x="1401" y="1418"/>
                    <a:pt x="1435" y="1385"/>
                  </a:cubicBezTo>
                  <a:cubicBezTo>
                    <a:pt x="1435" y="1318"/>
                    <a:pt x="1468" y="1285"/>
                    <a:pt x="1468" y="1218"/>
                  </a:cubicBezTo>
                  <a:cubicBezTo>
                    <a:pt x="1468" y="1185"/>
                    <a:pt x="1435" y="1151"/>
                    <a:pt x="1435" y="1118"/>
                  </a:cubicBezTo>
                  <a:cubicBezTo>
                    <a:pt x="1418" y="1101"/>
                    <a:pt x="1401" y="1093"/>
                    <a:pt x="1380" y="1093"/>
                  </a:cubicBezTo>
                  <a:cubicBezTo>
                    <a:pt x="1360" y="1093"/>
                    <a:pt x="1335" y="1101"/>
                    <a:pt x="1301" y="1118"/>
                  </a:cubicBezTo>
                  <a:lnTo>
                    <a:pt x="1301" y="351"/>
                  </a:lnTo>
                  <a:cubicBezTo>
                    <a:pt x="1335" y="217"/>
                    <a:pt x="1301" y="117"/>
                    <a:pt x="1201" y="50"/>
                  </a:cubicBezTo>
                  <a:cubicBezTo>
                    <a:pt x="1168" y="17"/>
                    <a:pt x="1134" y="0"/>
                    <a:pt x="11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384;p54">
              <a:extLst>
                <a:ext uri="{FF2B5EF4-FFF2-40B4-BE49-F238E27FC236}">
                  <a16:creationId xmlns:a16="http://schemas.microsoft.com/office/drawing/2014/main" id="{64CDD544-128D-4C45-8B93-5CD714238DCC}"/>
                </a:ext>
              </a:extLst>
            </p:cNvPr>
            <p:cNvSpPr/>
            <p:nvPr/>
          </p:nvSpPr>
          <p:spPr>
            <a:xfrm>
              <a:off x="2928100" y="2050725"/>
              <a:ext cx="30050" cy="44575"/>
            </a:xfrm>
            <a:custGeom>
              <a:avLst/>
              <a:gdLst/>
              <a:ahLst/>
              <a:cxnLst/>
              <a:rect l="l" t="t" r="r" b="b"/>
              <a:pathLst>
                <a:path w="1202" h="1783" extrusionOk="0">
                  <a:moveTo>
                    <a:pt x="736" y="385"/>
                  </a:moveTo>
                  <a:cubicBezTo>
                    <a:pt x="791" y="385"/>
                    <a:pt x="846" y="412"/>
                    <a:pt x="901" y="448"/>
                  </a:cubicBezTo>
                  <a:cubicBezTo>
                    <a:pt x="934" y="548"/>
                    <a:pt x="968" y="615"/>
                    <a:pt x="968" y="715"/>
                  </a:cubicBezTo>
                  <a:cubicBezTo>
                    <a:pt x="968" y="849"/>
                    <a:pt x="934" y="982"/>
                    <a:pt x="868" y="1115"/>
                  </a:cubicBezTo>
                  <a:cubicBezTo>
                    <a:pt x="801" y="1215"/>
                    <a:pt x="701" y="1316"/>
                    <a:pt x="601" y="1382"/>
                  </a:cubicBezTo>
                  <a:cubicBezTo>
                    <a:pt x="567" y="1416"/>
                    <a:pt x="526" y="1432"/>
                    <a:pt x="480" y="1432"/>
                  </a:cubicBezTo>
                  <a:cubicBezTo>
                    <a:pt x="434" y="1432"/>
                    <a:pt x="384" y="1416"/>
                    <a:pt x="334" y="1382"/>
                  </a:cubicBezTo>
                  <a:cubicBezTo>
                    <a:pt x="267" y="1349"/>
                    <a:pt x="234" y="1249"/>
                    <a:pt x="234" y="1149"/>
                  </a:cubicBezTo>
                  <a:cubicBezTo>
                    <a:pt x="234" y="1015"/>
                    <a:pt x="267" y="849"/>
                    <a:pt x="334" y="748"/>
                  </a:cubicBezTo>
                  <a:cubicBezTo>
                    <a:pt x="401" y="615"/>
                    <a:pt x="501" y="515"/>
                    <a:pt x="601" y="448"/>
                  </a:cubicBezTo>
                  <a:cubicBezTo>
                    <a:pt x="646" y="403"/>
                    <a:pt x="691" y="385"/>
                    <a:pt x="736" y="385"/>
                  </a:cubicBezTo>
                  <a:close/>
                  <a:moveTo>
                    <a:pt x="813" y="1"/>
                  </a:moveTo>
                  <a:cubicBezTo>
                    <a:pt x="742" y="1"/>
                    <a:pt x="672" y="24"/>
                    <a:pt x="601" y="48"/>
                  </a:cubicBezTo>
                  <a:cubicBezTo>
                    <a:pt x="501" y="148"/>
                    <a:pt x="401" y="248"/>
                    <a:pt x="301" y="348"/>
                  </a:cubicBezTo>
                  <a:cubicBezTo>
                    <a:pt x="200" y="482"/>
                    <a:pt x="134" y="648"/>
                    <a:pt x="100" y="782"/>
                  </a:cubicBezTo>
                  <a:cubicBezTo>
                    <a:pt x="34" y="949"/>
                    <a:pt x="34" y="1082"/>
                    <a:pt x="34" y="1249"/>
                  </a:cubicBezTo>
                  <a:cubicBezTo>
                    <a:pt x="0" y="1382"/>
                    <a:pt x="34" y="1482"/>
                    <a:pt x="100" y="1616"/>
                  </a:cubicBezTo>
                  <a:cubicBezTo>
                    <a:pt x="134" y="1682"/>
                    <a:pt x="200" y="1749"/>
                    <a:pt x="301" y="1783"/>
                  </a:cubicBezTo>
                  <a:cubicBezTo>
                    <a:pt x="401" y="1783"/>
                    <a:pt x="501" y="1783"/>
                    <a:pt x="601" y="1716"/>
                  </a:cubicBezTo>
                  <a:cubicBezTo>
                    <a:pt x="734" y="1649"/>
                    <a:pt x="834" y="1549"/>
                    <a:pt x="901" y="1416"/>
                  </a:cubicBezTo>
                  <a:cubicBezTo>
                    <a:pt x="1001" y="1282"/>
                    <a:pt x="1068" y="1149"/>
                    <a:pt x="1134" y="1015"/>
                  </a:cubicBezTo>
                  <a:cubicBezTo>
                    <a:pt x="1168" y="882"/>
                    <a:pt x="1201" y="715"/>
                    <a:pt x="1201" y="582"/>
                  </a:cubicBezTo>
                  <a:cubicBezTo>
                    <a:pt x="1201" y="448"/>
                    <a:pt x="1168" y="315"/>
                    <a:pt x="1134" y="215"/>
                  </a:cubicBezTo>
                  <a:cubicBezTo>
                    <a:pt x="1068" y="115"/>
                    <a:pt x="1001" y="48"/>
                    <a:pt x="901" y="15"/>
                  </a:cubicBezTo>
                  <a:cubicBezTo>
                    <a:pt x="872" y="5"/>
                    <a:pt x="842" y="1"/>
                    <a:pt x="81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385;p54">
              <a:extLst>
                <a:ext uri="{FF2B5EF4-FFF2-40B4-BE49-F238E27FC236}">
                  <a16:creationId xmlns:a16="http://schemas.microsoft.com/office/drawing/2014/main" id="{6FFA74BD-2D8E-49CB-96FB-0F0A3CD5E12A}"/>
                </a:ext>
              </a:extLst>
            </p:cNvPr>
            <p:cNvSpPr/>
            <p:nvPr/>
          </p:nvSpPr>
          <p:spPr>
            <a:xfrm>
              <a:off x="2961450" y="2010225"/>
              <a:ext cx="34225" cy="66925"/>
            </a:xfrm>
            <a:custGeom>
              <a:avLst/>
              <a:gdLst/>
              <a:ahLst/>
              <a:cxnLst/>
              <a:rect l="l" t="t" r="r" b="b"/>
              <a:pathLst>
                <a:path w="1369" h="2677" extrusionOk="0">
                  <a:moveTo>
                    <a:pt x="718" y="1251"/>
                  </a:moveTo>
                  <a:cubicBezTo>
                    <a:pt x="759" y="1251"/>
                    <a:pt x="801" y="1268"/>
                    <a:pt x="835" y="1301"/>
                  </a:cubicBezTo>
                  <a:cubicBezTo>
                    <a:pt x="901" y="1401"/>
                    <a:pt x="968" y="1501"/>
                    <a:pt x="935" y="1601"/>
                  </a:cubicBezTo>
                  <a:cubicBezTo>
                    <a:pt x="935" y="1735"/>
                    <a:pt x="901" y="1868"/>
                    <a:pt x="835" y="2002"/>
                  </a:cubicBezTo>
                  <a:cubicBezTo>
                    <a:pt x="801" y="2102"/>
                    <a:pt x="701" y="2202"/>
                    <a:pt x="601" y="2235"/>
                  </a:cubicBezTo>
                  <a:cubicBezTo>
                    <a:pt x="539" y="2276"/>
                    <a:pt x="477" y="2305"/>
                    <a:pt x="431" y="2305"/>
                  </a:cubicBezTo>
                  <a:cubicBezTo>
                    <a:pt x="403" y="2305"/>
                    <a:pt x="380" y="2294"/>
                    <a:pt x="368" y="2268"/>
                  </a:cubicBezTo>
                  <a:cubicBezTo>
                    <a:pt x="267" y="2202"/>
                    <a:pt x="267" y="2102"/>
                    <a:pt x="267" y="2002"/>
                  </a:cubicBezTo>
                  <a:cubicBezTo>
                    <a:pt x="267" y="1868"/>
                    <a:pt x="301" y="1735"/>
                    <a:pt x="368" y="1601"/>
                  </a:cubicBezTo>
                  <a:cubicBezTo>
                    <a:pt x="401" y="1468"/>
                    <a:pt x="501" y="1368"/>
                    <a:pt x="601" y="1301"/>
                  </a:cubicBezTo>
                  <a:cubicBezTo>
                    <a:pt x="634" y="1268"/>
                    <a:pt x="676" y="1251"/>
                    <a:pt x="718" y="1251"/>
                  </a:cubicBezTo>
                  <a:close/>
                  <a:moveTo>
                    <a:pt x="1168" y="0"/>
                  </a:moveTo>
                  <a:lnTo>
                    <a:pt x="901" y="167"/>
                  </a:lnTo>
                  <a:cubicBezTo>
                    <a:pt x="868" y="200"/>
                    <a:pt x="835" y="234"/>
                    <a:pt x="801" y="267"/>
                  </a:cubicBezTo>
                  <a:cubicBezTo>
                    <a:pt x="768" y="334"/>
                    <a:pt x="768" y="367"/>
                    <a:pt x="768" y="434"/>
                  </a:cubicBezTo>
                  <a:cubicBezTo>
                    <a:pt x="768" y="467"/>
                    <a:pt x="768" y="500"/>
                    <a:pt x="801" y="534"/>
                  </a:cubicBezTo>
                  <a:cubicBezTo>
                    <a:pt x="818" y="550"/>
                    <a:pt x="835" y="559"/>
                    <a:pt x="851" y="559"/>
                  </a:cubicBezTo>
                  <a:cubicBezTo>
                    <a:pt x="868" y="559"/>
                    <a:pt x="885" y="550"/>
                    <a:pt x="901" y="534"/>
                  </a:cubicBezTo>
                  <a:lnTo>
                    <a:pt x="968" y="500"/>
                  </a:lnTo>
                  <a:lnTo>
                    <a:pt x="968" y="934"/>
                  </a:lnTo>
                  <a:cubicBezTo>
                    <a:pt x="901" y="901"/>
                    <a:pt x="835" y="901"/>
                    <a:pt x="801" y="901"/>
                  </a:cubicBezTo>
                  <a:cubicBezTo>
                    <a:pt x="734" y="901"/>
                    <a:pt x="668" y="934"/>
                    <a:pt x="601" y="967"/>
                  </a:cubicBezTo>
                  <a:cubicBezTo>
                    <a:pt x="434" y="1068"/>
                    <a:pt x="267" y="1234"/>
                    <a:pt x="201" y="1434"/>
                  </a:cubicBezTo>
                  <a:cubicBezTo>
                    <a:pt x="101" y="1635"/>
                    <a:pt x="34" y="1901"/>
                    <a:pt x="34" y="2135"/>
                  </a:cubicBezTo>
                  <a:cubicBezTo>
                    <a:pt x="1" y="2302"/>
                    <a:pt x="67" y="2469"/>
                    <a:pt x="201" y="2602"/>
                  </a:cubicBezTo>
                  <a:cubicBezTo>
                    <a:pt x="251" y="2652"/>
                    <a:pt x="309" y="2677"/>
                    <a:pt x="376" y="2677"/>
                  </a:cubicBezTo>
                  <a:cubicBezTo>
                    <a:pt x="443" y="2677"/>
                    <a:pt x="518" y="2652"/>
                    <a:pt x="601" y="2602"/>
                  </a:cubicBezTo>
                  <a:cubicBezTo>
                    <a:pt x="668" y="2569"/>
                    <a:pt x="734" y="2535"/>
                    <a:pt x="768" y="2469"/>
                  </a:cubicBezTo>
                  <a:cubicBezTo>
                    <a:pt x="835" y="2402"/>
                    <a:pt x="901" y="2335"/>
                    <a:pt x="935" y="2268"/>
                  </a:cubicBezTo>
                  <a:lnTo>
                    <a:pt x="935" y="2368"/>
                  </a:lnTo>
                  <a:lnTo>
                    <a:pt x="1201" y="2202"/>
                  </a:lnTo>
                  <a:cubicBezTo>
                    <a:pt x="1268" y="2168"/>
                    <a:pt x="1302" y="2135"/>
                    <a:pt x="1335" y="2068"/>
                  </a:cubicBezTo>
                  <a:cubicBezTo>
                    <a:pt x="1335" y="2035"/>
                    <a:pt x="1368" y="2002"/>
                    <a:pt x="1368" y="1935"/>
                  </a:cubicBezTo>
                  <a:cubicBezTo>
                    <a:pt x="1368" y="1901"/>
                    <a:pt x="1335" y="1868"/>
                    <a:pt x="1335" y="1835"/>
                  </a:cubicBezTo>
                  <a:cubicBezTo>
                    <a:pt x="1318" y="1818"/>
                    <a:pt x="1302" y="1810"/>
                    <a:pt x="1281" y="1810"/>
                  </a:cubicBezTo>
                  <a:cubicBezTo>
                    <a:pt x="1260" y="1810"/>
                    <a:pt x="1235" y="1818"/>
                    <a:pt x="1201" y="1835"/>
                  </a:cubicBezTo>
                  <a:lnTo>
                    <a:pt x="1168" y="1868"/>
                  </a:lnTo>
                  <a:lnTo>
                    <a:pt x="1168"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386;p54">
              <a:extLst>
                <a:ext uri="{FF2B5EF4-FFF2-40B4-BE49-F238E27FC236}">
                  <a16:creationId xmlns:a16="http://schemas.microsoft.com/office/drawing/2014/main" id="{3E7D6B0D-4576-4CB9-8E2A-441DEB92EE78}"/>
                </a:ext>
              </a:extLst>
            </p:cNvPr>
            <p:cNvSpPr/>
            <p:nvPr/>
          </p:nvSpPr>
          <p:spPr>
            <a:xfrm>
              <a:off x="2998150" y="2009600"/>
              <a:ext cx="32550" cy="50475"/>
            </a:xfrm>
            <a:custGeom>
              <a:avLst/>
              <a:gdLst/>
              <a:ahLst/>
              <a:cxnLst/>
              <a:rect l="l" t="t" r="r" b="b"/>
              <a:pathLst>
                <a:path w="1302" h="2019" extrusionOk="0">
                  <a:moveTo>
                    <a:pt x="150" y="0"/>
                  </a:moveTo>
                  <a:cubicBezTo>
                    <a:pt x="134" y="0"/>
                    <a:pt x="117" y="8"/>
                    <a:pt x="100" y="25"/>
                  </a:cubicBezTo>
                  <a:cubicBezTo>
                    <a:pt x="67" y="25"/>
                    <a:pt x="34" y="92"/>
                    <a:pt x="34" y="125"/>
                  </a:cubicBezTo>
                  <a:cubicBezTo>
                    <a:pt x="0" y="159"/>
                    <a:pt x="0" y="225"/>
                    <a:pt x="0" y="259"/>
                  </a:cubicBezTo>
                  <a:cubicBezTo>
                    <a:pt x="0" y="292"/>
                    <a:pt x="0" y="325"/>
                    <a:pt x="0" y="359"/>
                  </a:cubicBezTo>
                  <a:cubicBezTo>
                    <a:pt x="0" y="359"/>
                    <a:pt x="34" y="392"/>
                    <a:pt x="67" y="392"/>
                  </a:cubicBezTo>
                  <a:lnTo>
                    <a:pt x="801" y="592"/>
                  </a:lnTo>
                  <a:lnTo>
                    <a:pt x="67" y="1660"/>
                  </a:lnTo>
                  <a:cubicBezTo>
                    <a:pt x="34" y="1693"/>
                    <a:pt x="0" y="1726"/>
                    <a:pt x="0" y="1793"/>
                  </a:cubicBezTo>
                  <a:cubicBezTo>
                    <a:pt x="0" y="1826"/>
                    <a:pt x="0" y="1860"/>
                    <a:pt x="0" y="1893"/>
                  </a:cubicBezTo>
                  <a:cubicBezTo>
                    <a:pt x="0" y="1926"/>
                    <a:pt x="0" y="1960"/>
                    <a:pt x="34" y="1993"/>
                  </a:cubicBezTo>
                  <a:cubicBezTo>
                    <a:pt x="34" y="2010"/>
                    <a:pt x="50" y="2018"/>
                    <a:pt x="67" y="2018"/>
                  </a:cubicBezTo>
                  <a:cubicBezTo>
                    <a:pt x="84" y="2018"/>
                    <a:pt x="100" y="2010"/>
                    <a:pt x="100" y="1993"/>
                  </a:cubicBezTo>
                  <a:cubicBezTo>
                    <a:pt x="134" y="1960"/>
                    <a:pt x="167" y="1926"/>
                    <a:pt x="200" y="1893"/>
                  </a:cubicBezTo>
                  <a:lnTo>
                    <a:pt x="1301" y="325"/>
                  </a:lnTo>
                  <a:lnTo>
                    <a:pt x="200" y="25"/>
                  </a:lnTo>
                  <a:cubicBezTo>
                    <a:pt x="184" y="8"/>
                    <a:pt x="167" y="0"/>
                    <a:pt x="15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387;p54">
              <a:extLst>
                <a:ext uri="{FF2B5EF4-FFF2-40B4-BE49-F238E27FC236}">
                  <a16:creationId xmlns:a16="http://schemas.microsoft.com/office/drawing/2014/main" id="{2EF7B5F6-AE41-4271-9A20-C1322AAFBF14}"/>
                </a:ext>
              </a:extLst>
            </p:cNvPr>
            <p:cNvSpPr/>
            <p:nvPr/>
          </p:nvSpPr>
          <p:spPr>
            <a:xfrm>
              <a:off x="2027450" y="2659000"/>
              <a:ext cx="33375" cy="49875"/>
            </a:xfrm>
            <a:custGeom>
              <a:avLst/>
              <a:gdLst/>
              <a:ahLst/>
              <a:cxnLst/>
              <a:rect l="l" t="t" r="r" b="b"/>
              <a:pathLst>
                <a:path w="1335" h="1995" extrusionOk="0">
                  <a:moveTo>
                    <a:pt x="1201" y="1"/>
                  </a:moveTo>
                  <a:cubicBezTo>
                    <a:pt x="1168" y="34"/>
                    <a:pt x="1135" y="68"/>
                    <a:pt x="1135" y="101"/>
                  </a:cubicBezTo>
                  <a:lnTo>
                    <a:pt x="1" y="1669"/>
                  </a:lnTo>
                  <a:lnTo>
                    <a:pt x="1068" y="1969"/>
                  </a:lnTo>
                  <a:cubicBezTo>
                    <a:pt x="1085" y="1986"/>
                    <a:pt x="1101" y="1994"/>
                    <a:pt x="1118" y="1994"/>
                  </a:cubicBezTo>
                  <a:cubicBezTo>
                    <a:pt x="1135" y="1994"/>
                    <a:pt x="1151" y="1986"/>
                    <a:pt x="1168" y="1969"/>
                  </a:cubicBezTo>
                  <a:cubicBezTo>
                    <a:pt x="1201" y="1969"/>
                    <a:pt x="1235" y="1936"/>
                    <a:pt x="1235" y="1869"/>
                  </a:cubicBezTo>
                  <a:cubicBezTo>
                    <a:pt x="1268" y="1836"/>
                    <a:pt x="1268" y="1802"/>
                    <a:pt x="1268" y="1736"/>
                  </a:cubicBezTo>
                  <a:cubicBezTo>
                    <a:pt x="1302" y="1702"/>
                    <a:pt x="1302" y="1669"/>
                    <a:pt x="1268" y="1669"/>
                  </a:cubicBezTo>
                  <a:cubicBezTo>
                    <a:pt x="1268" y="1635"/>
                    <a:pt x="1235" y="1602"/>
                    <a:pt x="1201" y="1602"/>
                  </a:cubicBezTo>
                  <a:lnTo>
                    <a:pt x="468" y="1402"/>
                  </a:lnTo>
                  <a:lnTo>
                    <a:pt x="1268" y="335"/>
                  </a:lnTo>
                  <a:cubicBezTo>
                    <a:pt x="1268" y="301"/>
                    <a:pt x="1302" y="268"/>
                    <a:pt x="1335" y="234"/>
                  </a:cubicBezTo>
                  <a:cubicBezTo>
                    <a:pt x="1335" y="168"/>
                    <a:pt x="1335" y="134"/>
                    <a:pt x="1335" y="101"/>
                  </a:cubicBezTo>
                  <a:cubicBezTo>
                    <a:pt x="1335" y="68"/>
                    <a:pt x="1302" y="34"/>
                    <a:pt x="130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388;p54">
              <a:extLst>
                <a:ext uri="{FF2B5EF4-FFF2-40B4-BE49-F238E27FC236}">
                  <a16:creationId xmlns:a16="http://schemas.microsoft.com/office/drawing/2014/main" id="{53C3C313-743E-48BE-8E3D-9383CD316460}"/>
                </a:ext>
              </a:extLst>
            </p:cNvPr>
            <p:cNvSpPr/>
            <p:nvPr/>
          </p:nvSpPr>
          <p:spPr>
            <a:xfrm>
              <a:off x="2065825" y="2650050"/>
              <a:ext cx="29200" cy="48225"/>
            </a:xfrm>
            <a:custGeom>
              <a:avLst/>
              <a:gdLst/>
              <a:ahLst/>
              <a:cxnLst/>
              <a:rect l="l" t="t" r="r" b="b"/>
              <a:pathLst>
                <a:path w="1168" h="1929" extrusionOk="0">
                  <a:moveTo>
                    <a:pt x="1047" y="0"/>
                  </a:moveTo>
                  <a:cubicBezTo>
                    <a:pt x="1034" y="0"/>
                    <a:pt x="1017" y="9"/>
                    <a:pt x="1001" y="25"/>
                  </a:cubicBezTo>
                  <a:cubicBezTo>
                    <a:pt x="967" y="59"/>
                    <a:pt x="934" y="92"/>
                    <a:pt x="901" y="125"/>
                  </a:cubicBezTo>
                  <a:lnTo>
                    <a:pt x="767" y="125"/>
                  </a:lnTo>
                  <a:cubicBezTo>
                    <a:pt x="701" y="125"/>
                    <a:pt x="634" y="159"/>
                    <a:pt x="567" y="192"/>
                  </a:cubicBezTo>
                  <a:cubicBezTo>
                    <a:pt x="400" y="326"/>
                    <a:pt x="234" y="492"/>
                    <a:pt x="167" y="693"/>
                  </a:cubicBezTo>
                  <a:cubicBezTo>
                    <a:pt x="67" y="893"/>
                    <a:pt x="0" y="1160"/>
                    <a:pt x="0" y="1393"/>
                  </a:cubicBezTo>
                  <a:cubicBezTo>
                    <a:pt x="0" y="1660"/>
                    <a:pt x="100" y="1860"/>
                    <a:pt x="200" y="1893"/>
                  </a:cubicBezTo>
                  <a:cubicBezTo>
                    <a:pt x="236" y="1917"/>
                    <a:pt x="275" y="1928"/>
                    <a:pt x="319" y="1928"/>
                  </a:cubicBezTo>
                  <a:cubicBezTo>
                    <a:pt x="399" y="1928"/>
                    <a:pt x="493" y="1891"/>
                    <a:pt x="600" y="1827"/>
                  </a:cubicBezTo>
                  <a:cubicBezTo>
                    <a:pt x="801" y="1727"/>
                    <a:pt x="934" y="1593"/>
                    <a:pt x="1067" y="1426"/>
                  </a:cubicBezTo>
                  <a:cubicBezTo>
                    <a:pt x="1134" y="1326"/>
                    <a:pt x="1168" y="1226"/>
                    <a:pt x="1168" y="1126"/>
                  </a:cubicBezTo>
                  <a:cubicBezTo>
                    <a:pt x="1168" y="1093"/>
                    <a:pt x="1168" y="1059"/>
                    <a:pt x="1134" y="1026"/>
                  </a:cubicBezTo>
                  <a:lnTo>
                    <a:pt x="1067" y="1026"/>
                  </a:lnTo>
                  <a:cubicBezTo>
                    <a:pt x="1001" y="1059"/>
                    <a:pt x="967" y="1093"/>
                    <a:pt x="967" y="1126"/>
                  </a:cubicBezTo>
                  <a:cubicBezTo>
                    <a:pt x="934" y="1193"/>
                    <a:pt x="901" y="1260"/>
                    <a:pt x="867" y="1293"/>
                  </a:cubicBezTo>
                  <a:cubicBezTo>
                    <a:pt x="801" y="1360"/>
                    <a:pt x="734" y="1426"/>
                    <a:pt x="634" y="1460"/>
                  </a:cubicBezTo>
                  <a:cubicBezTo>
                    <a:pt x="548" y="1524"/>
                    <a:pt x="475" y="1561"/>
                    <a:pt x="417" y="1561"/>
                  </a:cubicBezTo>
                  <a:cubicBezTo>
                    <a:pt x="385" y="1561"/>
                    <a:pt x="357" y="1550"/>
                    <a:pt x="334" y="1526"/>
                  </a:cubicBezTo>
                  <a:cubicBezTo>
                    <a:pt x="267" y="1460"/>
                    <a:pt x="200" y="1360"/>
                    <a:pt x="234" y="1260"/>
                  </a:cubicBezTo>
                  <a:cubicBezTo>
                    <a:pt x="234" y="1126"/>
                    <a:pt x="267" y="993"/>
                    <a:pt x="334" y="859"/>
                  </a:cubicBezTo>
                  <a:cubicBezTo>
                    <a:pt x="367" y="726"/>
                    <a:pt x="467" y="626"/>
                    <a:pt x="600" y="559"/>
                  </a:cubicBezTo>
                  <a:cubicBezTo>
                    <a:pt x="634" y="492"/>
                    <a:pt x="734" y="492"/>
                    <a:pt x="801" y="492"/>
                  </a:cubicBezTo>
                  <a:cubicBezTo>
                    <a:pt x="834" y="526"/>
                    <a:pt x="867" y="559"/>
                    <a:pt x="867" y="592"/>
                  </a:cubicBezTo>
                  <a:cubicBezTo>
                    <a:pt x="867" y="626"/>
                    <a:pt x="901" y="693"/>
                    <a:pt x="901" y="726"/>
                  </a:cubicBezTo>
                  <a:lnTo>
                    <a:pt x="1001" y="726"/>
                  </a:lnTo>
                  <a:cubicBezTo>
                    <a:pt x="1034" y="693"/>
                    <a:pt x="1067" y="659"/>
                    <a:pt x="1067" y="626"/>
                  </a:cubicBezTo>
                  <a:cubicBezTo>
                    <a:pt x="1101" y="559"/>
                    <a:pt x="1101" y="492"/>
                    <a:pt x="1101" y="426"/>
                  </a:cubicBezTo>
                  <a:lnTo>
                    <a:pt x="1101" y="192"/>
                  </a:lnTo>
                  <a:cubicBezTo>
                    <a:pt x="1101" y="125"/>
                    <a:pt x="1101" y="92"/>
                    <a:pt x="1067" y="25"/>
                  </a:cubicBezTo>
                  <a:cubicBezTo>
                    <a:pt x="1067" y="9"/>
                    <a:pt x="1059" y="0"/>
                    <a:pt x="104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389;p54">
              <a:extLst>
                <a:ext uri="{FF2B5EF4-FFF2-40B4-BE49-F238E27FC236}">
                  <a16:creationId xmlns:a16="http://schemas.microsoft.com/office/drawing/2014/main" id="{C809D54D-913F-4B30-AA1F-7AF73C523B89}"/>
                </a:ext>
              </a:extLst>
            </p:cNvPr>
            <p:cNvSpPr/>
            <p:nvPr/>
          </p:nvSpPr>
          <p:spPr>
            <a:xfrm>
              <a:off x="2098325" y="2623975"/>
              <a:ext cx="31725" cy="58550"/>
            </a:xfrm>
            <a:custGeom>
              <a:avLst/>
              <a:gdLst/>
              <a:ahLst/>
              <a:cxnLst/>
              <a:rect l="l" t="t" r="r" b="b"/>
              <a:pathLst>
                <a:path w="1269" h="2342" extrusionOk="0">
                  <a:moveTo>
                    <a:pt x="401" y="1"/>
                  </a:moveTo>
                  <a:lnTo>
                    <a:pt x="134" y="134"/>
                  </a:lnTo>
                  <a:cubicBezTo>
                    <a:pt x="101" y="134"/>
                    <a:pt x="34" y="201"/>
                    <a:pt x="34" y="234"/>
                  </a:cubicBezTo>
                  <a:cubicBezTo>
                    <a:pt x="1" y="268"/>
                    <a:pt x="1" y="335"/>
                    <a:pt x="1" y="368"/>
                  </a:cubicBezTo>
                  <a:cubicBezTo>
                    <a:pt x="1" y="435"/>
                    <a:pt x="1" y="468"/>
                    <a:pt x="34" y="501"/>
                  </a:cubicBezTo>
                  <a:cubicBezTo>
                    <a:pt x="34" y="501"/>
                    <a:pt x="68" y="501"/>
                    <a:pt x="134" y="468"/>
                  </a:cubicBezTo>
                  <a:lnTo>
                    <a:pt x="168" y="468"/>
                  </a:lnTo>
                  <a:lnTo>
                    <a:pt x="168" y="1936"/>
                  </a:lnTo>
                  <a:cubicBezTo>
                    <a:pt x="134" y="1969"/>
                    <a:pt x="101" y="2002"/>
                    <a:pt x="68" y="2036"/>
                  </a:cubicBezTo>
                  <a:cubicBezTo>
                    <a:pt x="34" y="2069"/>
                    <a:pt x="1" y="2136"/>
                    <a:pt x="1" y="2203"/>
                  </a:cubicBezTo>
                  <a:cubicBezTo>
                    <a:pt x="1" y="2269"/>
                    <a:pt x="34" y="2269"/>
                    <a:pt x="34" y="2303"/>
                  </a:cubicBezTo>
                  <a:cubicBezTo>
                    <a:pt x="48" y="2331"/>
                    <a:pt x="62" y="2341"/>
                    <a:pt x="79" y="2341"/>
                  </a:cubicBezTo>
                  <a:cubicBezTo>
                    <a:pt x="102" y="2341"/>
                    <a:pt x="129" y="2322"/>
                    <a:pt x="168" y="2303"/>
                  </a:cubicBezTo>
                  <a:lnTo>
                    <a:pt x="435" y="2169"/>
                  </a:lnTo>
                  <a:cubicBezTo>
                    <a:pt x="468" y="2136"/>
                    <a:pt x="501" y="2102"/>
                    <a:pt x="535" y="2036"/>
                  </a:cubicBezTo>
                  <a:cubicBezTo>
                    <a:pt x="568" y="2002"/>
                    <a:pt x="568" y="1969"/>
                    <a:pt x="568" y="1902"/>
                  </a:cubicBezTo>
                  <a:cubicBezTo>
                    <a:pt x="568" y="1836"/>
                    <a:pt x="568" y="1802"/>
                    <a:pt x="501" y="1802"/>
                  </a:cubicBezTo>
                  <a:cubicBezTo>
                    <a:pt x="468" y="1802"/>
                    <a:pt x="435" y="1802"/>
                    <a:pt x="401" y="1836"/>
                  </a:cubicBezTo>
                  <a:lnTo>
                    <a:pt x="401" y="1168"/>
                  </a:lnTo>
                  <a:cubicBezTo>
                    <a:pt x="435" y="1068"/>
                    <a:pt x="501" y="968"/>
                    <a:pt x="568" y="902"/>
                  </a:cubicBezTo>
                  <a:cubicBezTo>
                    <a:pt x="601" y="835"/>
                    <a:pt x="635" y="802"/>
                    <a:pt x="701" y="768"/>
                  </a:cubicBezTo>
                  <a:cubicBezTo>
                    <a:pt x="735" y="752"/>
                    <a:pt x="760" y="743"/>
                    <a:pt x="781" y="743"/>
                  </a:cubicBezTo>
                  <a:cubicBezTo>
                    <a:pt x="802" y="743"/>
                    <a:pt x="818" y="752"/>
                    <a:pt x="835" y="768"/>
                  </a:cubicBezTo>
                  <a:cubicBezTo>
                    <a:pt x="902" y="802"/>
                    <a:pt x="902" y="835"/>
                    <a:pt x="902" y="935"/>
                  </a:cubicBezTo>
                  <a:lnTo>
                    <a:pt x="902" y="1569"/>
                  </a:lnTo>
                  <a:cubicBezTo>
                    <a:pt x="835" y="1569"/>
                    <a:pt x="802" y="1602"/>
                    <a:pt x="768" y="1669"/>
                  </a:cubicBezTo>
                  <a:cubicBezTo>
                    <a:pt x="735" y="1702"/>
                    <a:pt x="735" y="1769"/>
                    <a:pt x="735" y="1836"/>
                  </a:cubicBezTo>
                  <a:cubicBezTo>
                    <a:pt x="701" y="1869"/>
                    <a:pt x="735" y="1902"/>
                    <a:pt x="768" y="1936"/>
                  </a:cubicBezTo>
                  <a:cubicBezTo>
                    <a:pt x="768" y="1952"/>
                    <a:pt x="785" y="1961"/>
                    <a:pt x="806" y="1961"/>
                  </a:cubicBezTo>
                  <a:cubicBezTo>
                    <a:pt x="827" y="1961"/>
                    <a:pt x="852" y="1952"/>
                    <a:pt x="868" y="1936"/>
                  </a:cubicBezTo>
                  <a:lnTo>
                    <a:pt x="1135" y="1769"/>
                  </a:lnTo>
                  <a:cubicBezTo>
                    <a:pt x="1168" y="1769"/>
                    <a:pt x="1235" y="1702"/>
                    <a:pt x="1235" y="1669"/>
                  </a:cubicBezTo>
                  <a:cubicBezTo>
                    <a:pt x="1269" y="1635"/>
                    <a:pt x="1269" y="1569"/>
                    <a:pt x="1269" y="1535"/>
                  </a:cubicBezTo>
                  <a:cubicBezTo>
                    <a:pt x="1269" y="1469"/>
                    <a:pt x="1269" y="1402"/>
                    <a:pt x="1235" y="1402"/>
                  </a:cubicBezTo>
                  <a:cubicBezTo>
                    <a:pt x="1202" y="1402"/>
                    <a:pt x="1168" y="1402"/>
                    <a:pt x="1102" y="1435"/>
                  </a:cubicBezTo>
                  <a:lnTo>
                    <a:pt x="1102" y="802"/>
                  </a:lnTo>
                  <a:cubicBezTo>
                    <a:pt x="1135" y="701"/>
                    <a:pt x="1102" y="568"/>
                    <a:pt x="1068" y="501"/>
                  </a:cubicBezTo>
                  <a:cubicBezTo>
                    <a:pt x="1035" y="435"/>
                    <a:pt x="968" y="401"/>
                    <a:pt x="902" y="401"/>
                  </a:cubicBezTo>
                  <a:cubicBezTo>
                    <a:pt x="882" y="392"/>
                    <a:pt x="863" y="387"/>
                    <a:pt x="843" y="387"/>
                  </a:cubicBezTo>
                  <a:cubicBezTo>
                    <a:pt x="796" y="387"/>
                    <a:pt x="749" y="411"/>
                    <a:pt x="701" y="435"/>
                  </a:cubicBezTo>
                  <a:cubicBezTo>
                    <a:pt x="635" y="468"/>
                    <a:pt x="601" y="501"/>
                    <a:pt x="535" y="568"/>
                  </a:cubicBezTo>
                  <a:cubicBezTo>
                    <a:pt x="501" y="601"/>
                    <a:pt x="435" y="668"/>
                    <a:pt x="401" y="735"/>
                  </a:cubicBezTo>
                  <a:lnTo>
                    <a:pt x="40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390;p54">
              <a:extLst>
                <a:ext uri="{FF2B5EF4-FFF2-40B4-BE49-F238E27FC236}">
                  <a16:creationId xmlns:a16="http://schemas.microsoft.com/office/drawing/2014/main" id="{86ABA243-A7ED-43C2-81F4-AF74780312D6}"/>
                </a:ext>
              </a:extLst>
            </p:cNvPr>
            <p:cNvSpPr/>
            <p:nvPr/>
          </p:nvSpPr>
          <p:spPr>
            <a:xfrm>
              <a:off x="2134200" y="2614325"/>
              <a:ext cx="30050" cy="46800"/>
            </a:xfrm>
            <a:custGeom>
              <a:avLst/>
              <a:gdLst/>
              <a:ahLst/>
              <a:cxnLst/>
              <a:rect l="l" t="t" r="r" b="b"/>
              <a:pathLst>
                <a:path w="1202" h="1872" extrusionOk="0">
                  <a:moveTo>
                    <a:pt x="801" y="921"/>
                  </a:moveTo>
                  <a:lnTo>
                    <a:pt x="801" y="1054"/>
                  </a:lnTo>
                  <a:cubicBezTo>
                    <a:pt x="734" y="1154"/>
                    <a:pt x="667" y="1221"/>
                    <a:pt x="601" y="1321"/>
                  </a:cubicBezTo>
                  <a:cubicBezTo>
                    <a:pt x="567" y="1354"/>
                    <a:pt x="501" y="1421"/>
                    <a:pt x="434" y="1454"/>
                  </a:cubicBezTo>
                  <a:cubicBezTo>
                    <a:pt x="387" y="1478"/>
                    <a:pt x="356" y="1502"/>
                    <a:pt x="319" y="1502"/>
                  </a:cubicBezTo>
                  <a:cubicBezTo>
                    <a:pt x="303" y="1502"/>
                    <a:pt x="287" y="1498"/>
                    <a:pt x="267" y="1488"/>
                  </a:cubicBezTo>
                  <a:cubicBezTo>
                    <a:pt x="234" y="1488"/>
                    <a:pt x="234" y="1454"/>
                    <a:pt x="234" y="1421"/>
                  </a:cubicBezTo>
                  <a:cubicBezTo>
                    <a:pt x="234" y="1354"/>
                    <a:pt x="267" y="1321"/>
                    <a:pt x="301" y="1254"/>
                  </a:cubicBezTo>
                  <a:cubicBezTo>
                    <a:pt x="367" y="1154"/>
                    <a:pt x="434" y="1087"/>
                    <a:pt x="534" y="1021"/>
                  </a:cubicBezTo>
                  <a:cubicBezTo>
                    <a:pt x="601" y="987"/>
                    <a:pt x="701" y="954"/>
                    <a:pt x="801" y="921"/>
                  </a:cubicBezTo>
                  <a:close/>
                  <a:moveTo>
                    <a:pt x="804" y="0"/>
                  </a:moveTo>
                  <a:cubicBezTo>
                    <a:pt x="737" y="0"/>
                    <a:pt x="652" y="23"/>
                    <a:pt x="567" y="87"/>
                  </a:cubicBezTo>
                  <a:cubicBezTo>
                    <a:pt x="534" y="120"/>
                    <a:pt x="467" y="153"/>
                    <a:pt x="401" y="187"/>
                  </a:cubicBezTo>
                  <a:cubicBezTo>
                    <a:pt x="367" y="254"/>
                    <a:pt x="301" y="287"/>
                    <a:pt x="234" y="354"/>
                  </a:cubicBezTo>
                  <a:cubicBezTo>
                    <a:pt x="200" y="387"/>
                    <a:pt x="200" y="420"/>
                    <a:pt x="167" y="454"/>
                  </a:cubicBezTo>
                  <a:cubicBezTo>
                    <a:pt x="134" y="454"/>
                    <a:pt x="134" y="487"/>
                    <a:pt x="134" y="520"/>
                  </a:cubicBezTo>
                  <a:cubicBezTo>
                    <a:pt x="134" y="554"/>
                    <a:pt x="134" y="554"/>
                    <a:pt x="134" y="587"/>
                  </a:cubicBezTo>
                  <a:cubicBezTo>
                    <a:pt x="134" y="620"/>
                    <a:pt x="134" y="687"/>
                    <a:pt x="167" y="721"/>
                  </a:cubicBezTo>
                  <a:lnTo>
                    <a:pt x="234" y="721"/>
                  </a:lnTo>
                  <a:cubicBezTo>
                    <a:pt x="267" y="687"/>
                    <a:pt x="301" y="654"/>
                    <a:pt x="334" y="620"/>
                  </a:cubicBezTo>
                  <a:cubicBezTo>
                    <a:pt x="401" y="554"/>
                    <a:pt x="501" y="487"/>
                    <a:pt x="601" y="420"/>
                  </a:cubicBezTo>
                  <a:cubicBezTo>
                    <a:pt x="667" y="354"/>
                    <a:pt x="734" y="354"/>
                    <a:pt x="768" y="354"/>
                  </a:cubicBezTo>
                  <a:cubicBezTo>
                    <a:pt x="801" y="387"/>
                    <a:pt x="801" y="420"/>
                    <a:pt x="801" y="487"/>
                  </a:cubicBezTo>
                  <a:lnTo>
                    <a:pt x="801" y="554"/>
                  </a:lnTo>
                  <a:cubicBezTo>
                    <a:pt x="734" y="587"/>
                    <a:pt x="634" y="620"/>
                    <a:pt x="567" y="654"/>
                  </a:cubicBezTo>
                  <a:cubicBezTo>
                    <a:pt x="401" y="754"/>
                    <a:pt x="234" y="887"/>
                    <a:pt x="167" y="1087"/>
                  </a:cubicBezTo>
                  <a:cubicBezTo>
                    <a:pt x="67" y="1221"/>
                    <a:pt x="0" y="1388"/>
                    <a:pt x="0" y="1554"/>
                  </a:cubicBezTo>
                  <a:cubicBezTo>
                    <a:pt x="0" y="1655"/>
                    <a:pt x="34" y="1755"/>
                    <a:pt x="134" y="1821"/>
                  </a:cubicBezTo>
                  <a:cubicBezTo>
                    <a:pt x="167" y="1855"/>
                    <a:pt x="217" y="1871"/>
                    <a:pt x="267" y="1871"/>
                  </a:cubicBezTo>
                  <a:cubicBezTo>
                    <a:pt x="317" y="1871"/>
                    <a:pt x="367" y="1855"/>
                    <a:pt x="401" y="1821"/>
                  </a:cubicBezTo>
                  <a:cubicBezTo>
                    <a:pt x="467" y="1788"/>
                    <a:pt x="534" y="1755"/>
                    <a:pt x="601" y="1688"/>
                  </a:cubicBezTo>
                  <a:cubicBezTo>
                    <a:pt x="667" y="1621"/>
                    <a:pt x="734" y="1554"/>
                    <a:pt x="801" y="1454"/>
                  </a:cubicBezTo>
                  <a:lnTo>
                    <a:pt x="801" y="1554"/>
                  </a:lnTo>
                  <a:lnTo>
                    <a:pt x="1068" y="1421"/>
                  </a:lnTo>
                  <a:cubicBezTo>
                    <a:pt x="1101" y="1388"/>
                    <a:pt x="1134" y="1354"/>
                    <a:pt x="1168" y="1288"/>
                  </a:cubicBezTo>
                  <a:cubicBezTo>
                    <a:pt x="1201" y="1254"/>
                    <a:pt x="1201" y="1188"/>
                    <a:pt x="1201" y="1154"/>
                  </a:cubicBezTo>
                  <a:cubicBezTo>
                    <a:pt x="1201" y="1121"/>
                    <a:pt x="1201" y="1054"/>
                    <a:pt x="1168" y="1054"/>
                  </a:cubicBezTo>
                  <a:cubicBezTo>
                    <a:pt x="1168" y="1037"/>
                    <a:pt x="1151" y="1029"/>
                    <a:pt x="1130" y="1029"/>
                  </a:cubicBezTo>
                  <a:cubicBezTo>
                    <a:pt x="1109" y="1029"/>
                    <a:pt x="1084" y="1037"/>
                    <a:pt x="1068" y="1054"/>
                  </a:cubicBezTo>
                  <a:lnTo>
                    <a:pt x="1034" y="1054"/>
                  </a:lnTo>
                  <a:lnTo>
                    <a:pt x="1034" y="354"/>
                  </a:lnTo>
                  <a:cubicBezTo>
                    <a:pt x="1034" y="220"/>
                    <a:pt x="1001" y="120"/>
                    <a:pt x="901" y="20"/>
                  </a:cubicBezTo>
                  <a:cubicBezTo>
                    <a:pt x="877" y="8"/>
                    <a:pt x="843" y="0"/>
                    <a:pt x="80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391;p54">
              <a:extLst>
                <a:ext uri="{FF2B5EF4-FFF2-40B4-BE49-F238E27FC236}">
                  <a16:creationId xmlns:a16="http://schemas.microsoft.com/office/drawing/2014/main" id="{1F677487-6654-445A-A062-823D86EE8ABE}"/>
                </a:ext>
              </a:extLst>
            </p:cNvPr>
            <p:cNvSpPr/>
            <p:nvPr/>
          </p:nvSpPr>
          <p:spPr>
            <a:xfrm>
              <a:off x="2167550" y="2593550"/>
              <a:ext cx="31725" cy="49425"/>
            </a:xfrm>
            <a:custGeom>
              <a:avLst/>
              <a:gdLst/>
              <a:ahLst/>
              <a:cxnLst/>
              <a:rect l="l" t="t" r="r" b="b"/>
              <a:pathLst>
                <a:path w="1269" h="1977" extrusionOk="0">
                  <a:moveTo>
                    <a:pt x="880" y="0"/>
                  </a:moveTo>
                  <a:cubicBezTo>
                    <a:pt x="826" y="0"/>
                    <a:pt x="768" y="17"/>
                    <a:pt x="701" y="50"/>
                  </a:cubicBezTo>
                  <a:cubicBezTo>
                    <a:pt x="634" y="84"/>
                    <a:pt x="601" y="151"/>
                    <a:pt x="534" y="184"/>
                  </a:cubicBezTo>
                  <a:cubicBezTo>
                    <a:pt x="501" y="251"/>
                    <a:pt x="434" y="317"/>
                    <a:pt x="401" y="384"/>
                  </a:cubicBezTo>
                  <a:lnTo>
                    <a:pt x="401" y="284"/>
                  </a:lnTo>
                  <a:lnTo>
                    <a:pt x="167" y="384"/>
                  </a:lnTo>
                  <a:cubicBezTo>
                    <a:pt x="134" y="384"/>
                    <a:pt x="67" y="451"/>
                    <a:pt x="67" y="484"/>
                  </a:cubicBezTo>
                  <a:cubicBezTo>
                    <a:pt x="34" y="517"/>
                    <a:pt x="34" y="584"/>
                    <a:pt x="34" y="651"/>
                  </a:cubicBezTo>
                  <a:cubicBezTo>
                    <a:pt x="1" y="684"/>
                    <a:pt x="34" y="718"/>
                    <a:pt x="67" y="751"/>
                  </a:cubicBezTo>
                  <a:cubicBezTo>
                    <a:pt x="67" y="768"/>
                    <a:pt x="76" y="776"/>
                    <a:pt x="92" y="776"/>
                  </a:cubicBezTo>
                  <a:cubicBezTo>
                    <a:pt x="109" y="776"/>
                    <a:pt x="134" y="768"/>
                    <a:pt x="167" y="751"/>
                  </a:cubicBezTo>
                  <a:lnTo>
                    <a:pt x="167" y="1585"/>
                  </a:lnTo>
                  <a:cubicBezTo>
                    <a:pt x="101" y="1585"/>
                    <a:pt x="67" y="1618"/>
                    <a:pt x="34" y="1685"/>
                  </a:cubicBezTo>
                  <a:cubicBezTo>
                    <a:pt x="1" y="1718"/>
                    <a:pt x="1" y="1785"/>
                    <a:pt x="1" y="1852"/>
                  </a:cubicBezTo>
                  <a:cubicBezTo>
                    <a:pt x="1" y="1885"/>
                    <a:pt x="1" y="1918"/>
                    <a:pt x="34" y="1952"/>
                  </a:cubicBezTo>
                  <a:cubicBezTo>
                    <a:pt x="51" y="1969"/>
                    <a:pt x="67" y="1977"/>
                    <a:pt x="84" y="1977"/>
                  </a:cubicBezTo>
                  <a:cubicBezTo>
                    <a:pt x="101" y="1977"/>
                    <a:pt x="117" y="1969"/>
                    <a:pt x="134" y="1952"/>
                  </a:cubicBezTo>
                  <a:lnTo>
                    <a:pt x="401" y="1818"/>
                  </a:lnTo>
                  <a:cubicBezTo>
                    <a:pt x="468" y="1785"/>
                    <a:pt x="501" y="1752"/>
                    <a:pt x="534" y="1685"/>
                  </a:cubicBezTo>
                  <a:cubicBezTo>
                    <a:pt x="568" y="1652"/>
                    <a:pt x="568" y="1585"/>
                    <a:pt x="568" y="1518"/>
                  </a:cubicBezTo>
                  <a:cubicBezTo>
                    <a:pt x="568" y="1451"/>
                    <a:pt x="534" y="1418"/>
                    <a:pt x="501" y="1418"/>
                  </a:cubicBezTo>
                  <a:cubicBezTo>
                    <a:pt x="501" y="1408"/>
                    <a:pt x="498" y="1404"/>
                    <a:pt x="492" y="1404"/>
                  </a:cubicBezTo>
                  <a:cubicBezTo>
                    <a:pt x="479" y="1404"/>
                    <a:pt x="448" y="1428"/>
                    <a:pt x="401" y="1451"/>
                  </a:cubicBezTo>
                  <a:lnTo>
                    <a:pt x="401" y="784"/>
                  </a:lnTo>
                  <a:cubicBezTo>
                    <a:pt x="434" y="684"/>
                    <a:pt x="501" y="584"/>
                    <a:pt x="568" y="517"/>
                  </a:cubicBezTo>
                  <a:cubicBezTo>
                    <a:pt x="601" y="451"/>
                    <a:pt x="634" y="417"/>
                    <a:pt x="701" y="384"/>
                  </a:cubicBezTo>
                  <a:cubicBezTo>
                    <a:pt x="746" y="384"/>
                    <a:pt x="775" y="369"/>
                    <a:pt x="800" y="369"/>
                  </a:cubicBezTo>
                  <a:cubicBezTo>
                    <a:pt x="812" y="369"/>
                    <a:pt x="823" y="373"/>
                    <a:pt x="835" y="384"/>
                  </a:cubicBezTo>
                  <a:cubicBezTo>
                    <a:pt x="901" y="417"/>
                    <a:pt x="901" y="451"/>
                    <a:pt x="901" y="517"/>
                  </a:cubicBezTo>
                  <a:lnTo>
                    <a:pt x="901" y="1185"/>
                  </a:lnTo>
                  <a:cubicBezTo>
                    <a:pt x="835" y="1218"/>
                    <a:pt x="801" y="1251"/>
                    <a:pt x="768" y="1285"/>
                  </a:cubicBezTo>
                  <a:cubicBezTo>
                    <a:pt x="768" y="1351"/>
                    <a:pt x="734" y="1385"/>
                    <a:pt x="734" y="1451"/>
                  </a:cubicBezTo>
                  <a:cubicBezTo>
                    <a:pt x="734" y="1485"/>
                    <a:pt x="768" y="1518"/>
                    <a:pt x="768" y="1552"/>
                  </a:cubicBezTo>
                  <a:cubicBezTo>
                    <a:pt x="784" y="1568"/>
                    <a:pt x="801" y="1577"/>
                    <a:pt x="822" y="1577"/>
                  </a:cubicBezTo>
                  <a:cubicBezTo>
                    <a:pt x="843" y="1577"/>
                    <a:pt x="868" y="1568"/>
                    <a:pt x="901" y="1552"/>
                  </a:cubicBezTo>
                  <a:lnTo>
                    <a:pt x="1101" y="1418"/>
                  </a:lnTo>
                  <a:cubicBezTo>
                    <a:pt x="1168" y="1385"/>
                    <a:pt x="1201" y="1351"/>
                    <a:pt x="1235" y="1318"/>
                  </a:cubicBezTo>
                  <a:cubicBezTo>
                    <a:pt x="1235" y="1251"/>
                    <a:pt x="1268" y="1218"/>
                    <a:pt x="1268" y="1151"/>
                  </a:cubicBezTo>
                  <a:cubicBezTo>
                    <a:pt x="1268" y="1118"/>
                    <a:pt x="1235" y="1085"/>
                    <a:pt x="1235" y="1051"/>
                  </a:cubicBezTo>
                  <a:cubicBezTo>
                    <a:pt x="1218" y="1035"/>
                    <a:pt x="1201" y="1026"/>
                    <a:pt x="1181" y="1026"/>
                  </a:cubicBezTo>
                  <a:cubicBezTo>
                    <a:pt x="1160" y="1026"/>
                    <a:pt x="1135" y="1035"/>
                    <a:pt x="1101" y="1051"/>
                  </a:cubicBezTo>
                  <a:lnTo>
                    <a:pt x="1101" y="417"/>
                  </a:lnTo>
                  <a:cubicBezTo>
                    <a:pt x="1135" y="284"/>
                    <a:pt x="1101" y="151"/>
                    <a:pt x="1035" y="50"/>
                  </a:cubicBezTo>
                  <a:cubicBezTo>
                    <a:pt x="985" y="17"/>
                    <a:pt x="935" y="0"/>
                    <a:pt x="88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392;p54">
              <a:extLst>
                <a:ext uri="{FF2B5EF4-FFF2-40B4-BE49-F238E27FC236}">
                  <a16:creationId xmlns:a16="http://schemas.microsoft.com/office/drawing/2014/main" id="{5741B0E0-86DE-4396-A0FE-15BA7F3E61BE}"/>
                </a:ext>
              </a:extLst>
            </p:cNvPr>
            <p:cNvSpPr/>
            <p:nvPr/>
          </p:nvSpPr>
          <p:spPr>
            <a:xfrm>
              <a:off x="2202575" y="2569150"/>
              <a:ext cx="32550" cy="68825"/>
            </a:xfrm>
            <a:custGeom>
              <a:avLst/>
              <a:gdLst/>
              <a:ahLst/>
              <a:cxnLst/>
              <a:rect l="l" t="t" r="r" b="b"/>
              <a:pathLst>
                <a:path w="1302" h="2753" extrusionOk="0">
                  <a:moveTo>
                    <a:pt x="655" y="635"/>
                  </a:moveTo>
                  <a:cubicBezTo>
                    <a:pt x="693" y="635"/>
                    <a:pt x="734" y="643"/>
                    <a:pt x="768" y="660"/>
                  </a:cubicBezTo>
                  <a:cubicBezTo>
                    <a:pt x="835" y="760"/>
                    <a:pt x="868" y="860"/>
                    <a:pt x="868" y="960"/>
                  </a:cubicBezTo>
                  <a:cubicBezTo>
                    <a:pt x="868" y="1093"/>
                    <a:pt x="835" y="1227"/>
                    <a:pt x="768" y="1360"/>
                  </a:cubicBezTo>
                  <a:cubicBezTo>
                    <a:pt x="734" y="1460"/>
                    <a:pt x="634" y="1560"/>
                    <a:pt x="568" y="1627"/>
                  </a:cubicBezTo>
                  <a:cubicBezTo>
                    <a:pt x="534" y="1644"/>
                    <a:pt x="493" y="1652"/>
                    <a:pt x="451" y="1652"/>
                  </a:cubicBezTo>
                  <a:cubicBezTo>
                    <a:pt x="409" y="1652"/>
                    <a:pt x="368" y="1644"/>
                    <a:pt x="334" y="1627"/>
                  </a:cubicBezTo>
                  <a:cubicBezTo>
                    <a:pt x="267" y="1527"/>
                    <a:pt x="234" y="1427"/>
                    <a:pt x="234" y="1327"/>
                  </a:cubicBezTo>
                  <a:cubicBezTo>
                    <a:pt x="234" y="1193"/>
                    <a:pt x="267" y="1060"/>
                    <a:pt x="334" y="960"/>
                  </a:cubicBezTo>
                  <a:cubicBezTo>
                    <a:pt x="368" y="826"/>
                    <a:pt x="468" y="726"/>
                    <a:pt x="568" y="660"/>
                  </a:cubicBezTo>
                  <a:cubicBezTo>
                    <a:pt x="584" y="643"/>
                    <a:pt x="618" y="635"/>
                    <a:pt x="655" y="635"/>
                  </a:cubicBezTo>
                  <a:close/>
                  <a:moveTo>
                    <a:pt x="1210" y="1"/>
                  </a:moveTo>
                  <a:cubicBezTo>
                    <a:pt x="1193" y="1"/>
                    <a:pt x="1168" y="9"/>
                    <a:pt x="1135" y="26"/>
                  </a:cubicBezTo>
                  <a:lnTo>
                    <a:pt x="868" y="193"/>
                  </a:lnTo>
                  <a:lnTo>
                    <a:pt x="868" y="293"/>
                  </a:lnTo>
                  <a:cubicBezTo>
                    <a:pt x="835" y="259"/>
                    <a:pt x="768" y="259"/>
                    <a:pt x="701" y="259"/>
                  </a:cubicBezTo>
                  <a:cubicBezTo>
                    <a:pt x="668" y="259"/>
                    <a:pt x="601" y="259"/>
                    <a:pt x="534" y="293"/>
                  </a:cubicBezTo>
                  <a:cubicBezTo>
                    <a:pt x="368" y="426"/>
                    <a:pt x="234" y="559"/>
                    <a:pt x="167" y="760"/>
                  </a:cubicBezTo>
                  <a:cubicBezTo>
                    <a:pt x="67" y="960"/>
                    <a:pt x="1" y="1193"/>
                    <a:pt x="1" y="1427"/>
                  </a:cubicBezTo>
                  <a:cubicBezTo>
                    <a:pt x="1" y="1627"/>
                    <a:pt x="34" y="1794"/>
                    <a:pt x="167" y="1927"/>
                  </a:cubicBezTo>
                  <a:cubicBezTo>
                    <a:pt x="217" y="1977"/>
                    <a:pt x="284" y="2002"/>
                    <a:pt x="351" y="2002"/>
                  </a:cubicBezTo>
                  <a:cubicBezTo>
                    <a:pt x="418" y="2002"/>
                    <a:pt x="484" y="1977"/>
                    <a:pt x="534" y="1927"/>
                  </a:cubicBezTo>
                  <a:cubicBezTo>
                    <a:pt x="601" y="1894"/>
                    <a:pt x="668" y="1860"/>
                    <a:pt x="701" y="1794"/>
                  </a:cubicBezTo>
                  <a:cubicBezTo>
                    <a:pt x="768" y="1727"/>
                    <a:pt x="835" y="1660"/>
                    <a:pt x="868" y="1594"/>
                  </a:cubicBezTo>
                  <a:lnTo>
                    <a:pt x="868" y="1760"/>
                  </a:lnTo>
                  <a:cubicBezTo>
                    <a:pt x="868" y="1860"/>
                    <a:pt x="835" y="1960"/>
                    <a:pt x="801" y="2027"/>
                  </a:cubicBezTo>
                  <a:cubicBezTo>
                    <a:pt x="768" y="2094"/>
                    <a:pt x="701" y="2161"/>
                    <a:pt x="634" y="2194"/>
                  </a:cubicBezTo>
                  <a:lnTo>
                    <a:pt x="401" y="2361"/>
                  </a:lnTo>
                  <a:cubicBezTo>
                    <a:pt x="334" y="2394"/>
                    <a:pt x="301" y="2427"/>
                    <a:pt x="267" y="2461"/>
                  </a:cubicBezTo>
                  <a:cubicBezTo>
                    <a:pt x="267" y="2528"/>
                    <a:pt x="234" y="2561"/>
                    <a:pt x="234" y="2628"/>
                  </a:cubicBezTo>
                  <a:cubicBezTo>
                    <a:pt x="234" y="2661"/>
                    <a:pt x="267" y="2694"/>
                    <a:pt x="267" y="2728"/>
                  </a:cubicBezTo>
                  <a:cubicBezTo>
                    <a:pt x="284" y="2744"/>
                    <a:pt x="301" y="2753"/>
                    <a:pt x="322" y="2753"/>
                  </a:cubicBezTo>
                  <a:cubicBezTo>
                    <a:pt x="342" y="2753"/>
                    <a:pt x="368" y="2744"/>
                    <a:pt x="401" y="2728"/>
                  </a:cubicBezTo>
                  <a:lnTo>
                    <a:pt x="634" y="2561"/>
                  </a:lnTo>
                  <a:cubicBezTo>
                    <a:pt x="734" y="2528"/>
                    <a:pt x="835" y="2427"/>
                    <a:pt x="868" y="2327"/>
                  </a:cubicBezTo>
                  <a:cubicBezTo>
                    <a:pt x="935" y="2227"/>
                    <a:pt x="1001" y="2127"/>
                    <a:pt x="1035" y="2027"/>
                  </a:cubicBezTo>
                  <a:cubicBezTo>
                    <a:pt x="1068" y="1894"/>
                    <a:pt x="1101" y="1794"/>
                    <a:pt x="1101" y="1660"/>
                  </a:cubicBezTo>
                  <a:lnTo>
                    <a:pt x="1101" y="393"/>
                  </a:lnTo>
                  <a:lnTo>
                    <a:pt x="1135" y="393"/>
                  </a:lnTo>
                  <a:cubicBezTo>
                    <a:pt x="1168" y="359"/>
                    <a:pt x="1201" y="326"/>
                    <a:pt x="1235" y="293"/>
                  </a:cubicBezTo>
                  <a:cubicBezTo>
                    <a:pt x="1268" y="226"/>
                    <a:pt x="1268" y="193"/>
                    <a:pt x="1268" y="126"/>
                  </a:cubicBezTo>
                  <a:cubicBezTo>
                    <a:pt x="1302" y="92"/>
                    <a:pt x="1268" y="59"/>
                    <a:pt x="1235" y="26"/>
                  </a:cubicBezTo>
                  <a:cubicBezTo>
                    <a:pt x="1235" y="9"/>
                    <a:pt x="1226" y="1"/>
                    <a:pt x="121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393;p54">
              <a:extLst>
                <a:ext uri="{FF2B5EF4-FFF2-40B4-BE49-F238E27FC236}">
                  <a16:creationId xmlns:a16="http://schemas.microsoft.com/office/drawing/2014/main" id="{9B574832-5DE5-4B26-A62C-F3EEB683B879}"/>
                </a:ext>
              </a:extLst>
            </p:cNvPr>
            <p:cNvSpPr/>
            <p:nvPr/>
          </p:nvSpPr>
          <p:spPr>
            <a:xfrm>
              <a:off x="2236775" y="2553925"/>
              <a:ext cx="30050" cy="45275"/>
            </a:xfrm>
            <a:custGeom>
              <a:avLst/>
              <a:gdLst/>
              <a:ahLst/>
              <a:cxnLst/>
              <a:rect l="l" t="t" r="r" b="b"/>
              <a:pathLst>
                <a:path w="1202" h="1811" extrusionOk="0">
                  <a:moveTo>
                    <a:pt x="742" y="421"/>
                  </a:moveTo>
                  <a:cubicBezTo>
                    <a:pt x="762" y="421"/>
                    <a:pt x="781" y="425"/>
                    <a:pt x="801" y="435"/>
                  </a:cubicBezTo>
                  <a:cubicBezTo>
                    <a:pt x="868" y="435"/>
                    <a:pt x="934" y="501"/>
                    <a:pt x="934" y="568"/>
                  </a:cubicBezTo>
                  <a:lnTo>
                    <a:pt x="267" y="968"/>
                  </a:lnTo>
                  <a:cubicBezTo>
                    <a:pt x="300" y="835"/>
                    <a:pt x="334" y="735"/>
                    <a:pt x="401" y="668"/>
                  </a:cubicBezTo>
                  <a:cubicBezTo>
                    <a:pt x="467" y="568"/>
                    <a:pt x="534" y="501"/>
                    <a:pt x="601" y="468"/>
                  </a:cubicBezTo>
                  <a:cubicBezTo>
                    <a:pt x="648" y="444"/>
                    <a:pt x="695" y="421"/>
                    <a:pt x="742" y="421"/>
                  </a:cubicBezTo>
                  <a:close/>
                  <a:moveTo>
                    <a:pt x="868" y="1"/>
                  </a:moveTo>
                  <a:cubicBezTo>
                    <a:pt x="767" y="1"/>
                    <a:pt x="701" y="34"/>
                    <a:pt x="601" y="101"/>
                  </a:cubicBezTo>
                  <a:cubicBezTo>
                    <a:pt x="434" y="201"/>
                    <a:pt x="300" y="368"/>
                    <a:pt x="200" y="568"/>
                  </a:cubicBezTo>
                  <a:cubicBezTo>
                    <a:pt x="67" y="768"/>
                    <a:pt x="34" y="1002"/>
                    <a:pt x="34" y="1269"/>
                  </a:cubicBezTo>
                  <a:cubicBezTo>
                    <a:pt x="0" y="1435"/>
                    <a:pt x="67" y="1602"/>
                    <a:pt x="200" y="1736"/>
                  </a:cubicBezTo>
                  <a:cubicBezTo>
                    <a:pt x="234" y="1786"/>
                    <a:pt x="292" y="1811"/>
                    <a:pt x="363" y="1811"/>
                  </a:cubicBezTo>
                  <a:cubicBezTo>
                    <a:pt x="434" y="1811"/>
                    <a:pt x="517" y="1786"/>
                    <a:pt x="601" y="1736"/>
                  </a:cubicBezTo>
                  <a:cubicBezTo>
                    <a:pt x="734" y="1669"/>
                    <a:pt x="834" y="1569"/>
                    <a:pt x="934" y="1502"/>
                  </a:cubicBezTo>
                  <a:cubicBezTo>
                    <a:pt x="1001" y="1435"/>
                    <a:pt x="1101" y="1335"/>
                    <a:pt x="1134" y="1235"/>
                  </a:cubicBezTo>
                  <a:cubicBezTo>
                    <a:pt x="1168" y="1202"/>
                    <a:pt x="1168" y="1168"/>
                    <a:pt x="1168" y="1102"/>
                  </a:cubicBezTo>
                  <a:cubicBezTo>
                    <a:pt x="1201" y="1068"/>
                    <a:pt x="1168" y="1035"/>
                    <a:pt x="1134" y="1002"/>
                  </a:cubicBezTo>
                  <a:cubicBezTo>
                    <a:pt x="1134" y="985"/>
                    <a:pt x="1126" y="977"/>
                    <a:pt x="1114" y="977"/>
                  </a:cubicBezTo>
                  <a:cubicBezTo>
                    <a:pt x="1101" y="977"/>
                    <a:pt x="1084" y="985"/>
                    <a:pt x="1068" y="1002"/>
                  </a:cubicBezTo>
                  <a:cubicBezTo>
                    <a:pt x="1034" y="1035"/>
                    <a:pt x="1001" y="1068"/>
                    <a:pt x="968" y="1102"/>
                  </a:cubicBezTo>
                  <a:cubicBezTo>
                    <a:pt x="868" y="1202"/>
                    <a:pt x="734" y="1302"/>
                    <a:pt x="634" y="1402"/>
                  </a:cubicBezTo>
                  <a:cubicBezTo>
                    <a:pt x="563" y="1426"/>
                    <a:pt x="509" y="1449"/>
                    <a:pt x="448" y="1449"/>
                  </a:cubicBezTo>
                  <a:cubicBezTo>
                    <a:pt x="423" y="1449"/>
                    <a:pt x="396" y="1445"/>
                    <a:pt x="367" y="1435"/>
                  </a:cubicBezTo>
                  <a:cubicBezTo>
                    <a:pt x="300" y="1402"/>
                    <a:pt x="267" y="1369"/>
                    <a:pt x="267" y="1302"/>
                  </a:cubicBezTo>
                  <a:lnTo>
                    <a:pt x="1201" y="768"/>
                  </a:lnTo>
                  <a:lnTo>
                    <a:pt x="1201" y="601"/>
                  </a:lnTo>
                  <a:cubicBezTo>
                    <a:pt x="1201" y="501"/>
                    <a:pt x="1201" y="401"/>
                    <a:pt x="1168" y="301"/>
                  </a:cubicBezTo>
                  <a:cubicBezTo>
                    <a:pt x="1134" y="234"/>
                    <a:pt x="1101" y="134"/>
                    <a:pt x="1034" y="68"/>
                  </a:cubicBezTo>
                  <a:cubicBezTo>
                    <a:pt x="1001" y="34"/>
                    <a:pt x="934" y="1"/>
                    <a:pt x="8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394;p54">
              <a:extLst>
                <a:ext uri="{FF2B5EF4-FFF2-40B4-BE49-F238E27FC236}">
                  <a16:creationId xmlns:a16="http://schemas.microsoft.com/office/drawing/2014/main" id="{C343D8DF-B595-44A6-9B6F-0FF167751178}"/>
                </a:ext>
              </a:extLst>
            </p:cNvPr>
            <p:cNvSpPr/>
            <p:nvPr/>
          </p:nvSpPr>
          <p:spPr>
            <a:xfrm>
              <a:off x="2274300" y="2514950"/>
              <a:ext cx="28375" cy="67150"/>
            </a:xfrm>
            <a:custGeom>
              <a:avLst/>
              <a:gdLst/>
              <a:ahLst/>
              <a:cxnLst/>
              <a:rect l="l" t="t" r="r" b="b"/>
              <a:pathLst>
                <a:path w="1135" h="2686" extrusionOk="0">
                  <a:moveTo>
                    <a:pt x="1043" y="1"/>
                  </a:moveTo>
                  <a:cubicBezTo>
                    <a:pt x="1018" y="1"/>
                    <a:pt x="984" y="9"/>
                    <a:pt x="934" y="26"/>
                  </a:cubicBezTo>
                  <a:cubicBezTo>
                    <a:pt x="868" y="26"/>
                    <a:pt x="801" y="59"/>
                    <a:pt x="734" y="126"/>
                  </a:cubicBezTo>
                  <a:cubicBezTo>
                    <a:pt x="567" y="192"/>
                    <a:pt x="467" y="292"/>
                    <a:pt x="401" y="459"/>
                  </a:cubicBezTo>
                  <a:cubicBezTo>
                    <a:pt x="334" y="593"/>
                    <a:pt x="301" y="726"/>
                    <a:pt x="301" y="893"/>
                  </a:cubicBezTo>
                  <a:lnTo>
                    <a:pt x="301" y="1026"/>
                  </a:lnTo>
                  <a:lnTo>
                    <a:pt x="167" y="1093"/>
                  </a:lnTo>
                  <a:cubicBezTo>
                    <a:pt x="134" y="1126"/>
                    <a:pt x="100" y="1160"/>
                    <a:pt x="67" y="1193"/>
                  </a:cubicBezTo>
                  <a:cubicBezTo>
                    <a:pt x="34" y="1260"/>
                    <a:pt x="34" y="1293"/>
                    <a:pt x="34" y="1360"/>
                  </a:cubicBezTo>
                  <a:cubicBezTo>
                    <a:pt x="34" y="1393"/>
                    <a:pt x="34" y="1427"/>
                    <a:pt x="67" y="1460"/>
                  </a:cubicBezTo>
                  <a:cubicBezTo>
                    <a:pt x="67" y="1477"/>
                    <a:pt x="84" y="1485"/>
                    <a:pt x="105" y="1485"/>
                  </a:cubicBezTo>
                  <a:cubicBezTo>
                    <a:pt x="125" y="1485"/>
                    <a:pt x="150" y="1477"/>
                    <a:pt x="167" y="1460"/>
                  </a:cubicBezTo>
                  <a:lnTo>
                    <a:pt x="301" y="1393"/>
                  </a:lnTo>
                  <a:lnTo>
                    <a:pt x="301" y="2227"/>
                  </a:lnTo>
                  <a:lnTo>
                    <a:pt x="167" y="2294"/>
                  </a:lnTo>
                  <a:cubicBezTo>
                    <a:pt x="100" y="2327"/>
                    <a:pt x="67" y="2361"/>
                    <a:pt x="34" y="2427"/>
                  </a:cubicBezTo>
                  <a:cubicBezTo>
                    <a:pt x="0" y="2461"/>
                    <a:pt x="0" y="2527"/>
                    <a:pt x="0" y="2561"/>
                  </a:cubicBezTo>
                  <a:cubicBezTo>
                    <a:pt x="0" y="2594"/>
                    <a:pt x="0" y="2627"/>
                    <a:pt x="34" y="2661"/>
                  </a:cubicBezTo>
                  <a:cubicBezTo>
                    <a:pt x="50" y="2677"/>
                    <a:pt x="67" y="2686"/>
                    <a:pt x="88" y="2686"/>
                  </a:cubicBezTo>
                  <a:cubicBezTo>
                    <a:pt x="109" y="2686"/>
                    <a:pt x="134" y="2677"/>
                    <a:pt x="167" y="2661"/>
                  </a:cubicBezTo>
                  <a:lnTo>
                    <a:pt x="834" y="2260"/>
                  </a:lnTo>
                  <a:cubicBezTo>
                    <a:pt x="901" y="2227"/>
                    <a:pt x="934" y="2194"/>
                    <a:pt x="968" y="2127"/>
                  </a:cubicBezTo>
                  <a:cubicBezTo>
                    <a:pt x="968" y="2094"/>
                    <a:pt x="1001" y="2060"/>
                    <a:pt x="1001" y="1994"/>
                  </a:cubicBezTo>
                  <a:cubicBezTo>
                    <a:pt x="1001" y="1960"/>
                    <a:pt x="968" y="1927"/>
                    <a:pt x="968" y="1894"/>
                  </a:cubicBezTo>
                  <a:cubicBezTo>
                    <a:pt x="958" y="1884"/>
                    <a:pt x="948" y="1880"/>
                    <a:pt x="938" y="1880"/>
                  </a:cubicBezTo>
                  <a:cubicBezTo>
                    <a:pt x="912" y="1880"/>
                    <a:pt x="881" y="1903"/>
                    <a:pt x="834" y="1927"/>
                  </a:cubicBezTo>
                  <a:lnTo>
                    <a:pt x="501" y="2094"/>
                  </a:lnTo>
                  <a:lnTo>
                    <a:pt x="501" y="1260"/>
                  </a:lnTo>
                  <a:lnTo>
                    <a:pt x="868" y="1060"/>
                  </a:lnTo>
                  <a:cubicBezTo>
                    <a:pt x="901" y="1026"/>
                    <a:pt x="968" y="993"/>
                    <a:pt x="968" y="926"/>
                  </a:cubicBezTo>
                  <a:cubicBezTo>
                    <a:pt x="1001" y="893"/>
                    <a:pt x="1001" y="859"/>
                    <a:pt x="1001" y="793"/>
                  </a:cubicBezTo>
                  <a:cubicBezTo>
                    <a:pt x="1001" y="759"/>
                    <a:pt x="1001" y="726"/>
                    <a:pt x="968" y="693"/>
                  </a:cubicBezTo>
                  <a:cubicBezTo>
                    <a:pt x="968" y="683"/>
                    <a:pt x="965" y="679"/>
                    <a:pt x="959" y="679"/>
                  </a:cubicBezTo>
                  <a:cubicBezTo>
                    <a:pt x="945" y="679"/>
                    <a:pt x="915" y="702"/>
                    <a:pt x="868" y="726"/>
                  </a:cubicBezTo>
                  <a:lnTo>
                    <a:pt x="501" y="926"/>
                  </a:lnTo>
                  <a:lnTo>
                    <a:pt x="501" y="793"/>
                  </a:lnTo>
                  <a:cubicBezTo>
                    <a:pt x="501" y="726"/>
                    <a:pt x="534" y="659"/>
                    <a:pt x="567" y="626"/>
                  </a:cubicBezTo>
                  <a:cubicBezTo>
                    <a:pt x="601" y="559"/>
                    <a:pt x="634" y="526"/>
                    <a:pt x="701" y="493"/>
                  </a:cubicBezTo>
                  <a:cubicBezTo>
                    <a:pt x="801" y="426"/>
                    <a:pt x="868" y="392"/>
                    <a:pt x="968" y="392"/>
                  </a:cubicBezTo>
                  <a:lnTo>
                    <a:pt x="1034" y="359"/>
                  </a:lnTo>
                  <a:cubicBezTo>
                    <a:pt x="1068" y="326"/>
                    <a:pt x="1101" y="292"/>
                    <a:pt x="1101" y="259"/>
                  </a:cubicBezTo>
                  <a:cubicBezTo>
                    <a:pt x="1134" y="226"/>
                    <a:pt x="1134" y="159"/>
                    <a:pt x="1134" y="126"/>
                  </a:cubicBezTo>
                  <a:cubicBezTo>
                    <a:pt x="1134" y="92"/>
                    <a:pt x="1134" y="26"/>
                    <a:pt x="1101" y="26"/>
                  </a:cubicBezTo>
                  <a:cubicBezTo>
                    <a:pt x="1084" y="9"/>
                    <a:pt x="1068" y="1"/>
                    <a:pt x="104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395;p54">
              <a:extLst>
                <a:ext uri="{FF2B5EF4-FFF2-40B4-BE49-F238E27FC236}">
                  <a16:creationId xmlns:a16="http://schemas.microsoft.com/office/drawing/2014/main" id="{8A9F84E5-577E-4839-943E-B87528446B1C}"/>
                </a:ext>
              </a:extLst>
            </p:cNvPr>
            <p:cNvSpPr/>
            <p:nvPr/>
          </p:nvSpPr>
          <p:spPr>
            <a:xfrm>
              <a:off x="2307650" y="2510775"/>
              <a:ext cx="29225" cy="52975"/>
            </a:xfrm>
            <a:custGeom>
              <a:avLst/>
              <a:gdLst/>
              <a:ahLst/>
              <a:cxnLst/>
              <a:rect l="l" t="t" r="r" b="b"/>
              <a:pathLst>
                <a:path w="1169" h="2119" extrusionOk="0">
                  <a:moveTo>
                    <a:pt x="1001" y="1"/>
                  </a:moveTo>
                  <a:cubicBezTo>
                    <a:pt x="968" y="1"/>
                    <a:pt x="935" y="9"/>
                    <a:pt x="901" y="26"/>
                  </a:cubicBezTo>
                  <a:cubicBezTo>
                    <a:pt x="835" y="59"/>
                    <a:pt x="768" y="126"/>
                    <a:pt x="734" y="159"/>
                  </a:cubicBezTo>
                  <a:cubicBezTo>
                    <a:pt x="634" y="293"/>
                    <a:pt x="568" y="393"/>
                    <a:pt x="501" y="526"/>
                  </a:cubicBezTo>
                  <a:lnTo>
                    <a:pt x="501" y="293"/>
                  </a:lnTo>
                  <a:lnTo>
                    <a:pt x="201" y="493"/>
                  </a:lnTo>
                  <a:cubicBezTo>
                    <a:pt x="134" y="526"/>
                    <a:pt x="101" y="559"/>
                    <a:pt x="101" y="626"/>
                  </a:cubicBezTo>
                  <a:cubicBezTo>
                    <a:pt x="67" y="660"/>
                    <a:pt x="34" y="726"/>
                    <a:pt x="34" y="760"/>
                  </a:cubicBezTo>
                  <a:cubicBezTo>
                    <a:pt x="34" y="793"/>
                    <a:pt x="67" y="860"/>
                    <a:pt x="101" y="860"/>
                  </a:cubicBezTo>
                  <a:cubicBezTo>
                    <a:pt x="101" y="888"/>
                    <a:pt x="107" y="898"/>
                    <a:pt x="119" y="898"/>
                  </a:cubicBezTo>
                  <a:cubicBezTo>
                    <a:pt x="135" y="898"/>
                    <a:pt x="162" y="879"/>
                    <a:pt x="201" y="860"/>
                  </a:cubicBezTo>
                  <a:lnTo>
                    <a:pt x="267" y="826"/>
                  </a:lnTo>
                  <a:lnTo>
                    <a:pt x="267" y="1660"/>
                  </a:lnTo>
                  <a:lnTo>
                    <a:pt x="134" y="1727"/>
                  </a:lnTo>
                  <a:cubicBezTo>
                    <a:pt x="101" y="1760"/>
                    <a:pt x="67" y="1794"/>
                    <a:pt x="34" y="1860"/>
                  </a:cubicBezTo>
                  <a:cubicBezTo>
                    <a:pt x="1" y="1894"/>
                    <a:pt x="1" y="1927"/>
                    <a:pt x="1" y="1994"/>
                  </a:cubicBezTo>
                  <a:cubicBezTo>
                    <a:pt x="1" y="2027"/>
                    <a:pt x="1" y="2061"/>
                    <a:pt x="34" y="2094"/>
                  </a:cubicBezTo>
                  <a:cubicBezTo>
                    <a:pt x="51" y="2111"/>
                    <a:pt x="67" y="2119"/>
                    <a:pt x="84" y="2119"/>
                  </a:cubicBezTo>
                  <a:cubicBezTo>
                    <a:pt x="101" y="2119"/>
                    <a:pt x="117" y="2111"/>
                    <a:pt x="134" y="2094"/>
                  </a:cubicBezTo>
                  <a:lnTo>
                    <a:pt x="835" y="1694"/>
                  </a:lnTo>
                  <a:cubicBezTo>
                    <a:pt x="935" y="1627"/>
                    <a:pt x="968" y="1527"/>
                    <a:pt x="968" y="1427"/>
                  </a:cubicBezTo>
                  <a:cubicBezTo>
                    <a:pt x="1001" y="1393"/>
                    <a:pt x="968" y="1360"/>
                    <a:pt x="935" y="1327"/>
                  </a:cubicBezTo>
                  <a:cubicBezTo>
                    <a:pt x="935" y="1310"/>
                    <a:pt x="926" y="1302"/>
                    <a:pt x="910" y="1302"/>
                  </a:cubicBezTo>
                  <a:cubicBezTo>
                    <a:pt x="893" y="1302"/>
                    <a:pt x="868" y="1310"/>
                    <a:pt x="835" y="1327"/>
                  </a:cubicBezTo>
                  <a:lnTo>
                    <a:pt x="501" y="1527"/>
                  </a:lnTo>
                  <a:lnTo>
                    <a:pt x="501" y="993"/>
                  </a:lnTo>
                  <a:cubicBezTo>
                    <a:pt x="601" y="826"/>
                    <a:pt x="668" y="693"/>
                    <a:pt x="734" y="593"/>
                  </a:cubicBezTo>
                  <a:cubicBezTo>
                    <a:pt x="768" y="526"/>
                    <a:pt x="835" y="459"/>
                    <a:pt x="901" y="426"/>
                  </a:cubicBezTo>
                  <a:cubicBezTo>
                    <a:pt x="901" y="409"/>
                    <a:pt x="910" y="401"/>
                    <a:pt x="922" y="401"/>
                  </a:cubicBezTo>
                  <a:cubicBezTo>
                    <a:pt x="935" y="401"/>
                    <a:pt x="951" y="409"/>
                    <a:pt x="968" y="426"/>
                  </a:cubicBezTo>
                  <a:lnTo>
                    <a:pt x="1068" y="426"/>
                  </a:lnTo>
                  <a:cubicBezTo>
                    <a:pt x="1101" y="393"/>
                    <a:pt x="1135" y="359"/>
                    <a:pt x="1135" y="326"/>
                  </a:cubicBezTo>
                  <a:cubicBezTo>
                    <a:pt x="1168" y="259"/>
                    <a:pt x="1168" y="226"/>
                    <a:pt x="1168" y="159"/>
                  </a:cubicBezTo>
                  <a:cubicBezTo>
                    <a:pt x="1168" y="126"/>
                    <a:pt x="1135" y="59"/>
                    <a:pt x="1101" y="26"/>
                  </a:cubicBezTo>
                  <a:cubicBezTo>
                    <a:pt x="1068" y="9"/>
                    <a:pt x="1035" y="1"/>
                    <a:pt x="10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396;p54">
              <a:extLst>
                <a:ext uri="{FF2B5EF4-FFF2-40B4-BE49-F238E27FC236}">
                  <a16:creationId xmlns:a16="http://schemas.microsoft.com/office/drawing/2014/main" id="{715994BC-295D-4CFC-BC2E-C869DA1BB1A2}"/>
                </a:ext>
              </a:extLst>
            </p:cNvPr>
            <p:cNvSpPr/>
            <p:nvPr/>
          </p:nvSpPr>
          <p:spPr>
            <a:xfrm>
              <a:off x="2341000" y="2494725"/>
              <a:ext cx="30050" cy="45050"/>
            </a:xfrm>
            <a:custGeom>
              <a:avLst/>
              <a:gdLst/>
              <a:ahLst/>
              <a:cxnLst/>
              <a:rect l="l" t="t" r="r" b="b"/>
              <a:pathLst>
                <a:path w="1202" h="1802" extrusionOk="0">
                  <a:moveTo>
                    <a:pt x="694" y="379"/>
                  </a:moveTo>
                  <a:cubicBezTo>
                    <a:pt x="724" y="379"/>
                    <a:pt x="760" y="387"/>
                    <a:pt x="801" y="401"/>
                  </a:cubicBezTo>
                  <a:cubicBezTo>
                    <a:pt x="835" y="401"/>
                    <a:pt x="902" y="468"/>
                    <a:pt x="935" y="534"/>
                  </a:cubicBezTo>
                  <a:lnTo>
                    <a:pt x="234" y="901"/>
                  </a:lnTo>
                  <a:cubicBezTo>
                    <a:pt x="268" y="801"/>
                    <a:pt x="334" y="701"/>
                    <a:pt x="401" y="601"/>
                  </a:cubicBezTo>
                  <a:cubicBezTo>
                    <a:pt x="435" y="534"/>
                    <a:pt x="501" y="468"/>
                    <a:pt x="601" y="434"/>
                  </a:cubicBezTo>
                  <a:cubicBezTo>
                    <a:pt x="621" y="395"/>
                    <a:pt x="652" y="379"/>
                    <a:pt x="694" y="379"/>
                  </a:cubicBezTo>
                  <a:close/>
                  <a:moveTo>
                    <a:pt x="868" y="1"/>
                  </a:moveTo>
                  <a:cubicBezTo>
                    <a:pt x="768" y="1"/>
                    <a:pt x="701" y="1"/>
                    <a:pt x="601" y="67"/>
                  </a:cubicBezTo>
                  <a:cubicBezTo>
                    <a:pt x="435" y="167"/>
                    <a:pt x="301" y="334"/>
                    <a:pt x="201" y="534"/>
                  </a:cubicBezTo>
                  <a:cubicBezTo>
                    <a:pt x="68" y="734"/>
                    <a:pt x="34" y="968"/>
                    <a:pt x="34" y="1235"/>
                  </a:cubicBezTo>
                  <a:cubicBezTo>
                    <a:pt x="1" y="1402"/>
                    <a:pt x="68" y="1568"/>
                    <a:pt x="201" y="1702"/>
                  </a:cubicBezTo>
                  <a:cubicBezTo>
                    <a:pt x="234" y="1769"/>
                    <a:pt x="293" y="1802"/>
                    <a:pt x="364" y="1802"/>
                  </a:cubicBezTo>
                  <a:cubicBezTo>
                    <a:pt x="435" y="1802"/>
                    <a:pt x="518" y="1769"/>
                    <a:pt x="601" y="1702"/>
                  </a:cubicBezTo>
                  <a:cubicBezTo>
                    <a:pt x="735" y="1635"/>
                    <a:pt x="835" y="1568"/>
                    <a:pt x="935" y="1468"/>
                  </a:cubicBezTo>
                  <a:cubicBezTo>
                    <a:pt x="1002" y="1402"/>
                    <a:pt x="1102" y="1302"/>
                    <a:pt x="1135" y="1235"/>
                  </a:cubicBezTo>
                  <a:cubicBezTo>
                    <a:pt x="1168" y="1168"/>
                    <a:pt x="1168" y="1135"/>
                    <a:pt x="1168" y="1101"/>
                  </a:cubicBezTo>
                  <a:cubicBezTo>
                    <a:pt x="1168" y="1035"/>
                    <a:pt x="1168" y="1001"/>
                    <a:pt x="1135" y="968"/>
                  </a:cubicBezTo>
                  <a:lnTo>
                    <a:pt x="1068" y="968"/>
                  </a:lnTo>
                  <a:cubicBezTo>
                    <a:pt x="1035" y="1001"/>
                    <a:pt x="1002" y="1035"/>
                    <a:pt x="968" y="1068"/>
                  </a:cubicBezTo>
                  <a:cubicBezTo>
                    <a:pt x="835" y="1201"/>
                    <a:pt x="735" y="1268"/>
                    <a:pt x="635" y="1368"/>
                  </a:cubicBezTo>
                  <a:cubicBezTo>
                    <a:pt x="564" y="1392"/>
                    <a:pt x="510" y="1415"/>
                    <a:pt x="449" y="1415"/>
                  </a:cubicBezTo>
                  <a:cubicBezTo>
                    <a:pt x="424" y="1415"/>
                    <a:pt x="397" y="1411"/>
                    <a:pt x="368" y="1402"/>
                  </a:cubicBezTo>
                  <a:cubicBezTo>
                    <a:pt x="301" y="1402"/>
                    <a:pt x="268" y="1335"/>
                    <a:pt x="268" y="1268"/>
                  </a:cubicBezTo>
                  <a:lnTo>
                    <a:pt x="1168" y="734"/>
                  </a:lnTo>
                  <a:lnTo>
                    <a:pt x="1202" y="568"/>
                  </a:lnTo>
                  <a:cubicBezTo>
                    <a:pt x="1202" y="468"/>
                    <a:pt x="1202" y="368"/>
                    <a:pt x="1168" y="301"/>
                  </a:cubicBezTo>
                  <a:cubicBezTo>
                    <a:pt x="1135" y="201"/>
                    <a:pt x="1102" y="134"/>
                    <a:pt x="1035" y="67"/>
                  </a:cubicBezTo>
                  <a:cubicBezTo>
                    <a:pt x="1002" y="1"/>
                    <a:pt x="935" y="1"/>
                    <a:pt x="8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397;p54">
              <a:extLst>
                <a:ext uri="{FF2B5EF4-FFF2-40B4-BE49-F238E27FC236}">
                  <a16:creationId xmlns:a16="http://schemas.microsoft.com/office/drawing/2014/main" id="{2F6C66DD-AC3D-4869-A0A8-0DC729F0EAA6}"/>
                </a:ext>
              </a:extLst>
            </p:cNvPr>
            <p:cNvSpPr/>
            <p:nvPr/>
          </p:nvSpPr>
          <p:spPr>
            <a:xfrm>
              <a:off x="2374375" y="2469075"/>
              <a:ext cx="34200" cy="64175"/>
            </a:xfrm>
            <a:custGeom>
              <a:avLst/>
              <a:gdLst/>
              <a:ahLst/>
              <a:cxnLst/>
              <a:rect l="l" t="t" r="r" b="b"/>
              <a:pathLst>
                <a:path w="1368" h="2567" extrusionOk="0">
                  <a:moveTo>
                    <a:pt x="801" y="626"/>
                  </a:moveTo>
                  <a:cubicBezTo>
                    <a:pt x="834" y="660"/>
                    <a:pt x="901" y="693"/>
                    <a:pt x="901" y="760"/>
                  </a:cubicBezTo>
                  <a:cubicBezTo>
                    <a:pt x="934" y="793"/>
                    <a:pt x="934" y="860"/>
                    <a:pt x="934" y="927"/>
                  </a:cubicBezTo>
                  <a:cubicBezTo>
                    <a:pt x="934" y="1027"/>
                    <a:pt x="901" y="1160"/>
                    <a:pt x="834" y="1260"/>
                  </a:cubicBezTo>
                  <a:cubicBezTo>
                    <a:pt x="801" y="1360"/>
                    <a:pt x="701" y="1460"/>
                    <a:pt x="601" y="1527"/>
                  </a:cubicBezTo>
                  <a:cubicBezTo>
                    <a:pt x="567" y="1560"/>
                    <a:pt x="526" y="1577"/>
                    <a:pt x="484" y="1577"/>
                  </a:cubicBezTo>
                  <a:cubicBezTo>
                    <a:pt x="442" y="1577"/>
                    <a:pt x="400" y="1560"/>
                    <a:pt x="367" y="1527"/>
                  </a:cubicBezTo>
                  <a:cubicBezTo>
                    <a:pt x="300" y="1460"/>
                    <a:pt x="267" y="1394"/>
                    <a:pt x="267" y="1327"/>
                  </a:cubicBezTo>
                  <a:cubicBezTo>
                    <a:pt x="267" y="1227"/>
                    <a:pt x="300" y="1093"/>
                    <a:pt x="334" y="1027"/>
                  </a:cubicBezTo>
                  <a:cubicBezTo>
                    <a:pt x="400" y="860"/>
                    <a:pt x="501" y="760"/>
                    <a:pt x="601" y="660"/>
                  </a:cubicBezTo>
                  <a:cubicBezTo>
                    <a:pt x="667" y="626"/>
                    <a:pt x="734" y="626"/>
                    <a:pt x="801" y="626"/>
                  </a:cubicBezTo>
                  <a:close/>
                  <a:moveTo>
                    <a:pt x="1280" y="1"/>
                  </a:moveTo>
                  <a:cubicBezTo>
                    <a:pt x="1259" y="1"/>
                    <a:pt x="1234" y="9"/>
                    <a:pt x="1201" y="26"/>
                  </a:cubicBezTo>
                  <a:lnTo>
                    <a:pt x="934" y="159"/>
                  </a:lnTo>
                  <a:lnTo>
                    <a:pt x="934" y="293"/>
                  </a:lnTo>
                  <a:cubicBezTo>
                    <a:pt x="901" y="259"/>
                    <a:pt x="834" y="259"/>
                    <a:pt x="801" y="259"/>
                  </a:cubicBezTo>
                  <a:cubicBezTo>
                    <a:pt x="734" y="259"/>
                    <a:pt x="667" y="293"/>
                    <a:pt x="601" y="326"/>
                  </a:cubicBezTo>
                  <a:cubicBezTo>
                    <a:pt x="434" y="426"/>
                    <a:pt x="267" y="593"/>
                    <a:pt x="200" y="793"/>
                  </a:cubicBezTo>
                  <a:cubicBezTo>
                    <a:pt x="100" y="993"/>
                    <a:pt x="34" y="1227"/>
                    <a:pt x="34" y="1460"/>
                  </a:cubicBezTo>
                  <a:cubicBezTo>
                    <a:pt x="0" y="1627"/>
                    <a:pt x="67" y="1794"/>
                    <a:pt x="234" y="1894"/>
                  </a:cubicBezTo>
                  <a:cubicBezTo>
                    <a:pt x="284" y="1927"/>
                    <a:pt x="342" y="1944"/>
                    <a:pt x="405" y="1944"/>
                  </a:cubicBezTo>
                  <a:cubicBezTo>
                    <a:pt x="467" y="1944"/>
                    <a:pt x="534" y="1927"/>
                    <a:pt x="601" y="1894"/>
                  </a:cubicBezTo>
                  <a:cubicBezTo>
                    <a:pt x="667" y="1827"/>
                    <a:pt x="701" y="1794"/>
                    <a:pt x="767" y="1727"/>
                  </a:cubicBezTo>
                  <a:cubicBezTo>
                    <a:pt x="834" y="1660"/>
                    <a:pt x="867" y="1594"/>
                    <a:pt x="934" y="1527"/>
                  </a:cubicBezTo>
                  <a:lnTo>
                    <a:pt x="934" y="2094"/>
                  </a:lnTo>
                  <a:lnTo>
                    <a:pt x="801" y="2161"/>
                  </a:lnTo>
                  <a:cubicBezTo>
                    <a:pt x="734" y="2194"/>
                    <a:pt x="701" y="2227"/>
                    <a:pt x="667" y="2294"/>
                  </a:cubicBezTo>
                  <a:cubicBezTo>
                    <a:pt x="667" y="2328"/>
                    <a:pt x="634" y="2394"/>
                    <a:pt x="634" y="2428"/>
                  </a:cubicBezTo>
                  <a:cubicBezTo>
                    <a:pt x="634" y="2461"/>
                    <a:pt x="667" y="2528"/>
                    <a:pt x="667" y="2528"/>
                  </a:cubicBezTo>
                  <a:cubicBezTo>
                    <a:pt x="681" y="2556"/>
                    <a:pt x="696" y="2566"/>
                    <a:pt x="712" y="2566"/>
                  </a:cubicBezTo>
                  <a:cubicBezTo>
                    <a:pt x="735" y="2566"/>
                    <a:pt x="762" y="2547"/>
                    <a:pt x="801" y="2528"/>
                  </a:cubicBezTo>
                  <a:lnTo>
                    <a:pt x="1201" y="2294"/>
                  </a:lnTo>
                  <a:cubicBezTo>
                    <a:pt x="1268" y="2294"/>
                    <a:pt x="1301" y="2227"/>
                    <a:pt x="1334" y="2194"/>
                  </a:cubicBezTo>
                  <a:cubicBezTo>
                    <a:pt x="1368" y="2161"/>
                    <a:pt x="1368" y="2094"/>
                    <a:pt x="1368" y="2061"/>
                  </a:cubicBezTo>
                  <a:cubicBezTo>
                    <a:pt x="1368" y="1994"/>
                    <a:pt x="1368" y="1961"/>
                    <a:pt x="1334" y="1927"/>
                  </a:cubicBezTo>
                  <a:cubicBezTo>
                    <a:pt x="1318" y="1911"/>
                    <a:pt x="1301" y="1902"/>
                    <a:pt x="1280" y="1902"/>
                  </a:cubicBezTo>
                  <a:cubicBezTo>
                    <a:pt x="1259" y="1902"/>
                    <a:pt x="1234" y="1911"/>
                    <a:pt x="1201" y="1927"/>
                  </a:cubicBezTo>
                  <a:lnTo>
                    <a:pt x="1168" y="1961"/>
                  </a:lnTo>
                  <a:lnTo>
                    <a:pt x="1168" y="393"/>
                  </a:lnTo>
                  <a:lnTo>
                    <a:pt x="1201" y="393"/>
                  </a:lnTo>
                  <a:cubicBezTo>
                    <a:pt x="1268" y="359"/>
                    <a:pt x="1301" y="326"/>
                    <a:pt x="1334" y="259"/>
                  </a:cubicBezTo>
                  <a:cubicBezTo>
                    <a:pt x="1368" y="226"/>
                    <a:pt x="1368" y="159"/>
                    <a:pt x="1368" y="126"/>
                  </a:cubicBezTo>
                  <a:cubicBezTo>
                    <a:pt x="1368" y="93"/>
                    <a:pt x="1368" y="59"/>
                    <a:pt x="1334" y="26"/>
                  </a:cubicBezTo>
                  <a:cubicBezTo>
                    <a:pt x="1318" y="9"/>
                    <a:pt x="1301" y="1"/>
                    <a:pt x="128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398;p54">
              <a:extLst>
                <a:ext uri="{FF2B5EF4-FFF2-40B4-BE49-F238E27FC236}">
                  <a16:creationId xmlns:a16="http://schemas.microsoft.com/office/drawing/2014/main" id="{0C148C50-4AC1-4A55-84C1-42BA42892E12}"/>
                </a:ext>
              </a:extLst>
            </p:cNvPr>
            <p:cNvSpPr/>
            <p:nvPr/>
          </p:nvSpPr>
          <p:spPr>
            <a:xfrm>
              <a:off x="2410225" y="2453250"/>
              <a:ext cx="32550" cy="49850"/>
            </a:xfrm>
            <a:custGeom>
              <a:avLst/>
              <a:gdLst/>
              <a:ahLst/>
              <a:cxnLst/>
              <a:rect l="l" t="t" r="r" b="b"/>
              <a:pathLst>
                <a:path w="1302" h="1994" extrusionOk="0">
                  <a:moveTo>
                    <a:pt x="180" y="0"/>
                  </a:moveTo>
                  <a:cubicBezTo>
                    <a:pt x="167" y="0"/>
                    <a:pt x="151" y="8"/>
                    <a:pt x="134" y="25"/>
                  </a:cubicBezTo>
                  <a:cubicBezTo>
                    <a:pt x="101" y="25"/>
                    <a:pt x="67" y="58"/>
                    <a:pt x="34" y="125"/>
                  </a:cubicBezTo>
                  <a:cubicBezTo>
                    <a:pt x="34" y="159"/>
                    <a:pt x="1" y="192"/>
                    <a:pt x="1" y="259"/>
                  </a:cubicBezTo>
                  <a:cubicBezTo>
                    <a:pt x="1" y="292"/>
                    <a:pt x="1" y="325"/>
                    <a:pt x="1" y="359"/>
                  </a:cubicBezTo>
                  <a:cubicBezTo>
                    <a:pt x="34" y="359"/>
                    <a:pt x="67" y="392"/>
                    <a:pt x="101" y="392"/>
                  </a:cubicBezTo>
                  <a:lnTo>
                    <a:pt x="834" y="592"/>
                  </a:lnTo>
                  <a:lnTo>
                    <a:pt x="101" y="1626"/>
                  </a:lnTo>
                  <a:cubicBezTo>
                    <a:pt x="67" y="1660"/>
                    <a:pt x="34" y="1726"/>
                    <a:pt x="1" y="1760"/>
                  </a:cubicBezTo>
                  <a:cubicBezTo>
                    <a:pt x="1" y="1793"/>
                    <a:pt x="1" y="1826"/>
                    <a:pt x="1" y="1860"/>
                  </a:cubicBezTo>
                  <a:cubicBezTo>
                    <a:pt x="1" y="1893"/>
                    <a:pt x="34" y="1960"/>
                    <a:pt x="34" y="1993"/>
                  </a:cubicBezTo>
                  <a:lnTo>
                    <a:pt x="134" y="1993"/>
                  </a:lnTo>
                  <a:cubicBezTo>
                    <a:pt x="167" y="1960"/>
                    <a:pt x="201" y="1926"/>
                    <a:pt x="201" y="1893"/>
                  </a:cubicBezTo>
                  <a:lnTo>
                    <a:pt x="1301" y="325"/>
                  </a:lnTo>
                  <a:lnTo>
                    <a:pt x="201" y="25"/>
                  </a:lnTo>
                  <a:cubicBezTo>
                    <a:pt x="201" y="8"/>
                    <a:pt x="192" y="0"/>
                    <a:pt x="18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399;p54">
              <a:extLst>
                <a:ext uri="{FF2B5EF4-FFF2-40B4-BE49-F238E27FC236}">
                  <a16:creationId xmlns:a16="http://schemas.microsoft.com/office/drawing/2014/main" id="{AAB92372-63DB-4736-9A60-FEA1FF70C3F8}"/>
                </a:ext>
              </a:extLst>
            </p:cNvPr>
            <p:cNvSpPr/>
            <p:nvPr/>
          </p:nvSpPr>
          <p:spPr>
            <a:xfrm>
              <a:off x="2441925" y="2432400"/>
              <a:ext cx="36700" cy="54650"/>
            </a:xfrm>
            <a:custGeom>
              <a:avLst/>
              <a:gdLst/>
              <a:ahLst/>
              <a:cxnLst/>
              <a:rect l="l" t="t" r="r" b="b"/>
              <a:pathLst>
                <a:path w="1468" h="2186" extrusionOk="0">
                  <a:moveTo>
                    <a:pt x="1101" y="0"/>
                  </a:moveTo>
                  <a:cubicBezTo>
                    <a:pt x="1068" y="0"/>
                    <a:pt x="1034" y="9"/>
                    <a:pt x="1001" y="25"/>
                  </a:cubicBezTo>
                  <a:cubicBezTo>
                    <a:pt x="934" y="59"/>
                    <a:pt x="901" y="92"/>
                    <a:pt x="867" y="125"/>
                  </a:cubicBezTo>
                  <a:cubicBezTo>
                    <a:pt x="834" y="192"/>
                    <a:pt x="801" y="259"/>
                    <a:pt x="767" y="325"/>
                  </a:cubicBezTo>
                  <a:cubicBezTo>
                    <a:pt x="734" y="292"/>
                    <a:pt x="701" y="259"/>
                    <a:pt x="667" y="259"/>
                  </a:cubicBezTo>
                  <a:cubicBezTo>
                    <a:pt x="651" y="242"/>
                    <a:pt x="634" y="234"/>
                    <a:pt x="617" y="234"/>
                  </a:cubicBezTo>
                  <a:cubicBezTo>
                    <a:pt x="601" y="234"/>
                    <a:pt x="584" y="242"/>
                    <a:pt x="567" y="259"/>
                  </a:cubicBezTo>
                  <a:cubicBezTo>
                    <a:pt x="534" y="259"/>
                    <a:pt x="500" y="292"/>
                    <a:pt x="467" y="325"/>
                  </a:cubicBezTo>
                  <a:cubicBezTo>
                    <a:pt x="434" y="392"/>
                    <a:pt x="400" y="459"/>
                    <a:pt x="367" y="526"/>
                  </a:cubicBezTo>
                  <a:lnTo>
                    <a:pt x="367" y="425"/>
                  </a:lnTo>
                  <a:lnTo>
                    <a:pt x="167" y="592"/>
                  </a:lnTo>
                  <a:cubicBezTo>
                    <a:pt x="100" y="626"/>
                    <a:pt x="67" y="659"/>
                    <a:pt x="33" y="726"/>
                  </a:cubicBezTo>
                  <a:cubicBezTo>
                    <a:pt x="33" y="759"/>
                    <a:pt x="0" y="792"/>
                    <a:pt x="0" y="859"/>
                  </a:cubicBezTo>
                  <a:cubicBezTo>
                    <a:pt x="0" y="892"/>
                    <a:pt x="33" y="926"/>
                    <a:pt x="33" y="959"/>
                  </a:cubicBezTo>
                  <a:cubicBezTo>
                    <a:pt x="50" y="976"/>
                    <a:pt x="67" y="984"/>
                    <a:pt x="88" y="984"/>
                  </a:cubicBezTo>
                  <a:cubicBezTo>
                    <a:pt x="109" y="984"/>
                    <a:pt x="134" y="976"/>
                    <a:pt x="167" y="959"/>
                  </a:cubicBezTo>
                  <a:lnTo>
                    <a:pt x="167" y="1793"/>
                  </a:lnTo>
                  <a:cubicBezTo>
                    <a:pt x="100" y="1826"/>
                    <a:pt x="67" y="1860"/>
                    <a:pt x="33" y="1893"/>
                  </a:cubicBezTo>
                  <a:cubicBezTo>
                    <a:pt x="33" y="1960"/>
                    <a:pt x="0" y="1993"/>
                    <a:pt x="0" y="2060"/>
                  </a:cubicBezTo>
                  <a:cubicBezTo>
                    <a:pt x="0" y="2093"/>
                    <a:pt x="33" y="2127"/>
                    <a:pt x="33" y="2160"/>
                  </a:cubicBezTo>
                  <a:cubicBezTo>
                    <a:pt x="50" y="2177"/>
                    <a:pt x="67" y="2185"/>
                    <a:pt x="88" y="2185"/>
                  </a:cubicBezTo>
                  <a:cubicBezTo>
                    <a:pt x="109" y="2185"/>
                    <a:pt x="134" y="2177"/>
                    <a:pt x="167" y="2160"/>
                  </a:cubicBezTo>
                  <a:lnTo>
                    <a:pt x="367" y="2027"/>
                  </a:lnTo>
                  <a:cubicBezTo>
                    <a:pt x="400" y="1993"/>
                    <a:pt x="467" y="1960"/>
                    <a:pt x="500" y="1927"/>
                  </a:cubicBezTo>
                  <a:cubicBezTo>
                    <a:pt x="500" y="1860"/>
                    <a:pt x="534" y="1826"/>
                    <a:pt x="534" y="1760"/>
                  </a:cubicBezTo>
                  <a:cubicBezTo>
                    <a:pt x="534" y="1726"/>
                    <a:pt x="500" y="1693"/>
                    <a:pt x="500" y="1660"/>
                  </a:cubicBezTo>
                  <a:cubicBezTo>
                    <a:pt x="484" y="1643"/>
                    <a:pt x="467" y="1635"/>
                    <a:pt x="446" y="1635"/>
                  </a:cubicBezTo>
                  <a:cubicBezTo>
                    <a:pt x="425" y="1635"/>
                    <a:pt x="400" y="1643"/>
                    <a:pt x="367" y="1660"/>
                  </a:cubicBezTo>
                  <a:lnTo>
                    <a:pt x="367" y="959"/>
                  </a:lnTo>
                  <a:cubicBezTo>
                    <a:pt x="400" y="892"/>
                    <a:pt x="434" y="826"/>
                    <a:pt x="467" y="759"/>
                  </a:cubicBezTo>
                  <a:cubicBezTo>
                    <a:pt x="500" y="726"/>
                    <a:pt x="534" y="692"/>
                    <a:pt x="567" y="659"/>
                  </a:cubicBezTo>
                  <a:lnTo>
                    <a:pt x="601" y="659"/>
                  </a:lnTo>
                  <a:cubicBezTo>
                    <a:pt x="634" y="692"/>
                    <a:pt x="634" y="726"/>
                    <a:pt x="634" y="759"/>
                  </a:cubicBezTo>
                  <a:lnTo>
                    <a:pt x="634" y="1860"/>
                  </a:lnTo>
                  <a:lnTo>
                    <a:pt x="834" y="1760"/>
                  </a:lnTo>
                  <a:cubicBezTo>
                    <a:pt x="901" y="1726"/>
                    <a:pt x="934" y="1693"/>
                    <a:pt x="967" y="1626"/>
                  </a:cubicBezTo>
                  <a:cubicBezTo>
                    <a:pt x="967" y="1593"/>
                    <a:pt x="1001" y="1526"/>
                    <a:pt x="1001" y="1493"/>
                  </a:cubicBezTo>
                  <a:cubicBezTo>
                    <a:pt x="1001" y="1426"/>
                    <a:pt x="967" y="1426"/>
                    <a:pt x="967" y="1393"/>
                  </a:cubicBezTo>
                  <a:cubicBezTo>
                    <a:pt x="951" y="1376"/>
                    <a:pt x="934" y="1368"/>
                    <a:pt x="917" y="1368"/>
                  </a:cubicBezTo>
                  <a:cubicBezTo>
                    <a:pt x="901" y="1368"/>
                    <a:pt x="884" y="1376"/>
                    <a:pt x="867" y="1393"/>
                  </a:cubicBezTo>
                  <a:lnTo>
                    <a:pt x="867" y="692"/>
                  </a:lnTo>
                  <a:cubicBezTo>
                    <a:pt x="867" y="592"/>
                    <a:pt x="901" y="526"/>
                    <a:pt x="967" y="459"/>
                  </a:cubicBezTo>
                  <a:cubicBezTo>
                    <a:pt x="967" y="425"/>
                    <a:pt x="1001" y="425"/>
                    <a:pt x="1034" y="392"/>
                  </a:cubicBezTo>
                  <a:lnTo>
                    <a:pt x="1068" y="392"/>
                  </a:lnTo>
                  <a:cubicBezTo>
                    <a:pt x="1101" y="425"/>
                    <a:pt x="1101" y="459"/>
                    <a:pt x="1068" y="492"/>
                  </a:cubicBezTo>
                  <a:lnTo>
                    <a:pt x="1068" y="1593"/>
                  </a:lnTo>
                  <a:lnTo>
                    <a:pt x="1301" y="1460"/>
                  </a:lnTo>
                  <a:cubicBezTo>
                    <a:pt x="1334" y="1426"/>
                    <a:pt x="1401" y="1393"/>
                    <a:pt x="1401" y="1359"/>
                  </a:cubicBezTo>
                  <a:cubicBezTo>
                    <a:pt x="1434" y="1293"/>
                    <a:pt x="1434" y="1259"/>
                    <a:pt x="1434" y="1226"/>
                  </a:cubicBezTo>
                  <a:cubicBezTo>
                    <a:pt x="1468" y="1159"/>
                    <a:pt x="1434" y="1126"/>
                    <a:pt x="1401" y="1093"/>
                  </a:cubicBezTo>
                  <a:cubicBezTo>
                    <a:pt x="1401" y="1076"/>
                    <a:pt x="1393" y="1068"/>
                    <a:pt x="1376" y="1068"/>
                  </a:cubicBezTo>
                  <a:cubicBezTo>
                    <a:pt x="1359" y="1068"/>
                    <a:pt x="1334" y="1076"/>
                    <a:pt x="1301" y="1093"/>
                  </a:cubicBezTo>
                  <a:lnTo>
                    <a:pt x="1301" y="325"/>
                  </a:lnTo>
                  <a:cubicBezTo>
                    <a:pt x="1334" y="225"/>
                    <a:pt x="1268" y="92"/>
                    <a:pt x="1201" y="25"/>
                  </a:cubicBezTo>
                  <a:cubicBezTo>
                    <a:pt x="1168" y="9"/>
                    <a:pt x="1134" y="0"/>
                    <a:pt x="11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400;p54">
              <a:extLst>
                <a:ext uri="{FF2B5EF4-FFF2-40B4-BE49-F238E27FC236}">
                  <a16:creationId xmlns:a16="http://schemas.microsoft.com/office/drawing/2014/main" id="{D3D09BC4-DD11-4AA2-AB7B-6971C5544E7F}"/>
                </a:ext>
              </a:extLst>
            </p:cNvPr>
            <p:cNvSpPr/>
            <p:nvPr/>
          </p:nvSpPr>
          <p:spPr>
            <a:xfrm>
              <a:off x="2479450" y="2415150"/>
              <a:ext cx="29200" cy="44575"/>
            </a:xfrm>
            <a:custGeom>
              <a:avLst/>
              <a:gdLst/>
              <a:ahLst/>
              <a:cxnLst/>
              <a:rect l="l" t="t" r="r" b="b"/>
              <a:pathLst>
                <a:path w="1168" h="1783" extrusionOk="0">
                  <a:moveTo>
                    <a:pt x="719" y="368"/>
                  </a:moveTo>
                  <a:cubicBezTo>
                    <a:pt x="774" y="368"/>
                    <a:pt x="831" y="393"/>
                    <a:pt x="867" y="448"/>
                  </a:cubicBezTo>
                  <a:cubicBezTo>
                    <a:pt x="934" y="515"/>
                    <a:pt x="968" y="615"/>
                    <a:pt x="968" y="715"/>
                  </a:cubicBezTo>
                  <a:cubicBezTo>
                    <a:pt x="968" y="849"/>
                    <a:pt x="934" y="949"/>
                    <a:pt x="834" y="1082"/>
                  </a:cubicBezTo>
                  <a:cubicBezTo>
                    <a:pt x="801" y="1182"/>
                    <a:pt x="701" y="1282"/>
                    <a:pt x="601" y="1382"/>
                  </a:cubicBezTo>
                  <a:cubicBezTo>
                    <a:pt x="551" y="1399"/>
                    <a:pt x="501" y="1407"/>
                    <a:pt x="455" y="1407"/>
                  </a:cubicBezTo>
                  <a:cubicBezTo>
                    <a:pt x="409" y="1407"/>
                    <a:pt x="367" y="1399"/>
                    <a:pt x="334" y="1382"/>
                  </a:cubicBezTo>
                  <a:cubicBezTo>
                    <a:pt x="267" y="1316"/>
                    <a:pt x="234" y="1216"/>
                    <a:pt x="234" y="1115"/>
                  </a:cubicBezTo>
                  <a:cubicBezTo>
                    <a:pt x="234" y="982"/>
                    <a:pt x="267" y="849"/>
                    <a:pt x="334" y="715"/>
                  </a:cubicBezTo>
                  <a:cubicBezTo>
                    <a:pt x="400" y="582"/>
                    <a:pt x="467" y="482"/>
                    <a:pt x="601" y="415"/>
                  </a:cubicBezTo>
                  <a:cubicBezTo>
                    <a:pt x="631" y="385"/>
                    <a:pt x="674" y="368"/>
                    <a:pt x="719" y="368"/>
                  </a:cubicBezTo>
                  <a:close/>
                  <a:moveTo>
                    <a:pt x="807" y="1"/>
                  </a:moveTo>
                  <a:cubicBezTo>
                    <a:pt x="728" y="1"/>
                    <a:pt x="648" y="24"/>
                    <a:pt x="601" y="48"/>
                  </a:cubicBezTo>
                  <a:cubicBezTo>
                    <a:pt x="467" y="115"/>
                    <a:pt x="367" y="215"/>
                    <a:pt x="300" y="348"/>
                  </a:cubicBezTo>
                  <a:cubicBezTo>
                    <a:pt x="200" y="482"/>
                    <a:pt x="134" y="615"/>
                    <a:pt x="67" y="782"/>
                  </a:cubicBezTo>
                  <a:cubicBezTo>
                    <a:pt x="34" y="949"/>
                    <a:pt x="0" y="1082"/>
                    <a:pt x="0" y="1249"/>
                  </a:cubicBezTo>
                  <a:cubicBezTo>
                    <a:pt x="0" y="1349"/>
                    <a:pt x="34" y="1482"/>
                    <a:pt x="67" y="1582"/>
                  </a:cubicBezTo>
                  <a:cubicBezTo>
                    <a:pt x="134" y="1683"/>
                    <a:pt x="200" y="1749"/>
                    <a:pt x="300" y="1783"/>
                  </a:cubicBezTo>
                  <a:cubicBezTo>
                    <a:pt x="400" y="1783"/>
                    <a:pt x="501" y="1749"/>
                    <a:pt x="601" y="1716"/>
                  </a:cubicBezTo>
                  <a:cubicBezTo>
                    <a:pt x="701" y="1616"/>
                    <a:pt x="801" y="1549"/>
                    <a:pt x="901" y="1416"/>
                  </a:cubicBezTo>
                  <a:cubicBezTo>
                    <a:pt x="1068" y="1182"/>
                    <a:pt x="1168" y="882"/>
                    <a:pt x="1168" y="582"/>
                  </a:cubicBezTo>
                  <a:cubicBezTo>
                    <a:pt x="1168" y="448"/>
                    <a:pt x="1168" y="315"/>
                    <a:pt x="1101" y="215"/>
                  </a:cubicBezTo>
                  <a:cubicBezTo>
                    <a:pt x="1068" y="115"/>
                    <a:pt x="1001" y="15"/>
                    <a:pt x="901" y="15"/>
                  </a:cubicBezTo>
                  <a:cubicBezTo>
                    <a:pt x="871" y="5"/>
                    <a:pt x="839" y="1"/>
                    <a:pt x="80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401;p54">
              <a:extLst>
                <a:ext uri="{FF2B5EF4-FFF2-40B4-BE49-F238E27FC236}">
                  <a16:creationId xmlns:a16="http://schemas.microsoft.com/office/drawing/2014/main" id="{65141E98-57C4-408E-8F57-E745258037D1}"/>
                </a:ext>
              </a:extLst>
            </p:cNvPr>
            <p:cNvSpPr/>
            <p:nvPr/>
          </p:nvSpPr>
          <p:spPr>
            <a:xfrm>
              <a:off x="2512800" y="2394250"/>
              <a:ext cx="31725" cy="49425"/>
            </a:xfrm>
            <a:custGeom>
              <a:avLst/>
              <a:gdLst/>
              <a:ahLst/>
              <a:cxnLst/>
              <a:rect l="l" t="t" r="r" b="b"/>
              <a:pathLst>
                <a:path w="1269" h="1977" extrusionOk="0">
                  <a:moveTo>
                    <a:pt x="880" y="0"/>
                  </a:moveTo>
                  <a:cubicBezTo>
                    <a:pt x="826" y="0"/>
                    <a:pt x="768" y="17"/>
                    <a:pt x="701" y="50"/>
                  </a:cubicBezTo>
                  <a:cubicBezTo>
                    <a:pt x="634" y="83"/>
                    <a:pt x="601" y="150"/>
                    <a:pt x="534" y="184"/>
                  </a:cubicBezTo>
                  <a:cubicBezTo>
                    <a:pt x="501" y="250"/>
                    <a:pt x="434" y="317"/>
                    <a:pt x="401" y="384"/>
                  </a:cubicBezTo>
                  <a:lnTo>
                    <a:pt x="401" y="284"/>
                  </a:lnTo>
                  <a:lnTo>
                    <a:pt x="201" y="384"/>
                  </a:lnTo>
                  <a:cubicBezTo>
                    <a:pt x="134" y="417"/>
                    <a:pt x="101" y="450"/>
                    <a:pt x="67" y="484"/>
                  </a:cubicBezTo>
                  <a:cubicBezTo>
                    <a:pt x="67" y="550"/>
                    <a:pt x="34" y="584"/>
                    <a:pt x="34" y="651"/>
                  </a:cubicBezTo>
                  <a:cubicBezTo>
                    <a:pt x="34" y="684"/>
                    <a:pt x="34" y="717"/>
                    <a:pt x="67" y="751"/>
                  </a:cubicBezTo>
                  <a:cubicBezTo>
                    <a:pt x="84" y="767"/>
                    <a:pt x="101" y="776"/>
                    <a:pt x="117" y="776"/>
                  </a:cubicBezTo>
                  <a:cubicBezTo>
                    <a:pt x="134" y="776"/>
                    <a:pt x="151" y="767"/>
                    <a:pt x="167" y="751"/>
                  </a:cubicBezTo>
                  <a:lnTo>
                    <a:pt x="167" y="1585"/>
                  </a:lnTo>
                  <a:cubicBezTo>
                    <a:pt x="134" y="1618"/>
                    <a:pt x="101" y="1651"/>
                    <a:pt x="67" y="1685"/>
                  </a:cubicBezTo>
                  <a:cubicBezTo>
                    <a:pt x="34" y="1718"/>
                    <a:pt x="0" y="1785"/>
                    <a:pt x="0" y="1851"/>
                  </a:cubicBezTo>
                  <a:cubicBezTo>
                    <a:pt x="0" y="1885"/>
                    <a:pt x="34" y="1951"/>
                    <a:pt x="34" y="1951"/>
                  </a:cubicBezTo>
                  <a:cubicBezTo>
                    <a:pt x="50" y="1968"/>
                    <a:pt x="67" y="1976"/>
                    <a:pt x="88" y="1976"/>
                  </a:cubicBezTo>
                  <a:cubicBezTo>
                    <a:pt x="109" y="1976"/>
                    <a:pt x="134" y="1968"/>
                    <a:pt x="167" y="1951"/>
                  </a:cubicBezTo>
                  <a:lnTo>
                    <a:pt x="434" y="1785"/>
                  </a:lnTo>
                  <a:cubicBezTo>
                    <a:pt x="467" y="1785"/>
                    <a:pt x="501" y="1718"/>
                    <a:pt x="534" y="1685"/>
                  </a:cubicBezTo>
                  <a:cubicBezTo>
                    <a:pt x="568" y="1651"/>
                    <a:pt x="568" y="1585"/>
                    <a:pt x="568" y="1551"/>
                  </a:cubicBezTo>
                  <a:cubicBezTo>
                    <a:pt x="568" y="1484"/>
                    <a:pt x="568" y="1418"/>
                    <a:pt x="534" y="1418"/>
                  </a:cubicBezTo>
                  <a:cubicBezTo>
                    <a:pt x="467" y="1418"/>
                    <a:pt x="434" y="1418"/>
                    <a:pt x="401" y="1451"/>
                  </a:cubicBezTo>
                  <a:lnTo>
                    <a:pt x="401" y="817"/>
                  </a:lnTo>
                  <a:cubicBezTo>
                    <a:pt x="434" y="717"/>
                    <a:pt x="501" y="617"/>
                    <a:pt x="568" y="517"/>
                  </a:cubicBezTo>
                  <a:cubicBezTo>
                    <a:pt x="601" y="484"/>
                    <a:pt x="634" y="417"/>
                    <a:pt x="701" y="384"/>
                  </a:cubicBezTo>
                  <a:cubicBezTo>
                    <a:pt x="745" y="384"/>
                    <a:pt x="775" y="369"/>
                    <a:pt x="800" y="369"/>
                  </a:cubicBezTo>
                  <a:cubicBezTo>
                    <a:pt x="812" y="369"/>
                    <a:pt x="823" y="373"/>
                    <a:pt x="834" y="384"/>
                  </a:cubicBezTo>
                  <a:cubicBezTo>
                    <a:pt x="868" y="417"/>
                    <a:pt x="901" y="450"/>
                    <a:pt x="901" y="517"/>
                  </a:cubicBezTo>
                  <a:lnTo>
                    <a:pt x="901" y="1184"/>
                  </a:lnTo>
                  <a:cubicBezTo>
                    <a:pt x="834" y="1184"/>
                    <a:pt x="801" y="1251"/>
                    <a:pt x="801" y="1284"/>
                  </a:cubicBezTo>
                  <a:cubicBezTo>
                    <a:pt x="768" y="1318"/>
                    <a:pt x="734" y="1384"/>
                    <a:pt x="734" y="1418"/>
                  </a:cubicBezTo>
                  <a:cubicBezTo>
                    <a:pt x="734" y="1484"/>
                    <a:pt x="768" y="1518"/>
                    <a:pt x="801" y="1551"/>
                  </a:cubicBezTo>
                  <a:cubicBezTo>
                    <a:pt x="801" y="1568"/>
                    <a:pt x="809" y="1576"/>
                    <a:pt x="826" y="1576"/>
                  </a:cubicBezTo>
                  <a:cubicBezTo>
                    <a:pt x="843" y="1576"/>
                    <a:pt x="868" y="1568"/>
                    <a:pt x="901" y="1551"/>
                  </a:cubicBezTo>
                  <a:lnTo>
                    <a:pt x="1101" y="1418"/>
                  </a:lnTo>
                  <a:cubicBezTo>
                    <a:pt x="1168" y="1384"/>
                    <a:pt x="1201" y="1351"/>
                    <a:pt x="1235" y="1318"/>
                  </a:cubicBezTo>
                  <a:cubicBezTo>
                    <a:pt x="1235" y="1251"/>
                    <a:pt x="1268" y="1218"/>
                    <a:pt x="1268" y="1151"/>
                  </a:cubicBezTo>
                  <a:cubicBezTo>
                    <a:pt x="1268" y="1118"/>
                    <a:pt x="1235" y="1084"/>
                    <a:pt x="1235" y="1051"/>
                  </a:cubicBezTo>
                  <a:cubicBezTo>
                    <a:pt x="1218" y="1034"/>
                    <a:pt x="1201" y="1026"/>
                    <a:pt x="1185" y="1026"/>
                  </a:cubicBezTo>
                  <a:cubicBezTo>
                    <a:pt x="1168" y="1026"/>
                    <a:pt x="1151" y="1034"/>
                    <a:pt x="1135" y="1051"/>
                  </a:cubicBezTo>
                  <a:lnTo>
                    <a:pt x="1135" y="417"/>
                  </a:lnTo>
                  <a:cubicBezTo>
                    <a:pt x="1135" y="284"/>
                    <a:pt x="1101" y="150"/>
                    <a:pt x="1035" y="50"/>
                  </a:cubicBezTo>
                  <a:cubicBezTo>
                    <a:pt x="984" y="17"/>
                    <a:pt x="934" y="0"/>
                    <a:pt x="88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402;p54">
              <a:extLst>
                <a:ext uri="{FF2B5EF4-FFF2-40B4-BE49-F238E27FC236}">
                  <a16:creationId xmlns:a16="http://schemas.microsoft.com/office/drawing/2014/main" id="{4FF8AF21-8305-48F5-9B3E-F7FAA9FD16E4}"/>
                </a:ext>
              </a:extLst>
            </p:cNvPr>
            <p:cNvSpPr/>
            <p:nvPr/>
          </p:nvSpPr>
          <p:spPr>
            <a:xfrm>
              <a:off x="2550325" y="2365675"/>
              <a:ext cx="29225" cy="52025"/>
            </a:xfrm>
            <a:custGeom>
              <a:avLst/>
              <a:gdLst/>
              <a:ahLst/>
              <a:cxnLst/>
              <a:rect l="l" t="t" r="r" b="b"/>
              <a:pathLst>
                <a:path w="1169" h="2081" extrusionOk="0">
                  <a:moveTo>
                    <a:pt x="384" y="1"/>
                  </a:moveTo>
                  <a:cubicBezTo>
                    <a:pt x="367" y="1"/>
                    <a:pt x="351" y="9"/>
                    <a:pt x="334" y="26"/>
                  </a:cubicBezTo>
                  <a:cubicBezTo>
                    <a:pt x="301" y="59"/>
                    <a:pt x="267" y="92"/>
                    <a:pt x="267" y="126"/>
                  </a:cubicBezTo>
                  <a:cubicBezTo>
                    <a:pt x="234" y="192"/>
                    <a:pt x="234" y="259"/>
                    <a:pt x="234" y="326"/>
                  </a:cubicBezTo>
                  <a:lnTo>
                    <a:pt x="234" y="626"/>
                  </a:lnTo>
                  <a:lnTo>
                    <a:pt x="167" y="693"/>
                  </a:lnTo>
                  <a:cubicBezTo>
                    <a:pt x="101" y="693"/>
                    <a:pt x="67" y="759"/>
                    <a:pt x="34" y="793"/>
                  </a:cubicBezTo>
                  <a:cubicBezTo>
                    <a:pt x="1" y="826"/>
                    <a:pt x="1" y="893"/>
                    <a:pt x="1" y="960"/>
                  </a:cubicBezTo>
                  <a:cubicBezTo>
                    <a:pt x="1" y="993"/>
                    <a:pt x="1" y="1026"/>
                    <a:pt x="34" y="1060"/>
                  </a:cubicBezTo>
                  <a:cubicBezTo>
                    <a:pt x="51" y="1076"/>
                    <a:pt x="67" y="1085"/>
                    <a:pt x="88" y="1085"/>
                  </a:cubicBezTo>
                  <a:cubicBezTo>
                    <a:pt x="109" y="1085"/>
                    <a:pt x="134" y="1076"/>
                    <a:pt x="167" y="1060"/>
                  </a:cubicBezTo>
                  <a:lnTo>
                    <a:pt x="234" y="993"/>
                  </a:lnTo>
                  <a:lnTo>
                    <a:pt x="234" y="1760"/>
                  </a:lnTo>
                  <a:cubicBezTo>
                    <a:pt x="234" y="1860"/>
                    <a:pt x="267" y="1960"/>
                    <a:pt x="334" y="2060"/>
                  </a:cubicBezTo>
                  <a:cubicBezTo>
                    <a:pt x="359" y="2073"/>
                    <a:pt x="392" y="2080"/>
                    <a:pt x="431" y="2080"/>
                  </a:cubicBezTo>
                  <a:cubicBezTo>
                    <a:pt x="498" y="2080"/>
                    <a:pt x="583" y="2057"/>
                    <a:pt x="668" y="1994"/>
                  </a:cubicBezTo>
                  <a:cubicBezTo>
                    <a:pt x="768" y="1927"/>
                    <a:pt x="834" y="1860"/>
                    <a:pt x="935" y="1794"/>
                  </a:cubicBezTo>
                  <a:cubicBezTo>
                    <a:pt x="1001" y="1693"/>
                    <a:pt x="1101" y="1593"/>
                    <a:pt x="1135" y="1493"/>
                  </a:cubicBezTo>
                  <a:cubicBezTo>
                    <a:pt x="1168" y="1460"/>
                    <a:pt x="1168" y="1427"/>
                    <a:pt x="1168" y="1360"/>
                  </a:cubicBezTo>
                  <a:cubicBezTo>
                    <a:pt x="1168" y="1327"/>
                    <a:pt x="1168" y="1293"/>
                    <a:pt x="1135" y="1260"/>
                  </a:cubicBezTo>
                  <a:lnTo>
                    <a:pt x="1068" y="1260"/>
                  </a:lnTo>
                  <a:cubicBezTo>
                    <a:pt x="1035" y="1293"/>
                    <a:pt x="1001" y="1327"/>
                    <a:pt x="968" y="1360"/>
                  </a:cubicBezTo>
                  <a:cubicBezTo>
                    <a:pt x="901" y="1493"/>
                    <a:pt x="768" y="1593"/>
                    <a:pt x="668" y="1660"/>
                  </a:cubicBezTo>
                  <a:cubicBezTo>
                    <a:pt x="568" y="1693"/>
                    <a:pt x="534" y="1693"/>
                    <a:pt x="501" y="1693"/>
                  </a:cubicBezTo>
                  <a:cubicBezTo>
                    <a:pt x="468" y="1693"/>
                    <a:pt x="468" y="1660"/>
                    <a:pt x="468" y="1560"/>
                  </a:cubicBezTo>
                  <a:lnTo>
                    <a:pt x="468" y="860"/>
                  </a:lnTo>
                  <a:lnTo>
                    <a:pt x="868" y="593"/>
                  </a:lnTo>
                  <a:cubicBezTo>
                    <a:pt x="935" y="593"/>
                    <a:pt x="968" y="526"/>
                    <a:pt x="1001" y="493"/>
                  </a:cubicBezTo>
                  <a:cubicBezTo>
                    <a:pt x="1001" y="459"/>
                    <a:pt x="1035" y="393"/>
                    <a:pt x="1035" y="359"/>
                  </a:cubicBezTo>
                  <a:cubicBezTo>
                    <a:pt x="1035" y="292"/>
                    <a:pt x="1035" y="259"/>
                    <a:pt x="1001" y="226"/>
                  </a:cubicBezTo>
                  <a:cubicBezTo>
                    <a:pt x="968" y="226"/>
                    <a:pt x="935" y="226"/>
                    <a:pt x="868" y="259"/>
                  </a:cubicBezTo>
                  <a:lnTo>
                    <a:pt x="468" y="493"/>
                  </a:lnTo>
                  <a:lnTo>
                    <a:pt x="468" y="192"/>
                  </a:lnTo>
                  <a:cubicBezTo>
                    <a:pt x="468" y="126"/>
                    <a:pt x="468" y="59"/>
                    <a:pt x="434" y="26"/>
                  </a:cubicBezTo>
                  <a:cubicBezTo>
                    <a:pt x="417" y="9"/>
                    <a:pt x="401" y="1"/>
                    <a:pt x="38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403;p54">
              <a:extLst>
                <a:ext uri="{FF2B5EF4-FFF2-40B4-BE49-F238E27FC236}">
                  <a16:creationId xmlns:a16="http://schemas.microsoft.com/office/drawing/2014/main" id="{79B6A2E4-DB15-4FE1-A024-D7A6F436331B}"/>
                </a:ext>
              </a:extLst>
            </p:cNvPr>
            <p:cNvSpPr/>
            <p:nvPr/>
          </p:nvSpPr>
          <p:spPr>
            <a:xfrm>
              <a:off x="2581175" y="2344625"/>
              <a:ext cx="32550" cy="59025"/>
            </a:xfrm>
            <a:custGeom>
              <a:avLst/>
              <a:gdLst/>
              <a:ahLst/>
              <a:cxnLst/>
              <a:rect l="l" t="t" r="r" b="b"/>
              <a:pathLst>
                <a:path w="1302" h="2361" extrusionOk="0">
                  <a:moveTo>
                    <a:pt x="434" y="0"/>
                  </a:moveTo>
                  <a:lnTo>
                    <a:pt x="168" y="100"/>
                  </a:lnTo>
                  <a:cubicBezTo>
                    <a:pt x="101" y="134"/>
                    <a:pt x="67" y="167"/>
                    <a:pt x="34" y="234"/>
                  </a:cubicBezTo>
                  <a:cubicBezTo>
                    <a:pt x="34" y="267"/>
                    <a:pt x="1" y="334"/>
                    <a:pt x="1" y="367"/>
                  </a:cubicBezTo>
                  <a:cubicBezTo>
                    <a:pt x="1" y="401"/>
                    <a:pt x="34" y="434"/>
                    <a:pt x="34" y="467"/>
                  </a:cubicBezTo>
                  <a:cubicBezTo>
                    <a:pt x="51" y="484"/>
                    <a:pt x="67" y="492"/>
                    <a:pt x="88" y="492"/>
                  </a:cubicBezTo>
                  <a:cubicBezTo>
                    <a:pt x="109" y="492"/>
                    <a:pt x="134" y="484"/>
                    <a:pt x="168" y="467"/>
                  </a:cubicBezTo>
                  <a:lnTo>
                    <a:pt x="201" y="467"/>
                  </a:lnTo>
                  <a:lnTo>
                    <a:pt x="201" y="1968"/>
                  </a:lnTo>
                  <a:cubicBezTo>
                    <a:pt x="168" y="1968"/>
                    <a:pt x="134" y="2002"/>
                    <a:pt x="101" y="2068"/>
                  </a:cubicBezTo>
                  <a:cubicBezTo>
                    <a:pt x="67" y="2102"/>
                    <a:pt x="34" y="2169"/>
                    <a:pt x="34" y="2235"/>
                  </a:cubicBezTo>
                  <a:cubicBezTo>
                    <a:pt x="34" y="2269"/>
                    <a:pt x="34" y="2302"/>
                    <a:pt x="67" y="2335"/>
                  </a:cubicBezTo>
                  <a:cubicBezTo>
                    <a:pt x="84" y="2352"/>
                    <a:pt x="101" y="2360"/>
                    <a:pt x="122" y="2360"/>
                  </a:cubicBezTo>
                  <a:cubicBezTo>
                    <a:pt x="143" y="2360"/>
                    <a:pt x="168" y="2352"/>
                    <a:pt x="201" y="2335"/>
                  </a:cubicBezTo>
                  <a:lnTo>
                    <a:pt x="434" y="2169"/>
                  </a:lnTo>
                  <a:cubicBezTo>
                    <a:pt x="501" y="2135"/>
                    <a:pt x="534" y="2102"/>
                    <a:pt x="568" y="2068"/>
                  </a:cubicBezTo>
                  <a:cubicBezTo>
                    <a:pt x="601" y="2002"/>
                    <a:pt x="601" y="1968"/>
                    <a:pt x="601" y="1902"/>
                  </a:cubicBezTo>
                  <a:cubicBezTo>
                    <a:pt x="601" y="1835"/>
                    <a:pt x="568" y="1802"/>
                    <a:pt x="534" y="1802"/>
                  </a:cubicBezTo>
                  <a:cubicBezTo>
                    <a:pt x="501" y="1802"/>
                    <a:pt x="468" y="1802"/>
                    <a:pt x="434" y="1835"/>
                  </a:cubicBezTo>
                  <a:lnTo>
                    <a:pt x="434" y="1168"/>
                  </a:lnTo>
                  <a:cubicBezTo>
                    <a:pt x="468" y="1068"/>
                    <a:pt x="534" y="968"/>
                    <a:pt x="601" y="901"/>
                  </a:cubicBezTo>
                  <a:cubicBezTo>
                    <a:pt x="635" y="834"/>
                    <a:pt x="668" y="801"/>
                    <a:pt x="701" y="768"/>
                  </a:cubicBezTo>
                  <a:cubicBezTo>
                    <a:pt x="735" y="756"/>
                    <a:pt x="761" y="753"/>
                    <a:pt x="782" y="753"/>
                  </a:cubicBezTo>
                  <a:cubicBezTo>
                    <a:pt x="824" y="753"/>
                    <a:pt x="846" y="768"/>
                    <a:pt x="868" y="768"/>
                  </a:cubicBezTo>
                  <a:cubicBezTo>
                    <a:pt x="901" y="801"/>
                    <a:pt x="901" y="834"/>
                    <a:pt x="901" y="934"/>
                  </a:cubicBezTo>
                  <a:lnTo>
                    <a:pt x="901" y="1568"/>
                  </a:lnTo>
                  <a:cubicBezTo>
                    <a:pt x="868" y="1601"/>
                    <a:pt x="835" y="1635"/>
                    <a:pt x="801" y="1668"/>
                  </a:cubicBezTo>
                  <a:cubicBezTo>
                    <a:pt x="768" y="1702"/>
                    <a:pt x="735" y="1768"/>
                    <a:pt x="735" y="1835"/>
                  </a:cubicBezTo>
                  <a:cubicBezTo>
                    <a:pt x="735" y="1868"/>
                    <a:pt x="768" y="1902"/>
                    <a:pt x="768" y="1935"/>
                  </a:cubicBezTo>
                  <a:cubicBezTo>
                    <a:pt x="785" y="1952"/>
                    <a:pt x="801" y="1960"/>
                    <a:pt x="822" y="1960"/>
                  </a:cubicBezTo>
                  <a:cubicBezTo>
                    <a:pt x="843" y="1960"/>
                    <a:pt x="868" y="1952"/>
                    <a:pt x="901" y="1935"/>
                  </a:cubicBezTo>
                  <a:lnTo>
                    <a:pt x="1168" y="1802"/>
                  </a:lnTo>
                  <a:cubicBezTo>
                    <a:pt x="1202" y="1768"/>
                    <a:pt x="1235" y="1735"/>
                    <a:pt x="1268" y="1668"/>
                  </a:cubicBezTo>
                  <a:cubicBezTo>
                    <a:pt x="1302" y="1635"/>
                    <a:pt x="1302" y="1568"/>
                    <a:pt x="1302" y="1535"/>
                  </a:cubicBezTo>
                  <a:cubicBezTo>
                    <a:pt x="1302" y="1468"/>
                    <a:pt x="1268" y="1435"/>
                    <a:pt x="1268" y="1401"/>
                  </a:cubicBezTo>
                  <a:cubicBezTo>
                    <a:pt x="1235" y="1401"/>
                    <a:pt x="1202" y="1435"/>
                    <a:pt x="1135" y="1468"/>
                  </a:cubicBezTo>
                  <a:lnTo>
                    <a:pt x="1135" y="801"/>
                  </a:lnTo>
                  <a:cubicBezTo>
                    <a:pt x="1135" y="701"/>
                    <a:pt x="1135" y="601"/>
                    <a:pt x="1068" y="501"/>
                  </a:cubicBezTo>
                  <a:cubicBezTo>
                    <a:pt x="1035" y="434"/>
                    <a:pt x="1001" y="401"/>
                    <a:pt x="935" y="401"/>
                  </a:cubicBezTo>
                  <a:cubicBezTo>
                    <a:pt x="868" y="401"/>
                    <a:pt x="768" y="401"/>
                    <a:pt x="735" y="467"/>
                  </a:cubicBezTo>
                  <a:cubicBezTo>
                    <a:pt x="668" y="501"/>
                    <a:pt x="601" y="534"/>
                    <a:pt x="568" y="567"/>
                  </a:cubicBezTo>
                  <a:cubicBezTo>
                    <a:pt x="534" y="634"/>
                    <a:pt x="468" y="701"/>
                    <a:pt x="434" y="768"/>
                  </a:cubicBezTo>
                  <a:lnTo>
                    <a:pt x="4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404;p54">
              <a:extLst>
                <a:ext uri="{FF2B5EF4-FFF2-40B4-BE49-F238E27FC236}">
                  <a16:creationId xmlns:a16="http://schemas.microsoft.com/office/drawing/2014/main" id="{811CB395-855C-4A63-BBB4-E8B743EC192E}"/>
                </a:ext>
              </a:extLst>
            </p:cNvPr>
            <p:cNvSpPr/>
            <p:nvPr/>
          </p:nvSpPr>
          <p:spPr>
            <a:xfrm>
              <a:off x="2618700" y="2319600"/>
              <a:ext cx="26725" cy="63200"/>
            </a:xfrm>
            <a:custGeom>
              <a:avLst/>
              <a:gdLst/>
              <a:ahLst/>
              <a:cxnLst/>
              <a:rect l="l" t="t" r="r" b="b"/>
              <a:pathLst>
                <a:path w="1069" h="2528" extrusionOk="0">
                  <a:moveTo>
                    <a:pt x="668" y="1"/>
                  </a:moveTo>
                  <a:lnTo>
                    <a:pt x="268" y="234"/>
                  </a:lnTo>
                  <a:cubicBezTo>
                    <a:pt x="201" y="234"/>
                    <a:pt x="168" y="301"/>
                    <a:pt x="134" y="334"/>
                  </a:cubicBezTo>
                  <a:cubicBezTo>
                    <a:pt x="101" y="368"/>
                    <a:pt x="101" y="434"/>
                    <a:pt x="101" y="501"/>
                  </a:cubicBezTo>
                  <a:cubicBezTo>
                    <a:pt x="101" y="534"/>
                    <a:pt x="101" y="568"/>
                    <a:pt x="134" y="601"/>
                  </a:cubicBezTo>
                  <a:cubicBezTo>
                    <a:pt x="168" y="601"/>
                    <a:pt x="201" y="601"/>
                    <a:pt x="268" y="568"/>
                  </a:cubicBezTo>
                  <a:lnTo>
                    <a:pt x="434" y="468"/>
                  </a:lnTo>
                  <a:lnTo>
                    <a:pt x="434" y="1969"/>
                  </a:lnTo>
                  <a:lnTo>
                    <a:pt x="168" y="2135"/>
                  </a:lnTo>
                  <a:cubicBezTo>
                    <a:pt x="101" y="2169"/>
                    <a:pt x="68" y="2202"/>
                    <a:pt x="34" y="2236"/>
                  </a:cubicBezTo>
                  <a:cubicBezTo>
                    <a:pt x="34" y="2302"/>
                    <a:pt x="1" y="2336"/>
                    <a:pt x="1" y="2402"/>
                  </a:cubicBezTo>
                  <a:cubicBezTo>
                    <a:pt x="1" y="2436"/>
                    <a:pt x="1" y="2469"/>
                    <a:pt x="34" y="2502"/>
                  </a:cubicBezTo>
                  <a:cubicBezTo>
                    <a:pt x="51" y="2519"/>
                    <a:pt x="68" y="2527"/>
                    <a:pt x="88" y="2527"/>
                  </a:cubicBezTo>
                  <a:cubicBezTo>
                    <a:pt x="109" y="2527"/>
                    <a:pt x="134" y="2519"/>
                    <a:pt x="168" y="2502"/>
                  </a:cubicBezTo>
                  <a:lnTo>
                    <a:pt x="935" y="2069"/>
                  </a:lnTo>
                  <a:cubicBezTo>
                    <a:pt x="968" y="2035"/>
                    <a:pt x="1035" y="2002"/>
                    <a:pt x="1035" y="1935"/>
                  </a:cubicBezTo>
                  <a:cubicBezTo>
                    <a:pt x="1068" y="1902"/>
                    <a:pt x="1068" y="1835"/>
                    <a:pt x="1068" y="1802"/>
                  </a:cubicBezTo>
                  <a:cubicBezTo>
                    <a:pt x="1068" y="1769"/>
                    <a:pt x="1068" y="1735"/>
                    <a:pt x="1035" y="1702"/>
                  </a:cubicBezTo>
                  <a:cubicBezTo>
                    <a:pt x="1035" y="1685"/>
                    <a:pt x="1027" y="1677"/>
                    <a:pt x="1010" y="1677"/>
                  </a:cubicBezTo>
                  <a:cubicBezTo>
                    <a:pt x="993" y="1677"/>
                    <a:pt x="968" y="1685"/>
                    <a:pt x="935" y="1702"/>
                  </a:cubicBezTo>
                  <a:lnTo>
                    <a:pt x="668" y="1869"/>
                  </a:lnTo>
                  <a:lnTo>
                    <a:pt x="6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405;p54">
              <a:extLst>
                <a:ext uri="{FF2B5EF4-FFF2-40B4-BE49-F238E27FC236}">
                  <a16:creationId xmlns:a16="http://schemas.microsoft.com/office/drawing/2014/main" id="{7328648E-3619-42C2-9799-B64CC5B5D011}"/>
                </a:ext>
              </a:extLst>
            </p:cNvPr>
            <p:cNvSpPr/>
            <p:nvPr/>
          </p:nvSpPr>
          <p:spPr>
            <a:xfrm>
              <a:off x="2651225" y="2310650"/>
              <a:ext cx="31725" cy="72975"/>
            </a:xfrm>
            <a:custGeom>
              <a:avLst/>
              <a:gdLst/>
              <a:ahLst/>
              <a:cxnLst/>
              <a:rect l="l" t="t" r="r" b="b"/>
              <a:pathLst>
                <a:path w="1269" h="2919" extrusionOk="0">
                  <a:moveTo>
                    <a:pt x="1181" y="0"/>
                  </a:moveTo>
                  <a:cubicBezTo>
                    <a:pt x="1160" y="0"/>
                    <a:pt x="1135" y="8"/>
                    <a:pt x="1102" y="25"/>
                  </a:cubicBezTo>
                  <a:lnTo>
                    <a:pt x="901" y="158"/>
                  </a:lnTo>
                  <a:cubicBezTo>
                    <a:pt x="868" y="192"/>
                    <a:pt x="801" y="225"/>
                    <a:pt x="801" y="292"/>
                  </a:cubicBezTo>
                  <a:cubicBezTo>
                    <a:pt x="768" y="325"/>
                    <a:pt x="735" y="359"/>
                    <a:pt x="735" y="425"/>
                  </a:cubicBezTo>
                  <a:cubicBezTo>
                    <a:pt x="735" y="459"/>
                    <a:pt x="768" y="492"/>
                    <a:pt x="801" y="525"/>
                  </a:cubicBezTo>
                  <a:cubicBezTo>
                    <a:pt x="801" y="542"/>
                    <a:pt x="810" y="550"/>
                    <a:pt x="826" y="550"/>
                  </a:cubicBezTo>
                  <a:cubicBezTo>
                    <a:pt x="843" y="550"/>
                    <a:pt x="868" y="542"/>
                    <a:pt x="901" y="525"/>
                  </a:cubicBezTo>
                  <a:lnTo>
                    <a:pt x="901" y="525"/>
                  </a:lnTo>
                  <a:lnTo>
                    <a:pt x="635" y="1493"/>
                  </a:lnTo>
                  <a:lnTo>
                    <a:pt x="368" y="826"/>
                  </a:lnTo>
                  <a:cubicBezTo>
                    <a:pt x="401" y="792"/>
                    <a:pt x="434" y="759"/>
                    <a:pt x="468" y="726"/>
                  </a:cubicBezTo>
                  <a:cubicBezTo>
                    <a:pt x="501" y="692"/>
                    <a:pt x="501" y="625"/>
                    <a:pt x="501" y="592"/>
                  </a:cubicBezTo>
                  <a:cubicBezTo>
                    <a:pt x="501" y="525"/>
                    <a:pt x="501" y="492"/>
                    <a:pt x="468" y="459"/>
                  </a:cubicBezTo>
                  <a:cubicBezTo>
                    <a:pt x="451" y="442"/>
                    <a:pt x="434" y="434"/>
                    <a:pt x="418" y="434"/>
                  </a:cubicBezTo>
                  <a:cubicBezTo>
                    <a:pt x="401" y="434"/>
                    <a:pt x="384" y="442"/>
                    <a:pt x="368" y="459"/>
                  </a:cubicBezTo>
                  <a:lnTo>
                    <a:pt x="134" y="592"/>
                  </a:lnTo>
                  <a:cubicBezTo>
                    <a:pt x="101" y="625"/>
                    <a:pt x="67" y="659"/>
                    <a:pt x="34" y="692"/>
                  </a:cubicBezTo>
                  <a:cubicBezTo>
                    <a:pt x="1" y="759"/>
                    <a:pt x="1" y="792"/>
                    <a:pt x="1" y="859"/>
                  </a:cubicBezTo>
                  <a:cubicBezTo>
                    <a:pt x="1" y="892"/>
                    <a:pt x="1" y="926"/>
                    <a:pt x="34" y="959"/>
                  </a:cubicBezTo>
                  <a:lnTo>
                    <a:pt x="101" y="959"/>
                  </a:lnTo>
                  <a:lnTo>
                    <a:pt x="501" y="1893"/>
                  </a:lnTo>
                  <a:lnTo>
                    <a:pt x="368" y="2393"/>
                  </a:lnTo>
                  <a:lnTo>
                    <a:pt x="134" y="2527"/>
                  </a:lnTo>
                  <a:cubicBezTo>
                    <a:pt x="101" y="2560"/>
                    <a:pt x="67" y="2594"/>
                    <a:pt x="34" y="2627"/>
                  </a:cubicBezTo>
                  <a:cubicBezTo>
                    <a:pt x="1" y="2694"/>
                    <a:pt x="1" y="2727"/>
                    <a:pt x="1" y="2794"/>
                  </a:cubicBezTo>
                  <a:cubicBezTo>
                    <a:pt x="1" y="2827"/>
                    <a:pt x="1" y="2860"/>
                    <a:pt x="34" y="2894"/>
                  </a:cubicBezTo>
                  <a:cubicBezTo>
                    <a:pt x="51" y="2910"/>
                    <a:pt x="67" y="2919"/>
                    <a:pt x="84" y="2919"/>
                  </a:cubicBezTo>
                  <a:cubicBezTo>
                    <a:pt x="101" y="2919"/>
                    <a:pt x="117" y="2910"/>
                    <a:pt x="134" y="2894"/>
                  </a:cubicBezTo>
                  <a:lnTo>
                    <a:pt x="635" y="2594"/>
                  </a:lnTo>
                  <a:cubicBezTo>
                    <a:pt x="701" y="2560"/>
                    <a:pt x="735" y="2527"/>
                    <a:pt x="768" y="2493"/>
                  </a:cubicBezTo>
                  <a:cubicBezTo>
                    <a:pt x="768" y="2427"/>
                    <a:pt x="801" y="2393"/>
                    <a:pt x="801" y="2327"/>
                  </a:cubicBezTo>
                  <a:cubicBezTo>
                    <a:pt x="801" y="2260"/>
                    <a:pt x="768" y="2227"/>
                    <a:pt x="735" y="2227"/>
                  </a:cubicBezTo>
                  <a:cubicBezTo>
                    <a:pt x="701" y="2227"/>
                    <a:pt x="668" y="2227"/>
                    <a:pt x="635" y="2260"/>
                  </a:cubicBezTo>
                  <a:lnTo>
                    <a:pt x="1135" y="392"/>
                  </a:lnTo>
                  <a:cubicBezTo>
                    <a:pt x="1202" y="359"/>
                    <a:pt x="1202" y="325"/>
                    <a:pt x="1235" y="292"/>
                  </a:cubicBezTo>
                  <a:cubicBezTo>
                    <a:pt x="1268" y="225"/>
                    <a:pt x="1268" y="192"/>
                    <a:pt x="1268" y="158"/>
                  </a:cubicBezTo>
                  <a:cubicBezTo>
                    <a:pt x="1268" y="92"/>
                    <a:pt x="1268" y="58"/>
                    <a:pt x="1235" y="25"/>
                  </a:cubicBezTo>
                  <a:cubicBezTo>
                    <a:pt x="1218" y="8"/>
                    <a:pt x="1202" y="0"/>
                    <a:pt x="118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406;p54">
              <a:extLst>
                <a:ext uri="{FF2B5EF4-FFF2-40B4-BE49-F238E27FC236}">
                  <a16:creationId xmlns:a16="http://schemas.microsoft.com/office/drawing/2014/main" id="{7E8BAA75-7F79-4525-A9D4-BE739E921CB7}"/>
                </a:ext>
              </a:extLst>
            </p:cNvPr>
            <p:cNvSpPr/>
            <p:nvPr/>
          </p:nvSpPr>
          <p:spPr>
            <a:xfrm>
              <a:off x="2682925" y="2279775"/>
              <a:ext cx="32550" cy="50475"/>
            </a:xfrm>
            <a:custGeom>
              <a:avLst/>
              <a:gdLst/>
              <a:ahLst/>
              <a:cxnLst/>
              <a:rect l="l" t="t" r="r" b="b"/>
              <a:pathLst>
                <a:path w="1302" h="2019" extrusionOk="0">
                  <a:moveTo>
                    <a:pt x="1247" y="1"/>
                  </a:moveTo>
                  <a:cubicBezTo>
                    <a:pt x="1235" y="1"/>
                    <a:pt x="1218" y="9"/>
                    <a:pt x="1201" y="26"/>
                  </a:cubicBezTo>
                  <a:cubicBezTo>
                    <a:pt x="1168" y="59"/>
                    <a:pt x="1134" y="93"/>
                    <a:pt x="1101" y="126"/>
                  </a:cubicBezTo>
                  <a:lnTo>
                    <a:pt x="0" y="1694"/>
                  </a:lnTo>
                  <a:lnTo>
                    <a:pt x="1101" y="1994"/>
                  </a:lnTo>
                  <a:cubicBezTo>
                    <a:pt x="1118" y="2011"/>
                    <a:pt x="1134" y="2019"/>
                    <a:pt x="1151" y="2019"/>
                  </a:cubicBezTo>
                  <a:cubicBezTo>
                    <a:pt x="1168" y="2019"/>
                    <a:pt x="1184" y="2011"/>
                    <a:pt x="1201" y="1994"/>
                  </a:cubicBezTo>
                  <a:cubicBezTo>
                    <a:pt x="1235" y="1961"/>
                    <a:pt x="1268" y="1927"/>
                    <a:pt x="1268" y="1894"/>
                  </a:cubicBezTo>
                  <a:cubicBezTo>
                    <a:pt x="1301" y="1860"/>
                    <a:pt x="1301" y="1794"/>
                    <a:pt x="1301" y="1760"/>
                  </a:cubicBezTo>
                  <a:cubicBezTo>
                    <a:pt x="1301" y="1727"/>
                    <a:pt x="1301" y="1694"/>
                    <a:pt x="1301" y="1660"/>
                  </a:cubicBezTo>
                  <a:cubicBezTo>
                    <a:pt x="1301" y="1660"/>
                    <a:pt x="1268" y="1627"/>
                    <a:pt x="1235" y="1627"/>
                  </a:cubicBezTo>
                  <a:lnTo>
                    <a:pt x="501" y="1427"/>
                  </a:lnTo>
                  <a:lnTo>
                    <a:pt x="1235" y="359"/>
                  </a:lnTo>
                  <a:cubicBezTo>
                    <a:pt x="1268" y="326"/>
                    <a:pt x="1301" y="293"/>
                    <a:pt x="1301" y="226"/>
                  </a:cubicBezTo>
                  <a:cubicBezTo>
                    <a:pt x="1301" y="193"/>
                    <a:pt x="1301" y="159"/>
                    <a:pt x="1301" y="126"/>
                  </a:cubicBezTo>
                  <a:cubicBezTo>
                    <a:pt x="1301" y="93"/>
                    <a:pt x="1301" y="59"/>
                    <a:pt x="1268" y="26"/>
                  </a:cubicBezTo>
                  <a:cubicBezTo>
                    <a:pt x="1268" y="9"/>
                    <a:pt x="1260" y="1"/>
                    <a:pt x="124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407;p54">
              <a:extLst>
                <a:ext uri="{FF2B5EF4-FFF2-40B4-BE49-F238E27FC236}">
                  <a16:creationId xmlns:a16="http://schemas.microsoft.com/office/drawing/2014/main" id="{0FA0A302-9F51-4378-8C88-4BDD0D718AA6}"/>
                </a:ext>
              </a:extLst>
            </p:cNvPr>
            <p:cNvSpPr/>
            <p:nvPr/>
          </p:nvSpPr>
          <p:spPr>
            <a:xfrm>
              <a:off x="2723775" y="2249550"/>
              <a:ext cx="24225" cy="83200"/>
            </a:xfrm>
            <a:custGeom>
              <a:avLst/>
              <a:gdLst/>
              <a:ahLst/>
              <a:cxnLst/>
              <a:rect l="l" t="t" r="r" b="b"/>
              <a:pathLst>
                <a:path w="969" h="3328" extrusionOk="0">
                  <a:moveTo>
                    <a:pt x="868" y="1"/>
                  </a:moveTo>
                  <a:cubicBezTo>
                    <a:pt x="835" y="34"/>
                    <a:pt x="801" y="67"/>
                    <a:pt x="801" y="101"/>
                  </a:cubicBezTo>
                  <a:cubicBezTo>
                    <a:pt x="768" y="134"/>
                    <a:pt x="768" y="201"/>
                    <a:pt x="735" y="234"/>
                  </a:cubicBezTo>
                  <a:lnTo>
                    <a:pt x="34" y="3069"/>
                  </a:lnTo>
                  <a:cubicBezTo>
                    <a:pt x="1" y="3103"/>
                    <a:pt x="1" y="3170"/>
                    <a:pt x="1" y="3203"/>
                  </a:cubicBezTo>
                  <a:cubicBezTo>
                    <a:pt x="1" y="3236"/>
                    <a:pt x="1" y="3270"/>
                    <a:pt x="34" y="3303"/>
                  </a:cubicBezTo>
                  <a:cubicBezTo>
                    <a:pt x="34" y="3320"/>
                    <a:pt x="51" y="3328"/>
                    <a:pt x="68" y="3328"/>
                  </a:cubicBezTo>
                  <a:cubicBezTo>
                    <a:pt x="84" y="3328"/>
                    <a:pt x="101" y="3320"/>
                    <a:pt x="101" y="3303"/>
                  </a:cubicBezTo>
                  <a:cubicBezTo>
                    <a:pt x="134" y="3303"/>
                    <a:pt x="168" y="3270"/>
                    <a:pt x="168" y="3236"/>
                  </a:cubicBezTo>
                  <a:cubicBezTo>
                    <a:pt x="201" y="3203"/>
                    <a:pt x="201" y="3136"/>
                    <a:pt x="234" y="3103"/>
                  </a:cubicBezTo>
                  <a:lnTo>
                    <a:pt x="968" y="267"/>
                  </a:lnTo>
                  <a:cubicBezTo>
                    <a:pt x="968" y="201"/>
                    <a:pt x="968" y="167"/>
                    <a:pt x="968" y="101"/>
                  </a:cubicBezTo>
                  <a:cubicBezTo>
                    <a:pt x="968" y="67"/>
                    <a:pt x="968" y="34"/>
                    <a:pt x="93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408;p54">
              <a:extLst>
                <a:ext uri="{FF2B5EF4-FFF2-40B4-BE49-F238E27FC236}">
                  <a16:creationId xmlns:a16="http://schemas.microsoft.com/office/drawing/2014/main" id="{29BE251E-003B-4EB5-B8AC-BEF11FCF568B}"/>
                </a:ext>
              </a:extLst>
            </p:cNvPr>
            <p:cNvSpPr/>
            <p:nvPr/>
          </p:nvSpPr>
          <p:spPr>
            <a:xfrm>
              <a:off x="2756300" y="2251425"/>
              <a:ext cx="29225" cy="48225"/>
            </a:xfrm>
            <a:custGeom>
              <a:avLst/>
              <a:gdLst/>
              <a:ahLst/>
              <a:cxnLst/>
              <a:rect l="l" t="t" r="r" b="b"/>
              <a:pathLst>
                <a:path w="1169" h="1929" extrusionOk="0">
                  <a:moveTo>
                    <a:pt x="1047" y="1"/>
                  </a:moveTo>
                  <a:cubicBezTo>
                    <a:pt x="1035" y="1"/>
                    <a:pt x="1018" y="9"/>
                    <a:pt x="1001" y="26"/>
                  </a:cubicBezTo>
                  <a:cubicBezTo>
                    <a:pt x="968" y="59"/>
                    <a:pt x="935" y="92"/>
                    <a:pt x="935" y="126"/>
                  </a:cubicBezTo>
                  <a:cubicBezTo>
                    <a:pt x="890" y="126"/>
                    <a:pt x="846" y="111"/>
                    <a:pt x="811" y="111"/>
                  </a:cubicBezTo>
                  <a:cubicBezTo>
                    <a:pt x="794" y="111"/>
                    <a:pt x="779" y="115"/>
                    <a:pt x="768" y="126"/>
                  </a:cubicBezTo>
                  <a:cubicBezTo>
                    <a:pt x="701" y="126"/>
                    <a:pt x="635" y="159"/>
                    <a:pt x="568" y="192"/>
                  </a:cubicBezTo>
                  <a:cubicBezTo>
                    <a:pt x="401" y="293"/>
                    <a:pt x="268" y="459"/>
                    <a:pt x="168" y="659"/>
                  </a:cubicBezTo>
                  <a:cubicBezTo>
                    <a:pt x="67" y="893"/>
                    <a:pt x="1" y="1126"/>
                    <a:pt x="1" y="1393"/>
                  </a:cubicBezTo>
                  <a:cubicBezTo>
                    <a:pt x="1" y="1660"/>
                    <a:pt x="101" y="1827"/>
                    <a:pt x="201" y="1894"/>
                  </a:cubicBezTo>
                  <a:cubicBezTo>
                    <a:pt x="236" y="1917"/>
                    <a:pt x="276" y="1928"/>
                    <a:pt x="321" y="1928"/>
                  </a:cubicBezTo>
                  <a:cubicBezTo>
                    <a:pt x="404" y="1928"/>
                    <a:pt x="505" y="1892"/>
                    <a:pt x="635" y="1827"/>
                  </a:cubicBezTo>
                  <a:cubicBezTo>
                    <a:pt x="801" y="1727"/>
                    <a:pt x="968" y="1593"/>
                    <a:pt x="1068" y="1393"/>
                  </a:cubicBezTo>
                  <a:cubicBezTo>
                    <a:pt x="1135" y="1327"/>
                    <a:pt x="1168" y="1227"/>
                    <a:pt x="1168" y="1126"/>
                  </a:cubicBezTo>
                  <a:cubicBezTo>
                    <a:pt x="1168" y="1093"/>
                    <a:pt x="1168" y="1060"/>
                    <a:pt x="1135" y="1026"/>
                  </a:cubicBezTo>
                  <a:cubicBezTo>
                    <a:pt x="1118" y="1010"/>
                    <a:pt x="1102" y="1001"/>
                    <a:pt x="1089" y="1001"/>
                  </a:cubicBezTo>
                  <a:cubicBezTo>
                    <a:pt x="1077" y="1001"/>
                    <a:pt x="1068" y="1010"/>
                    <a:pt x="1068" y="1026"/>
                  </a:cubicBezTo>
                  <a:cubicBezTo>
                    <a:pt x="1035" y="1060"/>
                    <a:pt x="1001" y="1093"/>
                    <a:pt x="968" y="1126"/>
                  </a:cubicBezTo>
                  <a:cubicBezTo>
                    <a:pt x="935" y="1193"/>
                    <a:pt x="901" y="1227"/>
                    <a:pt x="868" y="1293"/>
                  </a:cubicBezTo>
                  <a:cubicBezTo>
                    <a:pt x="801" y="1360"/>
                    <a:pt x="735" y="1427"/>
                    <a:pt x="635" y="1460"/>
                  </a:cubicBezTo>
                  <a:cubicBezTo>
                    <a:pt x="550" y="1523"/>
                    <a:pt x="479" y="1547"/>
                    <a:pt x="421" y="1547"/>
                  </a:cubicBezTo>
                  <a:cubicBezTo>
                    <a:pt x="388" y="1547"/>
                    <a:pt x="359" y="1539"/>
                    <a:pt x="334" y="1527"/>
                  </a:cubicBezTo>
                  <a:cubicBezTo>
                    <a:pt x="268" y="1460"/>
                    <a:pt x="234" y="1360"/>
                    <a:pt x="234" y="1260"/>
                  </a:cubicBezTo>
                  <a:cubicBezTo>
                    <a:pt x="234" y="1126"/>
                    <a:pt x="268" y="960"/>
                    <a:pt x="334" y="860"/>
                  </a:cubicBezTo>
                  <a:cubicBezTo>
                    <a:pt x="401" y="726"/>
                    <a:pt x="468" y="626"/>
                    <a:pt x="601" y="559"/>
                  </a:cubicBezTo>
                  <a:cubicBezTo>
                    <a:pt x="668" y="493"/>
                    <a:pt x="735" y="493"/>
                    <a:pt x="835" y="493"/>
                  </a:cubicBezTo>
                  <a:cubicBezTo>
                    <a:pt x="868" y="526"/>
                    <a:pt x="868" y="559"/>
                    <a:pt x="868" y="593"/>
                  </a:cubicBezTo>
                  <a:cubicBezTo>
                    <a:pt x="901" y="659"/>
                    <a:pt x="935" y="693"/>
                    <a:pt x="935" y="693"/>
                  </a:cubicBezTo>
                  <a:cubicBezTo>
                    <a:pt x="935" y="709"/>
                    <a:pt x="943" y="718"/>
                    <a:pt x="956" y="718"/>
                  </a:cubicBezTo>
                  <a:cubicBezTo>
                    <a:pt x="968" y="718"/>
                    <a:pt x="985" y="709"/>
                    <a:pt x="1001" y="693"/>
                  </a:cubicBezTo>
                  <a:cubicBezTo>
                    <a:pt x="1035" y="693"/>
                    <a:pt x="1068" y="659"/>
                    <a:pt x="1068" y="593"/>
                  </a:cubicBezTo>
                  <a:cubicBezTo>
                    <a:pt x="1102" y="526"/>
                    <a:pt x="1102" y="459"/>
                    <a:pt x="1102" y="393"/>
                  </a:cubicBezTo>
                  <a:lnTo>
                    <a:pt x="1102" y="192"/>
                  </a:lnTo>
                  <a:cubicBezTo>
                    <a:pt x="1135" y="126"/>
                    <a:pt x="1102" y="59"/>
                    <a:pt x="1068" y="26"/>
                  </a:cubicBezTo>
                  <a:cubicBezTo>
                    <a:pt x="1068" y="9"/>
                    <a:pt x="1060" y="1"/>
                    <a:pt x="104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409;p54">
              <a:extLst>
                <a:ext uri="{FF2B5EF4-FFF2-40B4-BE49-F238E27FC236}">
                  <a16:creationId xmlns:a16="http://schemas.microsoft.com/office/drawing/2014/main" id="{07266941-F24A-438A-A166-3FD30C669C2C}"/>
                </a:ext>
              </a:extLst>
            </p:cNvPr>
            <p:cNvSpPr/>
            <p:nvPr/>
          </p:nvSpPr>
          <p:spPr>
            <a:xfrm>
              <a:off x="2788825" y="2225375"/>
              <a:ext cx="32550" cy="59025"/>
            </a:xfrm>
            <a:custGeom>
              <a:avLst/>
              <a:gdLst/>
              <a:ahLst/>
              <a:cxnLst/>
              <a:rect l="l" t="t" r="r" b="b"/>
              <a:pathLst>
                <a:path w="1302" h="2361" extrusionOk="0">
                  <a:moveTo>
                    <a:pt x="401" y="0"/>
                  </a:moveTo>
                  <a:lnTo>
                    <a:pt x="134" y="67"/>
                  </a:lnTo>
                  <a:cubicBezTo>
                    <a:pt x="101" y="100"/>
                    <a:pt x="67" y="134"/>
                    <a:pt x="34" y="200"/>
                  </a:cubicBezTo>
                  <a:cubicBezTo>
                    <a:pt x="1" y="234"/>
                    <a:pt x="1" y="267"/>
                    <a:pt x="1" y="334"/>
                  </a:cubicBezTo>
                  <a:cubicBezTo>
                    <a:pt x="1" y="367"/>
                    <a:pt x="1" y="401"/>
                    <a:pt x="34" y="434"/>
                  </a:cubicBezTo>
                  <a:cubicBezTo>
                    <a:pt x="51" y="451"/>
                    <a:pt x="67" y="459"/>
                    <a:pt x="84" y="459"/>
                  </a:cubicBezTo>
                  <a:cubicBezTo>
                    <a:pt x="101" y="459"/>
                    <a:pt x="117" y="451"/>
                    <a:pt x="134" y="434"/>
                  </a:cubicBezTo>
                  <a:lnTo>
                    <a:pt x="167" y="434"/>
                  </a:lnTo>
                  <a:lnTo>
                    <a:pt x="167" y="1935"/>
                  </a:lnTo>
                  <a:cubicBezTo>
                    <a:pt x="134" y="1968"/>
                    <a:pt x="101" y="2002"/>
                    <a:pt x="67" y="2035"/>
                  </a:cubicBezTo>
                  <a:cubicBezTo>
                    <a:pt x="34" y="2102"/>
                    <a:pt x="34" y="2135"/>
                    <a:pt x="1" y="2202"/>
                  </a:cubicBezTo>
                  <a:cubicBezTo>
                    <a:pt x="1" y="2269"/>
                    <a:pt x="34" y="2302"/>
                    <a:pt x="67" y="2335"/>
                  </a:cubicBezTo>
                  <a:cubicBezTo>
                    <a:pt x="67" y="2352"/>
                    <a:pt x="76" y="2360"/>
                    <a:pt x="92" y="2360"/>
                  </a:cubicBezTo>
                  <a:cubicBezTo>
                    <a:pt x="109" y="2360"/>
                    <a:pt x="134" y="2352"/>
                    <a:pt x="167" y="2335"/>
                  </a:cubicBezTo>
                  <a:lnTo>
                    <a:pt x="434" y="2168"/>
                  </a:lnTo>
                  <a:cubicBezTo>
                    <a:pt x="468" y="2135"/>
                    <a:pt x="501" y="2102"/>
                    <a:pt x="534" y="2068"/>
                  </a:cubicBezTo>
                  <a:cubicBezTo>
                    <a:pt x="568" y="2002"/>
                    <a:pt x="568" y="1968"/>
                    <a:pt x="568" y="1902"/>
                  </a:cubicBezTo>
                  <a:cubicBezTo>
                    <a:pt x="568" y="1835"/>
                    <a:pt x="568" y="1802"/>
                    <a:pt x="534" y="1802"/>
                  </a:cubicBezTo>
                  <a:cubicBezTo>
                    <a:pt x="501" y="1802"/>
                    <a:pt x="468" y="1802"/>
                    <a:pt x="401" y="1835"/>
                  </a:cubicBezTo>
                  <a:lnTo>
                    <a:pt x="401" y="1168"/>
                  </a:lnTo>
                  <a:cubicBezTo>
                    <a:pt x="468" y="1068"/>
                    <a:pt x="501" y="1001"/>
                    <a:pt x="568" y="901"/>
                  </a:cubicBezTo>
                  <a:cubicBezTo>
                    <a:pt x="601" y="834"/>
                    <a:pt x="634" y="801"/>
                    <a:pt x="701" y="767"/>
                  </a:cubicBezTo>
                  <a:lnTo>
                    <a:pt x="868" y="767"/>
                  </a:lnTo>
                  <a:cubicBezTo>
                    <a:pt x="901" y="801"/>
                    <a:pt x="901" y="834"/>
                    <a:pt x="901" y="934"/>
                  </a:cubicBezTo>
                  <a:lnTo>
                    <a:pt x="901" y="1568"/>
                  </a:lnTo>
                  <a:cubicBezTo>
                    <a:pt x="868" y="1601"/>
                    <a:pt x="801" y="1635"/>
                    <a:pt x="768" y="1668"/>
                  </a:cubicBezTo>
                  <a:cubicBezTo>
                    <a:pt x="735" y="1701"/>
                    <a:pt x="735" y="1768"/>
                    <a:pt x="735" y="1835"/>
                  </a:cubicBezTo>
                  <a:cubicBezTo>
                    <a:pt x="735" y="1868"/>
                    <a:pt x="735" y="1902"/>
                    <a:pt x="768" y="1935"/>
                  </a:cubicBezTo>
                  <a:cubicBezTo>
                    <a:pt x="785" y="1952"/>
                    <a:pt x="801" y="1960"/>
                    <a:pt x="818" y="1960"/>
                  </a:cubicBezTo>
                  <a:cubicBezTo>
                    <a:pt x="835" y="1960"/>
                    <a:pt x="851" y="1952"/>
                    <a:pt x="868" y="1935"/>
                  </a:cubicBezTo>
                  <a:lnTo>
                    <a:pt x="1135" y="1768"/>
                  </a:lnTo>
                  <a:cubicBezTo>
                    <a:pt x="1202" y="1735"/>
                    <a:pt x="1235" y="1701"/>
                    <a:pt x="1268" y="1668"/>
                  </a:cubicBezTo>
                  <a:cubicBezTo>
                    <a:pt x="1268" y="1635"/>
                    <a:pt x="1302" y="1568"/>
                    <a:pt x="1302" y="1535"/>
                  </a:cubicBezTo>
                  <a:cubicBezTo>
                    <a:pt x="1302" y="1468"/>
                    <a:pt x="1268" y="1401"/>
                    <a:pt x="1235" y="1401"/>
                  </a:cubicBezTo>
                  <a:cubicBezTo>
                    <a:pt x="1202" y="1401"/>
                    <a:pt x="1168" y="1401"/>
                    <a:pt x="1135" y="1435"/>
                  </a:cubicBezTo>
                  <a:lnTo>
                    <a:pt x="1135" y="801"/>
                  </a:lnTo>
                  <a:cubicBezTo>
                    <a:pt x="1135" y="667"/>
                    <a:pt x="1101" y="567"/>
                    <a:pt x="1068" y="501"/>
                  </a:cubicBezTo>
                  <a:cubicBezTo>
                    <a:pt x="1035" y="434"/>
                    <a:pt x="968" y="401"/>
                    <a:pt x="901" y="367"/>
                  </a:cubicBezTo>
                  <a:cubicBezTo>
                    <a:pt x="835" y="367"/>
                    <a:pt x="768" y="401"/>
                    <a:pt x="701" y="434"/>
                  </a:cubicBezTo>
                  <a:cubicBezTo>
                    <a:pt x="634" y="467"/>
                    <a:pt x="601" y="501"/>
                    <a:pt x="568" y="567"/>
                  </a:cubicBezTo>
                  <a:cubicBezTo>
                    <a:pt x="501" y="601"/>
                    <a:pt x="468" y="667"/>
                    <a:pt x="401" y="734"/>
                  </a:cubicBezTo>
                  <a:lnTo>
                    <a:pt x="40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410;p54">
              <a:extLst>
                <a:ext uri="{FF2B5EF4-FFF2-40B4-BE49-F238E27FC236}">
                  <a16:creationId xmlns:a16="http://schemas.microsoft.com/office/drawing/2014/main" id="{F7A87D82-05DE-432F-B9A6-2DEB8F94944A}"/>
                </a:ext>
              </a:extLst>
            </p:cNvPr>
            <p:cNvSpPr/>
            <p:nvPr/>
          </p:nvSpPr>
          <p:spPr>
            <a:xfrm>
              <a:off x="2824700" y="2215275"/>
              <a:ext cx="30025" cy="46600"/>
            </a:xfrm>
            <a:custGeom>
              <a:avLst/>
              <a:gdLst/>
              <a:ahLst/>
              <a:cxnLst/>
              <a:rect l="l" t="t" r="r" b="b"/>
              <a:pathLst>
                <a:path w="1201" h="1864" extrusionOk="0">
                  <a:moveTo>
                    <a:pt x="801" y="938"/>
                  </a:moveTo>
                  <a:lnTo>
                    <a:pt x="801" y="1071"/>
                  </a:lnTo>
                  <a:cubicBezTo>
                    <a:pt x="734" y="1171"/>
                    <a:pt x="667" y="1238"/>
                    <a:pt x="600" y="1305"/>
                  </a:cubicBezTo>
                  <a:cubicBezTo>
                    <a:pt x="567" y="1372"/>
                    <a:pt x="500" y="1438"/>
                    <a:pt x="434" y="1472"/>
                  </a:cubicBezTo>
                  <a:cubicBezTo>
                    <a:pt x="367" y="1505"/>
                    <a:pt x="300" y="1505"/>
                    <a:pt x="267" y="1505"/>
                  </a:cubicBezTo>
                  <a:cubicBezTo>
                    <a:pt x="234" y="1505"/>
                    <a:pt x="234" y="1472"/>
                    <a:pt x="234" y="1438"/>
                  </a:cubicBezTo>
                  <a:cubicBezTo>
                    <a:pt x="267" y="1372"/>
                    <a:pt x="267" y="1338"/>
                    <a:pt x="300" y="1272"/>
                  </a:cubicBezTo>
                  <a:cubicBezTo>
                    <a:pt x="367" y="1171"/>
                    <a:pt x="434" y="1105"/>
                    <a:pt x="534" y="1038"/>
                  </a:cubicBezTo>
                  <a:cubicBezTo>
                    <a:pt x="634" y="971"/>
                    <a:pt x="701" y="938"/>
                    <a:pt x="801" y="938"/>
                  </a:cubicBezTo>
                  <a:close/>
                  <a:moveTo>
                    <a:pt x="784" y="1"/>
                  </a:moveTo>
                  <a:cubicBezTo>
                    <a:pt x="719" y="1"/>
                    <a:pt x="650" y="29"/>
                    <a:pt x="567" y="71"/>
                  </a:cubicBezTo>
                  <a:cubicBezTo>
                    <a:pt x="500" y="104"/>
                    <a:pt x="467" y="137"/>
                    <a:pt x="400" y="171"/>
                  </a:cubicBezTo>
                  <a:cubicBezTo>
                    <a:pt x="334" y="237"/>
                    <a:pt x="300" y="271"/>
                    <a:pt x="234" y="338"/>
                  </a:cubicBezTo>
                  <a:cubicBezTo>
                    <a:pt x="200" y="371"/>
                    <a:pt x="167" y="404"/>
                    <a:pt x="167" y="438"/>
                  </a:cubicBezTo>
                  <a:cubicBezTo>
                    <a:pt x="133" y="438"/>
                    <a:pt x="133" y="471"/>
                    <a:pt x="133" y="504"/>
                  </a:cubicBezTo>
                  <a:cubicBezTo>
                    <a:pt x="133" y="538"/>
                    <a:pt x="133" y="571"/>
                    <a:pt x="133" y="571"/>
                  </a:cubicBezTo>
                  <a:cubicBezTo>
                    <a:pt x="133" y="638"/>
                    <a:pt x="133" y="671"/>
                    <a:pt x="167" y="704"/>
                  </a:cubicBezTo>
                  <a:lnTo>
                    <a:pt x="234" y="704"/>
                  </a:lnTo>
                  <a:cubicBezTo>
                    <a:pt x="267" y="671"/>
                    <a:pt x="300" y="638"/>
                    <a:pt x="334" y="638"/>
                  </a:cubicBezTo>
                  <a:cubicBezTo>
                    <a:pt x="400" y="538"/>
                    <a:pt x="500" y="471"/>
                    <a:pt x="600" y="404"/>
                  </a:cubicBezTo>
                  <a:cubicBezTo>
                    <a:pt x="648" y="381"/>
                    <a:pt x="678" y="357"/>
                    <a:pt x="716" y="357"/>
                  </a:cubicBezTo>
                  <a:cubicBezTo>
                    <a:pt x="731" y="357"/>
                    <a:pt x="748" y="361"/>
                    <a:pt x="767" y="371"/>
                  </a:cubicBezTo>
                  <a:cubicBezTo>
                    <a:pt x="801" y="371"/>
                    <a:pt x="801" y="404"/>
                    <a:pt x="801" y="471"/>
                  </a:cubicBezTo>
                  <a:lnTo>
                    <a:pt x="801" y="538"/>
                  </a:lnTo>
                  <a:cubicBezTo>
                    <a:pt x="701" y="571"/>
                    <a:pt x="634" y="604"/>
                    <a:pt x="567" y="638"/>
                  </a:cubicBezTo>
                  <a:cubicBezTo>
                    <a:pt x="234" y="838"/>
                    <a:pt x="33" y="1205"/>
                    <a:pt x="0" y="1572"/>
                  </a:cubicBezTo>
                  <a:cubicBezTo>
                    <a:pt x="0" y="1672"/>
                    <a:pt x="33" y="1772"/>
                    <a:pt x="133" y="1839"/>
                  </a:cubicBezTo>
                  <a:cubicBezTo>
                    <a:pt x="167" y="1855"/>
                    <a:pt x="217" y="1864"/>
                    <a:pt x="271" y="1864"/>
                  </a:cubicBezTo>
                  <a:cubicBezTo>
                    <a:pt x="325" y="1864"/>
                    <a:pt x="384" y="1855"/>
                    <a:pt x="434" y="1839"/>
                  </a:cubicBezTo>
                  <a:cubicBezTo>
                    <a:pt x="500" y="1772"/>
                    <a:pt x="567" y="1739"/>
                    <a:pt x="600" y="1672"/>
                  </a:cubicBezTo>
                  <a:cubicBezTo>
                    <a:pt x="667" y="1605"/>
                    <a:pt x="734" y="1538"/>
                    <a:pt x="801" y="1472"/>
                  </a:cubicBezTo>
                  <a:lnTo>
                    <a:pt x="801" y="1538"/>
                  </a:lnTo>
                  <a:lnTo>
                    <a:pt x="1067" y="1372"/>
                  </a:lnTo>
                  <a:cubicBezTo>
                    <a:pt x="1101" y="1338"/>
                    <a:pt x="1134" y="1305"/>
                    <a:pt x="1168" y="1272"/>
                  </a:cubicBezTo>
                  <a:cubicBezTo>
                    <a:pt x="1201" y="1238"/>
                    <a:pt x="1201" y="1171"/>
                    <a:pt x="1201" y="1138"/>
                  </a:cubicBezTo>
                  <a:cubicBezTo>
                    <a:pt x="1201" y="1071"/>
                    <a:pt x="1201" y="1038"/>
                    <a:pt x="1168" y="1005"/>
                  </a:cubicBezTo>
                  <a:cubicBezTo>
                    <a:pt x="1134" y="1005"/>
                    <a:pt x="1101" y="1005"/>
                    <a:pt x="1067" y="1038"/>
                  </a:cubicBezTo>
                  <a:lnTo>
                    <a:pt x="1001" y="1071"/>
                  </a:lnTo>
                  <a:lnTo>
                    <a:pt x="1001" y="338"/>
                  </a:lnTo>
                  <a:cubicBezTo>
                    <a:pt x="1001" y="171"/>
                    <a:pt x="967" y="71"/>
                    <a:pt x="901" y="37"/>
                  </a:cubicBezTo>
                  <a:cubicBezTo>
                    <a:pt x="862" y="12"/>
                    <a:pt x="824" y="1"/>
                    <a:pt x="78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411;p54">
              <a:extLst>
                <a:ext uri="{FF2B5EF4-FFF2-40B4-BE49-F238E27FC236}">
                  <a16:creationId xmlns:a16="http://schemas.microsoft.com/office/drawing/2014/main" id="{9FEC1D2A-BA64-4EB8-853E-F586ECB5D9D2}"/>
                </a:ext>
              </a:extLst>
            </p:cNvPr>
            <p:cNvSpPr/>
            <p:nvPr/>
          </p:nvSpPr>
          <p:spPr>
            <a:xfrm>
              <a:off x="2858875" y="2194925"/>
              <a:ext cx="30875" cy="49450"/>
            </a:xfrm>
            <a:custGeom>
              <a:avLst/>
              <a:gdLst/>
              <a:ahLst/>
              <a:cxnLst/>
              <a:rect l="l" t="t" r="r" b="b"/>
              <a:pathLst>
                <a:path w="1235" h="1978" extrusionOk="0">
                  <a:moveTo>
                    <a:pt x="876" y="1"/>
                  </a:moveTo>
                  <a:cubicBezTo>
                    <a:pt x="826" y="1"/>
                    <a:pt x="768" y="17"/>
                    <a:pt x="701" y="51"/>
                  </a:cubicBezTo>
                  <a:cubicBezTo>
                    <a:pt x="634" y="84"/>
                    <a:pt x="568" y="151"/>
                    <a:pt x="534" y="184"/>
                  </a:cubicBezTo>
                  <a:cubicBezTo>
                    <a:pt x="468" y="251"/>
                    <a:pt x="434" y="318"/>
                    <a:pt x="401" y="384"/>
                  </a:cubicBezTo>
                  <a:lnTo>
                    <a:pt x="401" y="284"/>
                  </a:lnTo>
                  <a:lnTo>
                    <a:pt x="167" y="384"/>
                  </a:lnTo>
                  <a:cubicBezTo>
                    <a:pt x="134" y="418"/>
                    <a:pt x="67" y="451"/>
                    <a:pt x="67" y="518"/>
                  </a:cubicBezTo>
                  <a:cubicBezTo>
                    <a:pt x="34" y="551"/>
                    <a:pt x="1" y="584"/>
                    <a:pt x="1" y="651"/>
                  </a:cubicBezTo>
                  <a:cubicBezTo>
                    <a:pt x="1" y="685"/>
                    <a:pt x="34" y="718"/>
                    <a:pt x="67" y="751"/>
                  </a:cubicBezTo>
                  <a:cubicBezTo>
                    <a:pt x="67" y="768"/>
                    <a:pt x="76" y="776"/>
                    <a:pt x="92" y="776"/>
                  </a:cubicBezTo>
                  <a:cubicBezTo>
                    <a:pt x="109" y="776"/>
                    <a:pt x="134" y="768"/>
                    <a:pt x="167" y="751"/>
                  </a:cubicBezTo>
                  <a:lnTo>
                    <a:pt x="167" y="1585"/>
                  </a:lnTo>
                  <a:cubicBezTo>
                    <a:pt x="101" y="1619"/>
                    <a:pt x="67" y="1652"/>
                    <a:pt x="34" y="1685"/>
                  </a:cubicBezTo>
                  <a:cubicBezTo>
                    <a:pt x="1" y="1719"/>
                    <a:pt x="1" y="1785"/>
                    <a:pt x="1" y="1852"/>
                  </a:cubicBezTo>
                  <a:cubicBezTo>
                    <a:pt x="1" y="1885"/>
                    <a:pt x="1" y="1919"/>
                    <a:pt x="34" y="1952"/>
                  </a:cubicBezTo>
                  <a:cubicBezTo>
                    <a:pt x="34" y="1969"/>
                    <a:pt x="51" y="1977"/>
                    <a:pt x="72" y="1977"/>
                  </a:cubicBezTo>
                  <a:cubicBezTo>
                    <a:pt x="92" y="1977"/>
                    <a:pt x="117" y="1969"/>
                    <a:pt x="134" y="1952"/>
                  </a:cubicBezTo>
                  <a:lnTo>
                    <a:pt x="401" y="1785"/>
                  </a:lnTo>
                  <a:cubicBezTo>
                    <a:pt x="434" y="1752"/>
                    <a:pt x="501" y="1719"/>
                    <a:pt x="501" y="1685"/>
                  </a:cubicBezTo>
                  <a:cubicBezTo>
                    <a:pt x="534" y="1619"/>
                    <a:pt x="568" y="1585"/>
                    <a:pt x="534" y="1518"/>
                  </a:cubicBezTo>
                  <a:cubicBezTo>
                    <a:pt x="534" y="1452"/>
                    <a:pt x="534" y="1418"/>
                    <a:pt x="501" y="1418"/>
                  </a:cubicBezTo>
                  <a:cubicBezTo>
                    <a:pt x="468" y="1418"/>
                    <a:pt x="434" y="1418"/>
                    <a:pt x="368" y="1452"/>
                  </a:cubicBezTo>
                  <a:lnTo>
                    <a:pt x="368" y="818"/>
                  </a:lnTo>
                  <a:cubicBezTo>
                    <a:pt x="434" y="718"/>
                    <a:pt x="468" y="618"/>
                    <a:pt x="534" y="518"/>
                  </a:cubicBezTo>
                  <a:cubicBezTo>
                    <a:pt x="568" y="451"/>
                    <a:pt x="634" y="418"/>
                    <a:pt x="668" y="384"/>
                  </a:cubicBezTo>
                  <a:lnTo>
                    <a:pt x="835" y="384"/>
                  </a:lnTo>
                  <a:cubicBezTo>
                    <a:pt x="868" y="418"/>
                    <a:pt x="868" y="451"/>
                    <a:pt x="868" y="551"/>
                  </a:cubicBezTo>
                  <a:lnTo>
                    <a:pt x="868" y="1185"/>
                  </a:lnTo>
                  <a:cubicBezTo>
                    <a:pt x="835" y="1218"/>
                    <a:pt x="801" y="1252"/>
                    <a:pt x="768" y="1318"/>
                  </a:cubicBezTo>
                  <a:cubicBezTo>
                    <a:pt x="735" y="1352"/>
                    <a:pt x="735" y="1385"/>
                    <a:pt x="735" y="1452"/>
                  </a:cubicBezTo>
                  <a:cubicBezTo>
                    <a:pt x="735" y="1485"/>
                    <a:pt x="735" y="1518"/>
                    <a:pt x="768" y="1552"/>
                  </a:cubicBezTo>
                  <a:cubicBezTo>
                    <a:pt x="785" y="1568"/>
                    <a:pt x="801" y="1577"/>
                    <a:pt x="818" y="1577"/>
                  </a:cubicBezTo>
                  <a:cubicBezTo>
                    <a:pt x="835" y="1577"/>
                    <a:pt x="851" y="1568"/>
                    <a:pt x="868" y="1552"/>
                  </a:cubicBezTo>
                  <a:lnTo>
                    <a:pt x="1068" y="1418"/>
                  </a:lnTo>
                  <a:cubicBezTo>
                    <a:pt x="1168" y="1352"/>
                    <a:pt x="1235" y="1252"/>
                    <a:pt x="1235" y="1152"/>
                  </a:cubicBezTo>
                  <a:cubicBezTo>
                    <a:pt x="1235" y="1118"/>
                    <a:pt x="1235" y="1085"/>
                    <a:pt x="1202" y="1051"/>
                  </a:cubicBezTo>
                  <a:cubicBezTo>
                    <a:pt x="1185" y="1035"/>
                    <a:pt x="1168" y="1026"/>
                    <a:pt x="1151" y="1026"/>
                  </a:cubicBezTo>
                  <a:cubicBezTo>
                    <a:pt x="1135" y="1026"/>
                    <a:pt x="1118" y="1035"/>
                    <a:pt x="1101" y="1051"/>
                  </a:cubicBezTo>
                  <a:lnTo>
                    <a:pt x="1101" y="418"/>
                  </a:lnTo>
                  <a:cubicBezTo>
                    <a:pt x="1101" y="284"/>
                    <a:pt x="1068" y="151"/>
                    <a:pt x="1001" y="51"/>
                  </a:cubicBezTo>
                  <a:cubicBezTo>
                    <a:pt x="968" y="17"/>
                    <a:pt x="926" y="1"/>
                    <a:pt x="87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412;p54">
              <a:extLst>
                <a:ext uri="{FF2B5EF4-FFF2-40B4-BE49-F238E27FC236}">
                  <a16:creationId xmlns:a16="http://schemas.microsoft.com/office/drawing/2014/main" id="{8814EDB4-BE2C-468C-9D54-064F0F9A7EE0}"/>
                </a:ext>
              </a:extLst>
            </p:cNvPr>
            <p:cNvSpPr/>
            <p:nvPr/>
          </p:nvSpPr>
          <p:spPr>
            <a:xfrm>
              <a:off x="2893075" y="2169700"/>
              <a:ext cx="32550" cy="68000"/>
            </a:xfrm>
            <a:custGeom>
              <a:avLst/>
              <a:gdLst/>
              <a:ahLst/>
              <a:cxnLst/>
              <a:rect l="l" t="t" r="r" b="b"/>
              <a:pathLst>
                <a:path w="1302" h="2720" extrusionOk="0">
                  <a:moveTo>
                    <a:pt x="667" y="643"/>
                  </a:moveTo>
                  <a:cubicBezTo>
                    <a:pt x="701" y="643"/>
                    <a:pt x="734" y="659"/>
                    <a:pt x="768" y="693"/>
                  </a:cubicBezTo>
                  <a:cubicBezTo>
                    <a:pt x="834" y="760"/>
                    <a:pt x="868" y="860"/>
                    <a:pt x="868" y="960"/>
                  </a:cubicBezTo>
                  <a:lnTo>
                    <a:pt x="868" y="993"/>
                  </a:lnTo>
                  <a:cubicBezTo>
                    <a:pt x="868" y="1126"/>
                    <a:pt x="834" y="1227"/>
                    <a:pt x="768" y="1360"/>
                  </a:cubicBezTo>
                  <a:cubicBezTo>
                    <a:pt x="734" y="1460"/>
                    <a:pt x="667" y="1560"/>
                    <a:pt x="567" y="1627"/>
                  </a:cubicBezTo>
                  <a:cubicBezTo>
                    <a:pt x="534" y="1643"/>
                    <a:pt x="492" y="1652"/>
                    <a:pt x="451" y="1652"/>
                  </a:cubicBezTo>
                  <a:cubicBezTo>
                    <a:pt x="409" y="1652"/>
                    <a:pt x="367" y="1643"/>
                    <a:pt x="334" y="1627"/>
                  </a:cubicBezTo>
                  <a:cubicBezTo>
                    <a:pt x="267" y="1560"/>
                    <a:pt x="234" y="1427"/>
                    <a:pt x="234" y="1327"/>
                  </a:cubicBezTo>
                  <a:cubicBezTo>
                    <a:pt x="234" y="1193"/>
                    <a:pt x="267" y="1060"/>
                    <a:pt x="334" y="960"/>
                  </a:cubicBezTo>
                  <a:cubicBezTo>
                    <a:pt x="367" y="826"/>
                    <a:pt x="467" y="760"/>
                    <a:pt x="567" y="693"/>
                  </a:cubicBezTo>
                  <a:cubicBezTo>
                    <a:pt x="601" y="659"/>
                    <a:pt x="634" y="643"/>
                    <a:pt x="667" y="643"/>
                  </a:cubicBezTo>
                  <a:close/>
                  <a:moveTo>
                    <a:pt x="1214" y="1"/>
                  </a:moveTo>
                  <a:cubicBezTo>
                    <a:pt x="1193" y="1"/>
                    <a:pt x="1168" y="9"/>
                    <a:pt x="1134" y="26"/>
                  </a:cubicBezTo>
                  <a:lnTo>
                    <a:pt x="868" y="192"/>
                  </a:lnTo>
                  <a:lnTo>
                    <a:pt x="868" y="293"/>
                  </a:lnTo>
                  <a:cubicBezTo>
                    <a:pt x="834" y="259"/>
                    <a:pt x="768" y="226"/>
                    <a:pt x="734" y="226"/>
                  </a:cubicBezTo>
                  <a:cubicBezTo>
                    <a:pt x="667" y="226"/>
                    <a:pt x="601" y="259"/>
                    <a:pt x="567" y="293"/>
                  </a:cubicBezTo>
                  <a:cubicBezTo>
                    <a:pt x="401" y="393"/>
                    <a:pt x="267" y="559"/>
                    <a:pt x="167" y="726"/>
                  </a:cubicBezTo>
                  <a:cubicBezTo>
                    <a:pt x="67" y="960"/>
                    <a:pt x="0" y="1193"/>
                    <a:pt x="0" y="1427"/>
                  </a:cubicBezTo>
                  <a:cubicBezTo>
                    <a:pt x="0" y="1593"/>
                    <a:pt x="67" y="1794"/>
                    <a:pt x="167" y="1927"/>
                  </a:cubicBezTo>
                  <a:cubicBezTo>
                    <a:pt x="217" y="1977"/>
                    <a:pt x="284" y="2002"/>
                    <a:pt x="355" y="2002"/>
                  </a:cubicBezTo>
                  <a:cubicBezTo>
                    <a:pt x="426" y="2002"/>
                    <a:pt x="501" y="1977"/>
                    <a:pt x="567" y="1927"/>
                  </a:cubicBezTo>
                  <a:cubicBezTo>
                    <a:pt x="601" y="1894"/>
                    <a:pt x="667" y="1827"/>
                    <a:pt x="701" y="1794"/>
                  </a:cubicBezTo>
                  <a:cubicBezTo>
                    <a:pt x="768" y="1727"/>
                    <a:pt x="834" y="1660"/>
                    <a:pt x="868" y="1593"/>
                  </a:cubicBezTo>
                  <a:lnTo>
                    <a:pt x="868" y="1760"/>
                  </a:lnTo>
                  <a:cubicBezTo>
                    <a:pt x="868" y="1827"/>
                    <a:pt x="868" y="1927"/>
                    <a:pt x="801" y="1994"/>
                  </a:cubicBezTo>
                  <a:cubicBezTo>
                    <a:pt x="768" y="2094"/>
                    <a:pt x="734" y="2161"/>
                    <a:pt x="634" y="2194"/>
                  </a:cubicBezTo>
                  <a:lnTo>
                    <a:pt x="401" y="2327"/>
                  </a:lnTo>
                  <a:cubicBezTo>
                    <a:pt x="367" y="2361"/>
                    <a:pt x="301" y="2394"/>
                    <a:pt x="267" y="2461"/>
                  </a:cubicBezTo>
                  <a:cubicBezTo>
                    <a:pt x="267" y="2494"/>
                    <a:pt x="267" y="2527"/>
                    <a:pt x="234" y="2594"/>
                  </a:cubicBezTo>
                  <a:cubicBezTo>
                    <a:pt x="234" y="2628"/>
                    <a:pt x="267" y="2661"/>
                    <a:pt x="267" y="2694"/>
                  </a:cubicBezTo>
                  <a:cubicBezTo>
                    <a:pt x="284" y="2711"/>
                    <a:pt x="301" y="2719"/>
                    <a:pt x="321" y="2719"/>
                  </a:cubicBezTo>
                  <a:cubicBezTo>
                    <a:pt x="342" y="2719"/>
                    <a:pt x="367" y="2711"/>
                    <a:pt x="401" y="2694"/>
                  </a:cubicBezTo>
                  <a:lnTo>
                    <a:pt x="667" y="2561"/>
                  </a:lnTo>
                  <a:cubicBezTo>
                    <a:pt x="768" y="2494"/>
                    <a:pt x="834" y="2394"/>
                    <a:pt x="901" y="2327"/>
                  </a:cubicBezTo>
                  <a:cubicBezTo>
                    <a:pt x="968" y="2227"/>
                    <a:pt x="1001" y="2094"/>
                    <a:pt x="1034" y="1994"/>
                  </a:cubicBezTo>
                  <a:cubicBezTo>
                    <a:pt x="1068" y="1860"/>
                    <a:pt x="1101" y="1760"/>
                    <a:pt x="1101" y="1627"/>
                  </a:cubicBezTo>
                  <a:lnTo>
                    <a:pt x="1101" y="393"/>
                  </a:lnTo>
                  <a:lnTo>
                    <a:pt x="1134" y="393"/>
                  </a:lnTo>
                  <a:cubicBezTo>
                    <a:pt x="1168" y="359"/>
                    <a:pt x="1235" y="326"/>
                    <a:pt x="1268" y="259"/>
                  </a:cubicBezTo>
                  <a:cubicBezTo>
                    <a:pt x="1268" y="226"/>
                    <a:pt x="1301" y="192"/>
                    <a:pt x="1301" y="126"/>
                  </a:cubicBezTo>
                  <a:cubicBezTo>
                    <a:pt x="1301" y="92"/>
                    <a:pt x="1268" y="59"/>
                    <a:pt x="1268" y="26"/>
                  </a:cubicBezTo>
                  <a:cubicBezTo>
                    <a:pt x="1251" y="9"/>
                    <a:pt x="1235" y="1"/>
                    <a:pt x="121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413;p54">
              <a:extLst>
                <a:ext uri="{FF2B5EF4-FFF2-40B4-BE49-F238E27FC236}">
                  <a16:creationId xmlns:a16="http://schemas.microsoft.com/office/drawing/2014/main" id="{E5F1560D-077A-467B-AFD0-7F1F27ED596C}"/>
                </a:ext>
              </a:extLst>
            </p:cNvPr>
            <p:cNvSpPr/>
            <p:nvPr/>
          </p:nvSpPr>
          <p:spPr>
            <a:xfrm>
              <a:off x="2928100" y="2155325"/>
              <a:ext cx="30050" cy="45250"/>
            </a:xfrm>
            <a:custGeom>
              <a:avLst/>
              <a:gdLst/>
              <a:ahLst/>
              <a:cxnLst/>
              <a:rect l="l" t="t" r="r" b="b"/>
              <a:pathLst>
                <a:path w="1202" h="1810" extrusionOk="0">
                  <a:moveTo>
                    <a:pt x="801" y="401"/>
                  </a:moveTo>
                  <a:cubicBezTo>
                    <a:pt x="834" y="434"/>
                    <a:pt x="901" y="467"/>
                    <a:pt x="934" y="534"/>
                  </a:cubicBezTo>
                  <a:lnTo>
                    <a:pt x="234" y="934"/>
                  </a:lnTo>
                  <a:cubicBezTo>
                    <a:pt x="267" y="834"/>
                    <a:pt x="334" y="734"/>
                    <a:pt x="401" y="634"/>
                  </a:cubicBezTo>
                  <a:cubicBezTo>
                    <a:pt x="434" y="567"/>
                    <a:pt x="501" y="501"/>
                    <a:pt x="601" y="434"/>
                  </a:cubicBezTo>
                  <a:cubicBezTo>
                    <a:pt x="634" y="401"/>
                    <a:pt x="701" y="401"/>
                    <a:pt x="801" y="401"/>
                  </a:cubicBezTo>
                  <a:close/>
                  <a:moveTo>
                    <a:pt x="868" y="0"/>
                  </a:moveTo>
                  <a:cubicBezTo>
                    <a:pt x="768" y="0"/>
                    <a:pt x="667" y="34"/>
                    <a:pt x="601" y="67"/>
                  </a:cubicBezTo>
                  <a:cubicBezTo>
                    <a:pt x="434" y="167"/>
                    <a:pt x="267" y="334"/>
                    <a:pt x="200" y="534"/>
                  </a:cubicBezTo>
                  <a:cubicBezTo>
                    <a:pt x="67" y="767"/>
                    <a:pt x="0" y="1001"/>
                    <a:pt x="0" y="1234"/>
                  </a:cubicBezTo>
                  <a:cubicBezTo>
                    <a:pt x="0" y="1401"/>
                    <a:pt x="67" y="1601"/>
                    <a:pt x="167" y="1735"/>
                  </a:cubicBezTo>
                  <a:cubicBezTo>
                    <a:pt x="217" y="1785"/>
                    <a:pt x="276" y="1810"/>
                    <a:pt x="346" y="1810"/>
                  </a:cubicBezTo>
                  <a:cubicBezTo>
                    <a:pt x="417" y="1810"/>
                    <a:pt x="501" y="1785"/>
                    <a:pt x="601" y="1735"/>
                  </a:cubicBezTo>
                  <a:cubicBezTo>
                    <a:pt x="701" y="1668"/>
                    <a:pt x="834" y="1568"/>
                    <a:pt x="934" y="1468"/>
                  </a:cubicBezTo>
                  <a:cubicBezTo>
                    <a:pt x="1001" y="1401"/>
                    <a:pt x="1068" y="1335"/>
                    <a:pt x="1134" y="1234"/>
                  </a:cubicBezTo>
                  <a:cubicBezTo>
                    <a:pt x="1168" y="1201"/>
                    <a:pt x="1168" y="1134"/>
                    <a:pt x="1168" y="1101"/>
                  </a:cubicBezTo>
                  <a:cubicBezTo>
                    <a:pt x="1168" y="1068"/>
                    <a:pt x="1168" y="1034"/>
                    <a:pt x="1134" y="1001"/>
                  </a:cubicBezTo>
                  <a:cubicBezTo>
                    <a:pt x="1118" y="984"/>
                    <a:pt x="1109" y="976"/>
                    <a:pt x="1101" y="976"/>
                  </a:cubicBezTo>
                  <a:cubicBezTo>
                    <a:pt x="1093" y="976"/>
                    <a:pt x="1084" y="984"/>
                    <a:pt x="1068" y="1001"/>
                  </a:cubicBezTo>
                  <a:cubicBezTo>
                    <a:pt x="1034" y="1034"/>
                    <a:pt x="968" y="1068"/>
                    <a:pt x="934" y="1101"/>
                  </a:cubicBezTo>
                  <a:cubicBezTo>
                    <a:pt x="834" y="1201"/>
                    <a:pt x="734" y="1301"/>
                    <a:pt x="601" y="1368"/>
                  </a:cubicBezTo>
                  <a:cubicBezTo>
                    <a:pt x="534" y="1435"/>
                    <a:pt x="467" y="1435"/>
                    <a:pt x="367" y="1435"/>
                  </a:cubicBezTo>
                  <a:cubicBezTo>
                    <a:pt x="301" y="1401"/>
                    <a:pt x="267" y="1368"/>
                    <a:pt x="234" y="1301"/>
                  </a:cubicBezTo>
                  <a:lnTo>
                    <a:pt x="1168" y="767"/>
                  </a:lnTo>
                  <a:lnTo>
                    <a:pt x="1201" y="567"/>
                  </a:lnTo>
                  <a:cubicBezTo>
                    <a:pt x="1201" y="467"/>
                    <a:pt x="1201" y="401"/>
                    <a:pt x="1168" y="300"/>
                  </a:cubicBezTo>
                  <a:cubicBezTo>
                    <a:pt x="1134" y="200"/>
                    <a:pt x="1101" y="134"/>
                    <a:pt x="1034" y="67"/>
                  </a:cubicBezTo>
                  <a:cubicBezTo>
                    <a:pt x="968" y="34"/>
                    <a:pt x="934" y="0"/>
                    <a:pt x="8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414;p54">
              <a:extLst>
                <a:ext uri="{FF2B5EF4-FFF2-40B4-BE49-F238E27FC236}">
                  <a16:creationId xmlns:a16="http://schemas.microsoft.com/office/drawing/2014/main" id="{2E5C2FC9-BC88-4B39-BB70-D73A07D48F9F}"/>
                </a:ext>
              </a:extLst>
            </p:cNvPr>
            <p:cNvSpPr/>
            <p:nvPr/>
          </p:nvSpPr>
          <p:spPr>
            <a:xfrm>
              <a:off x="2964800" y="2115500"/>
              <a:ext cx="28375" cy="68000"/>
            </a:xfrm>
            <a:custGeom>
              <a:avLst/>
              <a:gdLst/>
              <a:ahLst/>
              <a:cxnLst/>
              <a:rect l="l" t="t" r="r" b="b"/>
              <a:pathLst>
                <a:path w="1135" h="2720" extrusionOk="0">
                  <a:moveTo>
                    <a:pt x="1042" y="0"/>
                  </a:moveTo>
                  <a:cubicBezTo>
                    <a:pt x="1017" y="0"/>
                    <a:pt x="984" y="9"/>
                    <a:pt x="934" y="25"/>
                  </a:cubicBezTo>
                  <a:cubicBezTo>
                    <a:pt x="867" y="59"/>
                    <a:pt x="801" y="92"/>
                    <a:pt x="734" y="126"/>
                  </a:cubicBezTo>
                  <a:cubicBezTo>
                    <a:pt x="567" y="192"/>
                    <a:pt x="467" y="326"/>
                    <a:pt x="400" y="459"/>
                  </a:cubicBezTo>
                  <a:cubicBezTo>
                    <a:pt x="334" y="593"/>
                    <a:pt x="300" y="759"/>
                    <a:pt x="300" y="893"/>
                  </a:cubicBezTo>
                  <a:lnTo>
                    <a:pt x="300" y="1026"/>
                  </a:lnTo>
                  <a:lnTo>
                    <a:pt x="167" y="1093"/>
                  </a:lnTo>
                  <a:cubicBezTo>
                    <a:pt x="133" y="1126"/>
                    <a:pt x="100" y="1160"/>
                    <a:pt x="67" y="1226"/>
                  </a:cubicBezTo>
                  <a:cubicBezTo>
                    <a:pt x="33" y="1260"/>
                    <a:pt x="33" y="1293"/>
                    <a:pt x="33" y="1360"/>
                  </a:cubicBezTo>
                  <a:cubicBezTo>
                    <a:pt x="33" y="1393"/>
                    <a:pt x="33" y="1426"/>
                    <a:pt x="67" y="1460"/>
                  </a:cubicBezTo>
                  <a:cubicBezTo>
                    <a:pt x="83" y="1476"/>
                    <a:pt x="100" y="1485"/>
                    <a:pt x="117" y="1485"/>
                  </a:cubicBezTo>
                  <a:cubicBezTo>
                    <a:pt x="133" y="1485"/>
                    <a:pt x="150" y="1476"/>
                    <a:pt x="167" y="1460"/>
                  </a:cubicBezTo>
                  <a:lnTo>
                    <a:pt x="300" y="1393"/>
                  </a:lnTo>
                  <a:lnTo>
                    <a:pt x="300" y="2227"/>
                  </a:lnTo>
                  <a:lnTo>
                    <a:pt x="167" y="2327"/>
                  </a:lnTo>
                  <a:cubicBezTo>
                    <a:pt x="100" y="2327"/>
                    <a:pt x="67" y="2394"/>
                    <a:pt x="33" y="2427"/>
                  </a:cubicBezTo>
                  <a:cubicBezTo>
                    <a:pt x="0" y="2461"/>
                    <a:pt x="0" y="2527"/>
                    <a:pt x="0" y="2561"/>
                  </a:cubicBezTo>
                  <a:cubicBezTo>
                    <a:pt x="0" y="2594"/>
                    <a:pt x="0" y="2661"/>
                    <a:pt x="33" y="2694"/>
                  </a:cubicBezTo>
                  <a:cubicBezTo>
                    <a:pt x="50" y="2711"/>
                    <a:pt x="67" y="2719"/>
                    <a:pt x="88" y="2719"/>
                  </a:cubicBezTo>
                  <a:cubicBezTo>
                    <a:pt x="108" y="2719"/>
                    <a:pt x="133" y="2711"/>
                    <a:pt x="167" y="2694"/>
                  </a:cubicBezTo>
                  <a:lnTo>
                    <a:pt x="834" y="2294"/>
                  </a:lnTo>
                  <a:cubicBezTo>
                    <a:pt x="867" y="2260"/>
                    <a:pt x="934" y="2227"/>
                    <a:pt x="967" y="2160"/>
                  </a:cubicBezTo>
                  <a:cubicBezTo>
                    <a:pt x="967" y="2127"/>
                    <a:pt x="1001" y="2060"/>
                    <a:pt x="1001" y="2027"/>
                  </a:cubicBezTo>
                  <a:cubicBezTo>
                    <a:pt x="1001" y="1994"/>
                    <a:pt x="967" y="1960"/>
                    <a:pt x="967" y="1927"/>
                  </a:cubicBezTo>
                  <a:cubicBezTo>
                    <a:pt x="951" y="1910"/>
                    <a:pt x="934" y="1902"/>
                    <a:pt x="913" y="1902"/>
                  </a:cubicBezTo>
                  <a:cubicBezTo>
                    <a:pt x="892" y="1902"/>
                    <a:pt x="867" y="1910"/>
                    <a:pt x="834" y="1927"/>
                  </a:cubicBezTo>
                  <a:lnTo>
                    <a:pt x="500" y="2094"/>
                  </a:lnTo>
                  <a:lnTo>
                    <a:pt x="500" y="1260"/>
                  </a:lnTo>
                  <a:lnTo>
                    <a:pt x="867" y="1093"/>
                  </a:lnTo>
                  <a:cubicBezTo>
                    <a:pt x="901" y="1060"/>
                    <a:pt x="967" y="1026"/>
                    <a:pt x="967" y="959"/>
                  </a:cubicBezTo>
                  <a:cubicBezTo>
                    <a:pt x="1001" y="926"/>
                    <a:pt x="1001" y="859"/>
                    <a:pt x="1001" y="826"/>
                  </a:cubicBezTo>
                  <a:cubicBezTo>
                    <a:pt x="1001" y="793"/>
                    <a:pt x="1001" y="759"/>
                    <a:pt x="967" y="726"/>
                  </a:cubicBezTo>
                  <a:cubicBezTo>
                    <a:pt x="967" y="709"/>
                    <a:pt x="959" y="701"/>
                    <a:pt x="942" y="701"/>
                  </a:cubicBezTo>
                  <a:cubicBezTo>
                    <a:pt x="926" y="701"/>
                    <a:pt x="901" y="709"/>
                    <a:pt x="867" y="726"/>
                  </a:cubicBezTo>
                  <a:lnTo>
                    <a:pt x="500" y="926"/>
                  </a:lnTo>
                  <a:lnTo>
                    <a:pt x="500" y="793"/>
                  </a:lnTo>
                  <a:cubicBezTo>
                    <a:pt x="500" y="726"/>
                    <a:pt x="534" y="693"/>
                    <a:pt x="567" y="626"/>
                  </a:cubicBezTo>
                  <a:cubicBezTo>
                    <a:pt x="600" y="559"/>
                    <a:pt x="634" y="526"/>
                    <a:pt x="701" y="492"/>
                  </a:cubicBezTo>
                  <a:cubicBezTo>
                    <a:pt x="801" y="459"/>
                    <a:pt x="867" y="426"/>
                    <a:pt x="967" y="392"/>
                  </a:cubicBezTo>
                  <a:lnTo>
                    <a:pt x="1034" y="359"/>
                  </a:lnTo>
                  <a:cubicBezTo>
                    <a:pt x="1067" y="326"/>
                    <a:pt x="1067" y="292"/>
                    <a:pt x="1101" y="259"/>
                  </a:cubicBezTo>
                  <a:cubicBezTo>
                    <a:pt x="1134" y="226"/>
                    <a:pt x="1134" y="159"/>
                    <a:pt x="1134" y="126"/>
                  </a:cubicBezTo>
                  <a:cubicBezTo>
                    <a:pt x="1134" y="92"/>
                    <a:pt x="1134" y="59"/>
                    <a:pt x="1101" y="25"/>
                  </a:cubicBezTo>
                  <a:cubicBezTo>
                    <a:pt x="1084" y="9"/>
                    <a:pt x="1067" y="0"/>
                    <a:pt x="104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415;p54">
              <a:extLst>
                <a:ext uri="{FF2B5EF4-FFF2-40B4-BE49-F238E27FC236}">
                  <a16:creationId xmlns:a16="http://schemas.microsoft.com/office/drawing/2014/main" id="{5F38D58F-EDF3-478E-9A3C-3FE5A69968AA}"/>
                </a:ext>
              </a:extLst>
            </p:cNvPr>
            <p:cNvSpPr/>
            <p:nvPr/>
          </p:nvSpPr>
          <p:spPr>
            <a:xfrm>
              <a:off x="2998150" y="2112150"/>
              <a:ext cx="29200" cy="53575"/>
            </a:xfrm>
            <a:custGeom>
              <a:avLst/>
              <a:gdLst/>
              <a:ahLst/>
              <a:cxnLst/>
              <a:rect l="l" t="t" r="r" b="b"/>
              <a:pathLst>
                <a:path w="1168" h="2143" extrusionOk="0">
                  <a:moveTo>
                    <a:pt x="1001" y="1"/>
                  </a:moveTo>
                  <a:cubicBezTo>
                    <a:pt x="968" y="1"/>
                    <a:pt x="934" y="9"/>
                    <a:pt x="901" y="26"/>
                  </a:cubicBezTo>
                  <a:cubicBezTo>
                    <a:pt x="834" y="59"/>
                    <a:pt x="768" y="126"/>
                    <a:pt x="734" y="159"/>
                  </a:cubicBezTo>
                  <a:cubicBezTo>
                    <a:pt x="667" y="293"/>
                    <a:pt x="567" y="393"/>
                    <a:pt x="501" y="526"/>
                  </a:cubicBezTo>
                  <a:lnTo>
                    <a:pt x="501" y="293"/>
                  </a:lnTo>
                  <a:lnTo>
                    <a:pt x="200" y="526"/>
                  </a:lnTo>
                  <a:cubicBezTo>
                    <a:pt x="167" y="560"/>
                    <a:pt x="100" y="593"/>
                    <a:pt x="100" y="660"/>
                  </a:cubicBezTo>
                  <a:cubicBezTo>
                    <a:pt x="67" y="693"/>
                    <a:pt x="67" y="727"/>
                    <a:pt x="67" y="793"/>
                  </a:cubicBezTo>
                  <a:cubicBezTo>
                    <a:pt x="67" y="827"/>
                    <a:pt x="67" y="860"/>
                    <a:pt x="100" y="893"/>
                  </a:cubicBezTo>
                  <a:cubicBezTo>
                    <a:pt x="100" y="910"/>
                    <a:pt x="117" y="918"/>
                    <a:pt x="138" y="918"/>
                  </a:cubicBezTo>
                  <a:cubicBezTo>
                    <a:pt x="159" y="918"/>
                    <a:pt x="184" y="910"/>
                    <a:pt x="200" y="893"/>
                  </a:cubicBezTo>
                  <a:lnTo>
                    <a:pt x="301" y="827"/>
                  </a:lnTo>
                  <a:lnTo>
                    <a:pt x="301" y="1661"/>
                  </a:lnTo>
                  <a:lnTo>
                    <a:pt x="167" y="1761"/>
                  </a:lnTo>
                  <a:cubicBezTo>
                    <a:pt x="100" y="1761"/>
                    <a:pt x="67" y="1827"/>
                    <a:pt x="34" y="1861"/>
                  </a:cubicBezTo>
                  <a:cubicBezTo>
                    <a:pt x="0" y="1894"/>
                    <a:pt x="0" y="1961"/>
                    <a:pt x="0" y="1994"/>
                  </a:cubicBezTo>
                  <a:cubicBezTo>
                    <a:pt x="0" y="2061"/>
                    <a:pt x="0" y="2094"/>
                    <a:pt x="34" y="2128"/>
                  </a:cubicBezTo>
                  <a:cubicBezTo>
                    <a:pt x="45" y="2139"/>
                    <a:pt x="56" y="2142"/>
                    <a:pt x="68" y="2142"/>
                  </a:cubicBezTo>
                  <a:cubicBezTo>
                    <a:pt x="93" y="2142"/>
                    <a:pt x="123" y="2128"/>
                    <a:pt x="167" y="2128"/>
                  </a:cubicBezTo>
                  <a:lnTo>
                    <a:pt x="834" y="1694"/>
                  </a:lnTo>
                  <a:cubicBezTo>
                    <a:pt x="901" y="1661"/>
                    <a:pt x="934" y="1627"/>
                    <a:pt x="968" y="1594"/>
                  </a:cubicBezTo>
                  <a:cubicBezTo>
                    <a:pt x="968" y="1527"/>
                    <a:pt x="1001" y="1494"/>
                    <a:pt x="1001" y="1427"/>
                  </a:cubicBezTo>
                  <a:cubicBezTo>
                    <a:pt x="1001" y="1394"/>
                    <a:pt x="968" y="1360"/>
                    <a:pt x="968" y="1327"/>
                  </a:cubicBezTo>
                  <a:cubicBezTo>
                    <a:pt x="951" y="1310"/>
                    <a:pt x="934" y="1302"/>
                    <a:pt x="913" y="1302"/>
                  </a:cubicBezTo>
                  <a:cubicBezTo>
                    <a:pt x="893" y="1302"/>
                    <a:pt x="868" y="1310"/>
                    <a:pt x="834" y="1327"/>
                  </a:cubicBezTo>
                  <a:lnTo>
                    <a:pt x="501" y="1527"/>
                  </a:lnTo>
                  <a:lnTo>
                    <a:pt x="501" y="993"/>
                  </a:lnTo>
                  <a:cubicBezTo>
                    <a:pt x="601" y="793"/>
                    <a:pt x="701" y="660"/>
                    <a:pt x="734" y="560"/>
                  </a:cubicBezTo>
                  <a:cubicBezTo>
                    <a:pt x="801" y="493"/>
                    <a:pt x="834" y="460"/>
                    <a:pt x="901" y="393"/>
                  </a:cubicBezTo>
                  <a:lnTo>
                    <a:pt x="968" y="393"/>
                  </a:lnTo>
                  <a:cubicBezTo>
                    <a:pt x="984" y="410"/>
                    <a:pt x="1001" y="418"/>
                    <a:pt x="1018" y="418"/>
                  </a:cubicBezTo>
                  <a:cubicBezTo>
                    <a:pt x="1034" y="418"/>
                    <a:pt x="1051" y="410"/>
                    <a:pt x="1068" y="393"/>
                  </a:cubicBezTo>
                  <a:cubicBezTo>
                    <a:pt x="1101" y="393"/>
                    <a:pt x="1134" y="360"/>
                    <a:pt x="1134" y="293"/>
                  </a:cubicBezTo>
                  <a:cubicBezTo>
                    <a:pt x="1168" y="260"/>
                    <a:pt x="1168" y="226"/>
                    <a:pt x="1168" y="159"/>
                  </a:cubicBezTo>
                  <a:cubicBezTo>
                    <a:pt x="1168" y="93"/>
                    <a:pt x="1168" y="59"/>
                    <a:pt x="1101" y="26"/>
                  </a:cubicBezTo>
                  <a:cubicBezTo>
                    <a:pt x="1068" y="9"/>
                    <a:pt x="1034" y="1"/>
                    <a:pt x="10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416;p54">
              <a:extLst>
                <a:ext uri="{FF2B5EF4-FFF2-40B4-BE49-F238E27FC236}">
                  <a16:creationId xmlns:a16="http://schemas.microsoft.com/office/drawing/2014/main" id="{E480132D-DEA5-46FD-A975-762B3FC93728}"/>
                </a:ext>
              </a:extLst>
            </p:cNvPr>
            <p:cNvSpPr/>
            <p:nvPr/>
          </p:nvSpPr>
          <p:spPr>
            <a:xfrm>
              <a:off x="3031500" y="2096100"/>
              <a:ext cx="30050" cy="45075"/>
            </a:xfrm>
            <a:custGeom>
              <a:avLst/>
              <a:gdLst/>
              <a:ahLst/>
              <a:cxnLst/>
              <a:rect l="l" t="t" r="r" b="b"/>
              <a:pathLst>
                <a:path w="1202" h="1803" extrusionOk="0">
                  <a:moveTo>
                    <a:pt x="743" y="387"/>
                  </a:moveTo>
                  <a:cubicBezTo>
                    <a:pt x="762" y="387"/>
                    <a:pt x="782" y="391"/>
                    <a:pt x="801" y="401"/>
                  </a:cubicBezTo>
                  <a:cubicBezTo>
                    <a:pt x="868" y="401"/>
                    <a:pt x="901" y="468"/>
                    <a:pt x="935" y="535"/>
                  </a:cubicBezTo>
                  <a:lnTo>
                    <a:pt x="267" y="902"/>
                  </a:lnTo>
                  <a:cubicBezTo>
                    <a:pt x="267" y="801"/>
                    <a:pt x="334" y="701"/>
                    <a:pt x="401" y="601"/>
                  </a:cubicBezTo>
                  <a:cubicBezTo>
                    <a:pt x="434" y="535"/>
                    <a:pt x="501" y="468"/>
                    <a:pt x="601" y="435"/>
                  </a:cubicBezTo>
                  <a:cubicBezTo>
                    <a:pt x="648" y="411"/>
                    <a:pt x="695" y="387"/>
                    <a:pt x="743" y="387"/>
                  </a:cubicBezTo>
                  <a:close/>
                  <a:moveTo>
                    <a:pt x="868" y="1"/>
                  </a:moveTo>
                  <a:cubicBezTo>
                    <a:pt x="768" y="1"/>
                    <a:pt x="701" y="1"/>
                    <a:pt x="601" y="68"/>
                  </a:cubicBezTo>
                  <a:cubicBezTo>
                    <a:pt x="434" y="168"/>
                    <a:pt x="301" y="334"/>
                    <a:pt x="201" y="535"/>
                  </a:cubicBezTo>
                  <a:cubicBezTo>
                    <a:pt x="67" y="735"/>
                    <a:pt x="34" y="968"/>
                    <a:pt x="34" y="1235"/>
                  </a:cubicBezTo>
                  <a:cubicBezTo>
                    <a:pt x="1" y="1402"/>
                    <a:pt x="67" y="1569"/>
                    <a:pt x="201" y="1702"/>
                  </a:cubicBezTo>
                  <a:cubicBezTo>
                    <a:pt x="234" y="1769"/>
                    <a:pt x="292" y="1802"/>
                    <a:pt x="363" y="1802"/>
                  </a:cubicBezTo>
                  <a:cubicBezTo>
                    <a:pt x="434" y="1802"/>
                    <a:pt x="518" y="1769"/>
                    <a:pt x="601" y="1702"/>
                  </a:cubicBezTo>
                  <a:cubicBezTo>
                    <a:pt x="734" y="1635"/>
                    <a:pt x="835" y="1569"/>
                    <a:pt x="935" y="1469"/>
                  </a:cubicBezTo>
                  <a:cubicBezTo>
                    <a:pt x="1001" y="1402"/>
                    <a:pt x="1101" y="1302"/>
                    <a:pt x="1135" y="1235"/>
                  </a:cubicBezTo>
                  <a:cubicBezTo>
                    <a:pt x="1168" y="1168"/>
                    <a:pt x="1168" y="1135"/>
                    <a:pt x="1168" y="1102"/>
                  </a:cubicBezTo>
                  <a:cubicBezTo>
                    <a:pt x="1168" y="1035"/>
                    <a:pt x="1168" y="1002"/>
                    <a:pt x="1135" y="968"/>
                  </a:cubicBezTo>
                  <a:lnTo>
                    <a:pt x="1068" y="968"/>
                  </a:lnTo>
                  <a:cubicBezTo>
                    <a:pt x="1035" y="1002"/>
                    <a:pt x="1001" y="1035"/>
                    <a:pt x="968" y="1102"/>
                  </a:cubicBezTo>
                  <a:cubicBezTo>
                    <a:pt x="868" y="1202"/>
                    <a:pt x="734" y="1268"/>
                    <a:pt x="634" y="1369"/>
                  </a:cubicBezTo>
                  <a:cubicBezTo>
                    <a:pt x="534" y="1402"/>
                    <a:pt x="468" y="1435"/>
                    <a:pt x="368" y="1435"/>
                  </a:cubicBezTo>
                  <a:cubicBezTo>
                    <a:pt x="301" y="1402"/>
                    <a:pt x="267" y="1335"/>
                    <a:pt x="234" y="1268"/>
                  </a:cubicBezTo>
                  <a:lnTo>
                    <a:pt x="1168" y="735"/>
                  </a:lnTo>
                  <a:lnTo>
                    <a:pt x="1201" y="568"/>
                  </a:lnTo>
                  <a:cubicBezTo>
                    <a:pt x="1201" y="468"/>
                    <a:pt x="1201" y="368"/>
                    <a:pt x="1168" y="301"/>
                  </a:cubicBezTo>
                  <a:cubicBezTo>
                    <a:pt x="1135" y="201"/>
                    <a:pt x="1101" y="101"/>
                    <a:pt x="1035" y="34"/>
                  </a:cubicBezTo>
                  <a:cubicBezTo>
                    <a:pt x="1001" y="1"/>
                    <a:pt x="935" y="1"/>
                    <a:pt x="8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417;p54">
              <a:extLst>
                <a:ext uri="{FF2B5EF4-FFF2-40B4-BE49-F238E27FC236}">
                  <a16:creationId xmlns:a16="http://schemas.microsoft.com/office/drawing/2014/main" id="{34206982-B584-4597-8CF6-5495EA06F56C}"/>
                </a:ext>
              </a:extLst>
            </p:cNvPr>
            <p:cNvSpPr/>
            <p:nvPr/>
          </p:nvSpPr>
          <p:spPr>
            <a:xfrm>
              <a:off x="3064850" y="2069625"/>
              <a:ext cx="34225" cy="64650"/>
            </a:xfrm>
            <a:custGeom>
              <a:avLst/>
              <a:gdLst/>
              <a:ahLst/>
              <a:cxnLst/>
              <a:rect l="l" t="t" r="r" b="b"/>
              <a:pathLst>
                <a:path w="1369" h="2586" extrusionOk="0">
                  <a:moveTo>
                    <a:pt x="801" y="660"/>
                  </a:moveTo>
                  <a:cubicBezTo>
                    <a:pt x="868" y="693"/>
                    <a:pt x="902" y="726"/>
                    <a:pt x="935" y="793"/>
                  </a:cubicBezTo>
                  <a:cubicBezTo>
                    <a:pt x="935" y="826"/>
                    <a:pt x="968" y="893"/>
                    <a:pt x="968" y="960"/>
                  </a:cubicBezTo>
                  <a:cubicBezTo>
                    <a:pt x="935" y="1060"/>
                    <a:pt x="902" y="1193"/>
                    <a:pt x="868" y="1293"/>
                  </a:cubicBezTo>
                  <a:cubicBezTo>
                    <a:pt x="801" y="1393"/>
                    <a:pt x="735" y="1494"/>
                    <a:pt x="635" y="1560"/>
                  </a:cubicBezTo>
                  <a:cubicBezTo>
                    <a:pt x="585" y="1577"/>
                    <a:pt x="535" y="1585"/>
                    <a:pt x="489" y="1585"/>
                  </a:cubicBezTo>
                  <a:cubicBezTo>
                    <a:pt x="443" y="1585"/>
                    <a:pt x="401" y="1577"/>
                    <a:pt x="368" y="1560"/>
                  </a:cubicBezTo>
                  <a:cubicBezTo>
                    <a:pt x="301" y="1494"/>
                    <a:pt x="268" y="1427"/>
                    <a:pt x="301" y="1327"/>
                  </a:cubicBezTo>
                  <a:cubicBezTo>
                    <a:pt x="301" y="1227"/>
                    <a:pt x="301" y="1127"/>
                    <a:pt x="368" y="1060"/>
                  </a:cubicBezTo>
                  <a:cubicBezTo>
                    <a:pt x="401" y="893"/>
                    <a:pt x="501" y="760"/>
                    <a:pt x="635" y="693"/>
                  </a:cubicBezTo>
                  <a:cubicBezTo>
                    <a:pt x="668" y="660"/>
                    <a:pt x="735" y="660"/>
                    <a:pt x="801" y="660"/>
                  </a:cubicBezTo>
                  <a:close/>
                  <a:moveTo>
                    <a:pt x="1277" y="1"/>
                  </a:moveTo>
                  <a:cubicBezTo>
                    <a:pt x="1260" y="1"/>
                    <a:pt x="1235" y="9"/>
                    <a:pt x="1202" y="26"/>
                  </a:cubicBezTo>
                  <a:lnTo>
                    <a:pt x="935" y="193"/>
                  </a:lnTo>
                  <a:lnTo>
                    <a:pt x="935" y="326"/>
                  </a:lnTo>
                  <a:cubicBezTo>
                    <a:pt x="911" y="302"/>
                    <a:pt x="871" y="279"/>
                    <a:pt x="826" y="279"/>
                  </a:cubicBezTo>
                  <a:cubicBezTo>
                    <a:pt x="807" y="279"/>
                    <a:pt x="788" y="283"/>
                    <a:pt x="768" y="293"/>
                  </a:cubicBezTo>
                  <a:cubicBezTo>
                    <a:pt x="701" y="293"/>
                    <a:pt x="668" y="293"/>
                    <a:pt x="601" y="326"/>
                  </a:cubicBezTo>
                  <a:cubicBezTo>
                    <a:pt x="435" y="459"/>
                    <a:pt x="301" y="626"/>
                    <a:pt x="201" y="826"/>
                  </a:cubicBezTo>
                  <a:cubicBezTo>
                    <a:pt x="101" y="1027"/>
                    <a:pt x="34" y="1227"/>
                    <a:pt x="34" y="1460"/>
                  </a:cubicBezTo>
                  <a:cubicBezTo>
                    <a:pt x="1" y="1627"/>
                    <a:pt x="101" y="1827"/>
                    <a:pt x="234" y="1927"/>
                  </a:cubicBezTo>
                  <a:cubicBezTo>
                    <a:pt x="273" y="1953"/>
                    <a:pt x="321" y="1964"/>
                    <a:pt x="371" y="1964"/>
                  </a:cubicBezTo>
                  <a:cubicBezTo>
                    <a:pt x="452" y="1964"/>
                    <a:pt x="539" y="1935"/>
                    <a:pt x="601" y="1894"/>
                  </a:cubicBezTo>
                  <a:cubicBezTo>
                    <a:pt x="668" y="1860"/>
                    <a:pt x="735" y="1827"/>
                    <a:pt x="768" y="1760"/>
                  </a:cubicBezTo>
                  <a:cubicBezTo>
                    <a:pt x="835" y="1694"/>
                    <a:pt x="902" y="1627"/>
                    <a:pt x="935" y="1560"/>
                  </a:cubicBezTo>
                  <a:lnTo>
                    <a:pt x="935" y="2127"/>
                  </a:lnTo>
                  <a:lnTo>
                    <a:pt x="801" y="2194"/>
                  </a:lnTo>
                  <a:cubicBezTo>
                    <a:pt x="768" y="2227"/>
                    <a:pt x="701" y="2261"/>
                    <a:pt x="701" y="2327"/>
                  </a:cubicBezTo>
                  <a:cubicBezTo>
                    <a:pt x="668" y="2361"/>
                    <a:pt x="635" y="2394"/>
                    <a:pt x="635" y="2461"/>
                  </a:cubicBezTo>
                  <a:cubicBezTo>
                    <a:pt x="635" y="2494"/>
                    <a:pt x="668" y="2528"/>
                    <a:pt x="701" y="2561"/>
                  </a:cubicBezTo>
                  <a:cubicBezTo>
                    <a:pt x="701" y="2578"/>
                    <a:pt x="710" y="2586"/>
                    <a:pt x="726" y="2586"/>
                  </a:cubicBezTo>
                  <a:cubicBezTo>
                    <a:pt x="743" y="2586"/>
                    <a:pt x="768" y="2578"/>
                    <a:pt x="801" y="2561"/>
                  </a:cubicBezTo>
                  <a:lnTo>
                    <a:pt x="1235" y="2327"/>
                  </a:lnTo>
                  <a:cubicBezTo>
                    <a:pt x="1268" y="2294"/>
                    <a:pt x="1302" y="2261"/>
                    <a:pt x="1335" y="2227"/>
                  </a:cubicBezTo>
                  <a:cubicBezTo>
                    <a:pt x="1369" y="2161"/>
                    <a:pt x="1369" y="2127"/>
                    <a:pt x="1369" y="2061"/>
                  </a:cubicBezTo>
                  <a:cubicBezTo>
                    <a:pt x="1369" y="2027"/>
                    <a:pt x="1369" y="1994"/>
                    <a:pt x="1335" y="1961"/>
                  </a:cubicBezTo>
                  <a:cubicBezTo>
                    <a:pt x="1318" y="1944"/>
                    <a:pt x="1302" y="1935"/>
                    <a:pt x="1285" y="1935"/>
                  </a:cubicBezTo>
                  <a:cubicBezTo>
                    <a:pt x="1268" y="1935"/>
                    <a:pt x="1252" y="1944"/>
                    <a:pt x="1235" y="1961"/>
                  </a:cubicBezTo>
                  <a:lnTo>
                    <a:pt x="1168" y="1994"/>
                  </a:lnTo>
                  <a:lnTo>
                    <a:pt x="1168" y="426"/>
                  </a:lnTo>
                  <a:lnTo>
                    <a:pt x="1202" y="393"/>
                  </a:lnTo>
                  <a:cubicBezTo>
                    <a:pt x="1268" y="359"/>
                    <a:pt x="1302" y="326"/>
                    <a:pt x="1335" y="293"/>
                  </a:cubicBezTo>
                  <a:cubicBezTo>
                    <a:pt x="1335" y="226"/>
                    <a:pt x="1369" y="193"/>
                    <a:pt x="1369" y="159"/>
                  </a:cubicBezTo>
                  <a:cubicBezTo>
                    <a:pt x="1369" y="93"/>
                    <a:pt x="1335" y="59"/>
                    <a:pt x="1302" y="26"/>
                  </a:cubicBezTo>
                  <a:cubicBezTo>
                    <a:pt x="1302" y="9"/>
                    <a:pt x="1293" y="1"/>
                    <a:pt x="127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418;p54">
              <a:extLst>
                <a:ext uri="{FF2B5EF4-FFF2-40B4-BE49-F238E27FC236}">
                  <a16:creationId xmlns:a16="http://schemas.microsoft.com/office/drawing/2014/main" id="{E48CA5FC-A0E4-415C-9C24-B1DBA59A8031}"/>
                </a:ext>
              </a:extLst>
            </p:cNvPr>
            <p:cNvSpPr/>
            <p:nvPr/>
          </p:nvSpPr>
          <p:spPr>
            <a:xfrm>
              <a:off x="3101550" y="2054425"/>
              <a:ext cx="32550" cy="50050"/>
            </a:xfrm>
            <a:custGeom>
              <a:avLst/>
              <a:gdLst/>
              <a:ahLst/>
              <a:cxnLst/>
              <a:rect l="l" t="t" r="r" b="b"/>
              <a:pathLst>
                <a:path w="1302" h="2002" extrusionOk="0">
                  <a:moveTo>
                    <a:pt x="101" y="0"/>
                  </a:moveTo>
                  <a:cubicBezTo>
                    <a:pt x="67" y="33"/>
                    <a:pt x="34" y="67"/>
                    <a:pt x="34" y="133"/>
                  </a:cubicBezTo>
                  <a:cubicBezTo>
                    <a:pt x="1" y="167"/>
                    <a:pt x="1" y="200"/>
                    <a:pt x="1" y="267"/>
                  </a:cubicBezTo>
                  <a:cubicBezTo>
                    <a:pt x="1" y="300"/>
                    <a:pt x="1" y="334"/>
                    <a:pt x="1" y="334"/>
                  </a:cubicBezTo>
                  <a:cubicBezTo>
                    <a:pt x="34" y="367"/>
                    <a:pt x="34" y="367"/>
                    <a:pt x="67" y="400"/>
                  </a:cubicBezTo>
                  <a:lnTo>
                    <a:pt x="801" y="600"/>
                  </a:lnTo>
                  <a:lnTo>
                    <a:pt x="67" y="1668"/>
                  </a:lnTo>
                  <a:cubicBezTo>
                    <a:pt x="34" y="1701"/>
                    <a:pt x="34" y="1735"/>
                    <a:pt x="1" y="1768"/>
                  </a:cubicBezTo>
                  <a:cubicBezTo>
                    <a:pt x="1" y="1801"/>
                    <a:pt x="1" y="1835"/>
                    <a:pt x="1" y="1868"/>
                  </a:cubicBezTo>
                  <a:cubicBezTo>
                    <a:pt x="1" y="1935"/>
                    <a:pt x="1" y="1968"/>
                    <a:pt x="34" y="2001"/>
                  </a:cubicBezTo>
                  <a:lnTo>
                    <a:pt x="101" y="2001"/>
                  </a:lnTo>
                  <a:cubicBezTo>
                    <a:pt x="134" y="1968"/>
                    <a:pt x="167" y="1935"/>
                    <a:pt x="201" y="1901"/>
                  </a:cubicBezTo>
                  <a:lnTo>
                    <a:pt x="1302" y="334"/>
                  </a:lnTo>
                  <a:lnTo>
                    <a:pt x="20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419;p54">
              <a:extLst>
                <a:ext uri="{FF2B5EF4-FFF2-40B4-BE49-F238E27FC236}">
                  <a16:creationId xmlns:a16="http://schemas.microsoft.com/office/drawing/2014/main" id="{8854B368-5737-43B8-9EC2-E04ACE3D0BE2}"/>
                </a:ext>
              </a:extLst>
            </p:cNvPr>
            <p:cNvSpPr/>
            <p:nvPr/>
          </p:nvSpPr>
          <p:spPr>
            <a:xfrm>
              <a:off x="2027450" y="2763450"/>
              <a:ext cx="33375" cy="49875"/>
            </a:xfrm>
            <a:custGeom>
              <a:avLst/>
              <a:gdLst/>
              <a:ahLst/>
              <a:cxnLst/>
              <a:rect l="l" t="t" r="r" b="b"/>
              <a:pathLst>
                <a:path w="1335" h="1995" extrusionOk="0">
                  <a:moveTo>
                    <a:pt x="1251" y="1"/>
                  </a:moveTo>
                  <a:cubicBezTo>
                    <a:pt x="1235" y="1"/>
                    <a:pt x="1218" y="9"/>
                    <a:pt x="1201" y="26"/>
                  </a:cubicBezTo>
                  <a:cubicBezTo>
                    <a:pt x="1168" y="59"/>
                    <a:pt x="1135" y="93"/>
                    <a:pt x="1135" y="126"/>
                  </a:cubicBezTo>
                  <a:lnTo>
                    <a:pt x="1" y="1694"/>
                  </a:lnTo>
                  <a:lnTo>
                    <a:pt x="1068" y="1994"/>
                  </a:lnTo>
                  <a:lnTo>
                    <a:pt x="1168" y="1994"/>
                  </a:lnTo>
                  <a:cubicBezTo>
                    <a:pt x="1201" y="1961"/>
                    <a:pt x="1235" y="1927"/>
                    <a:pt x="1235" y="1894"/>
                  </a:cubicBezTo>
                  <a:cubicBezTo>
                    <a:pt x="1268" y="1861"/>
                    <a:pt x="1268" y="1794"/>
                    <a:pt x="1268" y="1761"/>
                  </a:cubicBezTo>
                  <a:cubicBezTo>
                    <a:pt x="1302" y="1727"/>
                    <a:pt x="1302" y="1694"/>
                    <a:pt x="1268" y="1660"/>
                  </a:cubicBezTo>
                  <a:cubicBezTo>
                    <a:pt x="1268" y="1627"/>
                    <a:pt x="1235" y="1627"/>
                    <a:pt x="1201" y="1627"/>
                  </a:cubicBezTo>
                  <a:lnTo>
                    <a:pt x="468" y="1427"/>
                  </a:lnTo>
                  <a:lnTo>
                    <a:pt x="1268" y="360"/>
                  </a:lnTo>
                  <a:cubicBezTo>
                    <a:pt x="1268" y="326"/>
                    <a:pt x="1302" y="259"/>
                    <a:pt x="1335" y="226"/>
                  </a:cubicBezTo>
                  <a:cubicBezTo>
                    <a:pt x="1335" y="193"/>
                    <a:pt x="1335" y="159"/>
                    <a:pt x="1335" y="126"/>
                  </a:cubicBezTo>
                  <a:cubicBezTo>
                    <a:pt x="1335" y="93"/>
                    <a:pt x="1302" y="26"/>
                    <a:pt x="1302" y="26"/>
                  </a:cubicBezTo>
                  <a:cubicBezTo>
                    <a:pt x="1285" y="9"/>
                    <a:pt x="1268" y="1"/>
                    <a:pt x="125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420;p54">
              <a:extLst>
                <a:ext uri="{FF2B5EF4-FFF2-40B4-BE49-F238E27FC236}">
                  <a16:creationId xmlns:a16="http://schemas.microsoft.com/office/drawing/2014/main" id="{0B2A6BD9-93FB-4A5B-8C24-3D9ABE4B876A}"/>
                </a:ext>
              </a:extLst>
            </p:cNvPr>
            <p:cNvSpPr/>
            <p:nvPr/>
          </p:nvSpPr>
          <p:spPr>
            <a:xfrm>
              <a:off x="2061650" y="2757425"/>
              <a:ext cx="34200" cy="69850"/>
            </a:xfrm>
            <a:custGeom>
              <a:avLst/>
              <a:gdLst/>
              <a:ahLst/>
              <a:cxnLst/>
              <a:rect l="l" t="t" r="r" b="b"/>
              <a:pathLst>
                <a:path w="1368" h="2794" extrusionOk="0">
                  <a:moveTo>
                    <a:pt x="882" y="400"/>
                  </a:moveTo>
                  <a:cubicBezTo>
                    <a:pt x="964" y="400"/>
                    <a:pt x="1045" y="445"/>
                    <a:pt x="1068" y="534"/>
                  </a:cubicBezTo>
                  <a:cubicBezTo>
                    <a:pt x="1101" y="567"/>
                    <a:pt x="1101" y="634"/>
                    <a:pt x="1134" y="701"/>
                  </a:cubicBezTo>
                  <a:cubicBezTo>
                    <a:pt x="1101" y="801"/>
                    <a:pt x="1068" y="934"/>
                    <a:pt x="1034" y="1034"/>
                  </a:cubicBezTo>
                  <a:cubicBezTo>
                    <a:pt x="968" y="1134"/>
                    <a:pt x="901" y="1234"/>
                    <a:pt x="767" y="1301"/>
                  </a:cubicBezTo>
                  <a:cubicBezTo>
                    <a:pt x="734" y="1334"/>
                    <a:pt x="692" y="1351"/>
                    <a:pt x="651" y="1351"/>
                  </a:cubicBezTo>
                  <a:cubicBezTo>
                    <a:pt x="609" y="1351"/>
                    <a:pt x="567" y="1334"/>
                    <a:pt x="534" y="1301"/>
                  </a:cubicBezTo>
                  <a:cubicBezTo>
                    <a:pt x="467" y="1234"/>
                    <a:pt x="434" y="1168"/>
                    <a:pt x="434" y="1101"/>
                  </a:cubicBezTo>
                  <a:cubicBezTo>
                    <a:pt x="434" y="967"/>
                    <a:pt x="467" y="867"/>
                    <a:pt x="501" y="801"/>
                  </a:cubicBezTo>
                  <a:cubicBezTo>
                    <a:pt x="567" y="634"/>
                    <a:pt x="667" y="534"/>
                    <a:pt x="767" y="434"/>
                  </a:cubicBezTo>
                  <a:cubicBezTo>
                    <a:pt x="801" y="412"/>
                    <a:pt x="842" y="400"/>
                    <a:pt x="882" y="400"/>
                  </a:cubicBezTo>
                  <a:close/>
                  <a:moveTo>
                    <a:pt x="984" y="0"/>
                  </a:moveTo>
                  <a:cubicBezTo>
                    <a:pt x="909" y="0"/>
                    <a:pt x="834" y="33"/>
                    <a:pt x="767" y="100"/>
                  </a:cubicBezTo>
                  <a:cubicBezTo>
                    <a:pt x="701" y="134"/>
                    <a:pt x="634" y="167"/>
                    <a:pt x="601" y="234"/>
                  </a:cubicBezTo>
                  <a:cubicBezTo>
                    <a:pt x="534" y="300"/>
                    <a:pt x="467" y="367"/>
                    <a:pt x="434" y="467"/>
                  </a:cubicBezTo>
                  <a:lnTo>
                    <a:pt x="434" y="334"/>
                  </a:lnTo>
                  <a:lnTo>
                    <a:pt x="167" y="500"/>
                  </a:lnTo>
                  <a:cubicBezTo>
                    <a:pt x="100" y="500"/>
                    <a:pt x="67" y="534"/>
                    <a:pt x="34" y="601"/>
                  </a:cubicBezTo>
                  <a:cubicBezTo>
                    <a:pt x="34" y="634"/>
                    <a:pt x="0" y="701"/>
                    <a:pt x="0" y="734"/>
                  </a:cubicBezTo>
                  <a:cubicBezTo>
                    <a:pt x="0" y="767"/>
                    <a:pt x="34" y="834"/>
                    <a:pt x="34" y="867"/>
                  </a:cubicBezTo>
                  <a:cubicBezTo>
                    <a:pt x="67" y="867"/>
                    <a:pt x="100" y="867"/>
                    <a:pt x="167" y="834"/>
                  </a:cubicBezTo>
                  <a:lnTo>
                    <a:pt x="200" y="834"/>
                  </a:lnTo>
                  <a:lnTo>
                    <a:pt x="200" y="2402"/>
                  </a:lnTo>
                  <a:lnTo>
                    <a:pt x="167" y="2402"/>
                  </a:lnTo>
                  <a:cubicBezTo>
                    <a:pt x="100" y="2435"/>
                    <a:pt x="67" y="2469"/>
                    <a:pt x="34" y="2535"/>
                  </a:cubicBezTo>
                  <a:cubicBezTo>
                    <a:pt x="34" y="2569"/>
                    <a:pt x="0" y="2602"/>
                    <a:pt x="0" y="2669"/>
                  </a:cubicBezTo>
                  <a:cubicBezTo>
                    <a:pt x="0" y="2702"/>
                    <a:pt x="34" y="2735"/>
                    <a:pt x="34" y="2769"/>
                  </a:cubicBezTo>
                  <a:cubicBezTo>
                    <a:pt x="50" y="2785"/>
                    <a:pt x="67" y="2794"/>
                    <a:pt x="88" y="2794"/>
                  </a:cubicBezTo>
                  <a:cubicBezTo>
                    <a:pt x="109" y="2794"/>
                    <a:pt x="134" y="2785"/>
                    <a:pt x="167" y="2769"/>
                  </a:cubicBezTo>
                  <a:lnTo>
                    <a:pt x="567" y="2535"/>
                  </a:lnTo>
                  <a:cubicBezTo>
                    <a:pt x="634" y="2502"/>
                    <a:pt x="667" y="2469"/>
                    <a:pt x="701" y="2402"/>
                  </a:cubicBezTo>
                  <a:cubicBezTo>
                    <a:pt x="734" y="2369"/>
                    <a:pt x="734" y="2302"/>
                    <a:pt x="734" y="2268"/>
                  </a:cubicBezTo>
                  <a:cubicBezTo>
                    <a:pt x="734" y="2235"/>
                    <a:pt x="734" y="2202"/>
                    <a:pt x="701" y="2168"/>
                  </a:cubicBezTo>
                  <a:cubicBezTo>
                    <a:pt x="684" y="2152"/>
                    <a:pt x="667" y="2143"/>
                    <a:pt x="647" y="2143"/>
                  </a:cubicBezTo>
                  <a:cubicBezTo>
                    <a:pt x="626" y="2143"/>
                    <a:pt x="601" y="2152"/>
                    <a:pt x="567" y="2168"/>
                  </a:cubicBezTo>
                  <a:lnTo>
                    <a:pt x="434" y="2268"/>
                  </a:lnTo>
                  <a:lnTo>
                    <a:pt x="434" y="1668"/>
                  </a:lnTo>
                  <a:cubicBezTo>
                    <a:pt x="501" y="1701"/>
                    <a:pt x="567" y="1701"/>
                    <a:pt x="634" y="1701"/>
                  </a:cubicBezTo>
                  <a:cubicBezTo>
                    <a:pt x="667" y="1701"/>
                    <a:pt x="734" y="1668"/>
                    <a:pt x="801" y="1635"/>
                  </a:cubicBezTo>
                  <a:cubicBezTo>
                    <a:pt x="934" y="1535"/>
                    <a:pt x="1068" y="1401"/>
                    <a:pt x="1168" y="1234"/>
                  </a:cubicBezTo>
                  <a:cubicBezTo>
                    <a:pt x="1268" y="1034"/>
                    <a:pt x="1335" y="801"/>
                    <a:pt x="1335" y="567"/>
                  </a:cubicBezTo>
                  <a:cubicBezTo>
                    <a:pt x="1368" y="367"/>
                    <a:pt x="1301" y="200"/>
                    <a:pt x="1201" y="100"/>
                  </a:cubicBezTo>
                  <a:cubicBezTo>
                    <a:pt x="1134" y="33"/>
                    <a:pt x="1059" y="0"/>
                    <a:pt x="98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421;p54">
              <a:extLst>
                <a:ext uri="{FF2B5EF4-FFF2-40B4-BE49-F238E27FC236}">
                  <a16:creationId xmlns:a16="http://schemas.microsoft.com/office/drawing/2014/main" id="{D4AE45A4-1AD9-47D3-8019-65425CF1075D}"/>
                </a:ext>
              </a:extLst>
            </p:cNvPr>
            <p:cNvSpPr/>
            <p:nvPr/>
          </p:nvSpPr>
          <p:spPr>
            <a:xfrm>
              <a:off x="2100000" y="2735100"/>
              <a:ext cx="30050" cy="53000"/>
            </a:xfrm>
            <a:custGeom>
              <a:avLst/>
              <a:gdLst/>
              <a:ahLst/>
              <a:cxnLst/>
              <a:rect l="l" t="t" r="r" b="b"/>
              <a:pathLst>
                <a:path w="1202" h="2120" extrusionOk="0">
                  <a:moveTo>
                    <a:pt x="1018" y="1"/>
                  </a:moveTo>
                  <a:cubicBezTo>
                    <a:pt x="976" y="1"/>
                    <a:pt x="935" y="9"/>
                    <a:pt x="901" y="26"/>
                  </a:cubicBezTo>
                  <a:cubicBezTo>
                    <a:pt x="835" y="59"/>
                    <a:pt x="801" y="126"/>
                    <a:pt x="768" y="159"/>
                  </a:cubicBezTo>
                  <a:cubicBezTo>
                    <a:pt x="668" y="259"/>
                    <a:pt x="601" y="393"/>
                    <a:pt x="534" y="493"/>
                  </a:cubicBezTo>
                  <a:lnTo>
                    <a:pt x="534" y="293"/>
                  </a:lnTo>
                  <a:lnTo>
                    <a:pt x="234" y="493"/>
                  </a:lnTo>
                  <a:cubicBezTo>
                    <a:pt x="167" y="526"/>
                    <a:pt x="134" y="560"/>
                    <a:pt x="101" y="626"/>
                  </a:cubicBezTo>
                  <a:cubicBezTo>
                    <a:pt x="67" y="660"/>
                    <a:pt x="67" y="726"/>
                    <a:pt x="67" y="760"/>
                  </a:cubicBezTo>
                  <a:cubicBezTo>
                    <a:pt x="67" y="793"/>
                    <a:pt x="67" y="826"/>
                    <a:pt x="101" y="860"/>
                  </a:cubicBezTo>
                  <a:cubicBezTo>
                    <a:pt x="117" y="876"/>
                    <a:pt x="134" y="885"/>
                    <a:pt x="155" y="885"/>
                  </a:cubicBezTo>
                  <a:cubicBezTo>
                    <a:pt x="176" y="885"/>
                    <a:pt x="201" y="876"/>
                    <a:pt x="234" y="860"/>
                  </a:cubicBezTo>
                  <a:lnTo>
                    <a:pt x="301" y="826"/>
                  </a:lnTo>
                  <a:lnTo>
                    <a:pt x="301" y="1660"/>
                  </a:lnTo>
                  <a:lnTo>
                    <a:pt x="167" y="1727"/>
                  </a:lnTo>
                  <a:cubicBezTo>
                    <a:pt x="101" y="1760"/>
                    <a:pt x="67" y="1794"/>
                    <a:pt x="34" y="1827"/>
                  </a:cubicBezTo>
                  <a:cubicBezTo>
                    <a:pt x="34" y="1894"/>
                    <a:pt x="1" y="1927"/>
                    <a:pt x="1" y="1994"/>
                  </a:cubicBezTo>
                  <a:cubicBezTo>
                    <a:pt x="1" y="2027"/>
                    <a:pt x="34" y="2061"/>
                    <a:pt x="34" y="2094"/>
                  </a:cubicBezTo>
                  <a:cubicBezTo>
                    <a:pt x="51" y="2111"/>
                    <a:pt x="67" y="2119"/>
                    <a:pt x="88" y="2119"/>
                  </a:cubicBezTo>
                  <a:cubicBezTo>
                    <a:pt x="109" y="2119"/>
                    <a:pt x="134" y="2111"/>
                    <a:pt x="167" y="2094"/>
                  </a:cubicBezTo>
                  <a:lnTo>
                    <a:pt x="835" y="1694"/>
                  </a:lnTo>
                  <a:cubicBezTo>
                    <a:pt x="901" y="1660"/>
                    <a:pt x="935" y="1627"/>
                    <a:pt x="968" y="1594"/>
                  </a:cubicBezTo>
                  <a:cubicBezTo>
                    <a:pt x="1001" y="1527"/>
                    <a:pt x="1001" y="1494"/>
                    <a:pt x="1001" y="1427"/>
                  </a:cubicBezTo>
                  <a:cubicBezTo>
                    <a:pt x="1001" y="1393"/>
                    <a:pt x="1001" y="1360"/>
                    <a:pt x="968" y="1327"/>
                  </a:cubicBezTo>
                  <a:cubicBezTo>
                    <a:pt x="951" y="1310"/>
                    <a:pt x="935" y="1302"/>
                    <a:pt x="914" y="1302"/>
                  </a:cubicBezTo>
                  <a:cubicBezTo>
                    <a:pt x="893" y="1302"/>
                    <a:pt x="868" y="1310"/>
                    <a:pt x="835" y="1327"/>
                  </a:cubicBezTo>
                  <a:lnTo>
                    <a:pt x="534" y="1527"/>
                  </a:lnTo>
                  <a:lnTo>
                    <a:pt x="534" y="993"/>
                  </a:lnTo>
                  <a:cubicBezTo>
                    <a:pt x="634" y="826"/>
                    <a:pt x="701" y="693"/>
                    <a:pt x="768" y="593"/>
                  </a:cubicBezTo>
                  <a:cubicBezTo>
                    <a:pt x="801" y="526"/>
                    <a:pt x="835" y="459"/>
                    <a:pt x="901" y="393"/>
                  </a:cubicBezTo>
                  <a:cubicBezTo>
                    <a:pt x="912" y="382"/>
                    <a:pt x="924" y="378"/>
                    <a:pt x="935" y="378"/>
                  </a:cubicBezTo>
                  <a:cubicBezTo>
                    <a:pt x="957" y="378"/>
                    <a:pt x="979" y="393"/>
                    <a:pt x="1001" y="393"/>
                  </a:cubicBezTo>
                  <a:cubicBezTo>
                    <a:pt x="1001" y="409"/>
                    <a:pt x="1010" y="418"/>
                    <a:pt x="1022" y="418"/>
                  </a:cubicBezTo>
                  <a:cubicBezTo>
                    <a:pt x="1035" y="418"/>
                    <a:pt x="1051" y="409"/>
                    <a:pt x="1068" y="393"/>
                  </a:cubicBezTo>
                  <a:cubicBezTo>
                    <a:pt x="1101" y="393"/>
                    <a:pt x="1135" y="359"/>
                    <a:pt x="1168" y="293"/>
                  </a:cubicBezTo>
                  <a:cubicBezTo>
                    <a:pt x="1168" y="259"/>
                    <a:pt x="1202" y="226"/>
                    <a:pt x="1202" y="159"/>
                  </a:cubicBezTo>
                  <a:cubicBezTo>
                    <a:pt x="1202" y="93"/>
                    <a:pt x="1168" y="59"/>
                    <a:pt x="1135" y="26"/>
                  </a:cubicBezTo>
                  <a:cubicBezTo>
                    <a:pt x="1101" y="9"/>
                    <a:pt x="1060" y="1"/>
                    <a:pt x="101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422;p54">
              <a:extLst>
                <a:ext uri="{FF2B5EF4-FFF2-40B4-BE49-F238E27FC236}">
                  <a16:creationId xmlns:a16="http://schemas.microsoft.com/office/drawing/2014/main" id="{4B73A1BD-1E80-47B0-8D25-6FC4193DC0AC}"/>
                </a:ext>
              </a:extLst>
            </p:cNvPr>
            <p:cNvSpPr/>
            <p:nvPr/>
          </p:nvSpPr>
          <p:spPr>
            <a:xfrm>
              <a:off x="2135025" y="2704050"/>
              <a:ext cx="27550" cy="62350"/>
            </a:xfrm>
            <a:custGeom>
              <a:avLst/>
              <a:gdLst/>
              <a:ahLst/>
              <a:cxnLst/>
              <a:rect l="l" t="t" r="r" b="b"/>
              <a:pathLst>
                <a:path w="1102" h="2494" extrusionOk="0">
                  <a:moveTo>
                    <a:pt x="634" y="0"/>
                  </a:moveTo>
                  <a:lnTo>
                    <a:pt x="368" y="167"/>
                  </a:lnTo>
                  <a:lnTo>
                    <a:pt x="368" y="534"/>
                  </a:lnTo>
                  <a:lnTo>
                    <a:pt x="634" y="367"/>
                  </a:lnTo>
                  <a:lnTo>
                    <a:pt x="634" y="0"/>
                  </a:lnTo>
                  <a:close/>
                  <a:moveTo>
                    <a:pt x="668" y="634"/>
                  </a:moveTo>
                  <a:lnTo>
                    <a:pt x="234" y="868"/>
                  </a:lnTo>
                  <a:cubicBezTo>
                    <a:pt x="201" y="901"/>
                    <a:pt x="134" y="934"/>
                    <a:pt x="134" y="1001"/>
                  </a:cubicBezTo>
                  <a:cubicBezTo>
                    <a:pt x="101" y="1034"/>
                    <a:pt x="101" y="1068"/>
                    <a:pt x="101" y="1134"/>
                  </a:cubicBezTo>
                  <a:cubicBezTo>
                    <a:pt x="101" y="1168"/>
                    <a:pt x="101" y="1201"/>
                    <a:pt x="134" y="1234"/>
                  </a:cubicBezTo>
                  <a:cubicBezTo>
                    <a:pt x="134" y="1251"/>
                    <a:pt x="151" y="1260"/>
                    <a:pt x="172" y="1260"/>
                  </a:cubicBezTo>
                  <a:cubicBezTo>
                    <a:pt x="192" y="1260"/>
                    <a:pt x="217" y="1251"/>
                    <a:pt x="234" y="1234"/>
                  </a:cubicBezTo>
                  <a:lnTo>
                    <a:pt x="434" y="1134"/>
                  </a:lnTo>
                  <a:lnTo>
                    <a:pt x="434" y="1968"/>
                  </a:lnTo>
                  <a:lnTo>
                    <a:pt x="167" y="2102"/>
                  </a:lnTo>
                  <a:cubicBezTo>
                    <a:pt x="101" y="2135"/>
                    <a:pt x="67" y="2168"/>
                    <a:pt x="34" y="2235"/>
                  </a:cubicBezTo>
                  <a:cubicBezTo>
                    <a:pt x="1" y="2269"/>
                    <a:pt x="1" y="2335"/>
                    <a:pt x="1" y="2369"/>
                  </a:cubicBezTo>
                  <a:cubicBezTo>
                    <a:pt x="1" y="2402"/>
                    <a:pt x="1" y="2435"/>
                    <a:pt x="34" y="2469"/>
                  </a:cubicBezTo>
                  <a:cubicBezTo>
                    <a:pt x="51" y="2485"/>
                    <a:pt x="67" y="2494"/>
                    <a:pt x="88" y="2494"/>
                  </a:cubicBezTo>
                  <a:cubicBezTo>
                    <a:pt x="109" y="2494"/>
                    <a:pt x="134" y="2485"/>
                    <a:pt x="167" y="2469"/>
                  </a:cubicBezTo>
                  <a:lnTo>
                    <a:pt x="935" y="2068"/>
                  </a:lnTo>
                  <a:cubicBezTo>
                    <a:pt x="1001" y="2035"/>
                    <a:pt x="1035" y="2002"/>
                    <a:pt x="1068" y="1935"/>
                  </a:cubicBezTo>
                  <a:cubicBezTo>
                    <a:pt x="1068" y="1902"/>
                    <a:pt x="1101" y="1835"/>
                    <a:pt x="1101" y="1802"/>
                  </a:cubicBezTo>
                  <a:cubicBezTo>
                    <a:pt x="1101" y="1768"/>
                    <a:pt x="1068" y="1735"/>
                    <a:pt x="1068" y="1701"/>
                  </a:cubicBezTo>
                  <a:cubicBezTo>
                    <a:pt x="1051" y="1685"/>
                    <a:pt x="1035" y="1676"/>
                    <a:pt x="1014" y="1676"/>
                  </a:cubicBezTo>
                  <a:cubicBezTo>
                    <a:pt x="993" y="1676"/>
                    <a:pt x="968" y="1685"/>
                    <a:pt x="935" y="1701"/>
                  </a:cubicBezTo>
                  <a:lnTo>
                    <a:pt x="668" y="1868"/>
                  </a:lnTo>
                  <a:lnTo>
                    <a:pt x="668" y="634"/>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423;p54">
              <a:extLst>
                <a:ext uri="{FF2B5EF4-FFF2-40B4-BE49-F238E27FC236}">
                  <a16:creationId xmlns:a16="http://schemas.microsoft.com/office/drawing/2014/main" id="{763F9C1F-761A-4074-A1B3-F0988ED795CC}"/>
                </a:ext>
              </a:extLst>
            </p:cNvPr>
            <p:cNvSpPr/>
            <p:nvPr/>
          </p:nvSpPr>
          <p:spPr>
            <a:xfrm>
              <a:off x="2168375" y="2698700"/>
              <a:ext cx="30050" cy="44575"/>
            </a:xfrm>
            <a:custGeom>
              <a:avLst/>
              <a:gdLst/>
              <a:ahLst/>
              <a:cxnLst/>
              <a:rect l="l" t="t" r="r" b="b"/>
              <a:pathLst>
                <a:path w="1202" h="1783" extrusionOk="0">
                  <a:moveTo>
                    <a:pt x="716" y="378"/>
                  </a:moveTo>
                  <a:cubicBezTo>
                    <a:pt x="778" y="378"/>
                    <a:pt x="840" y="407"/>
                    <a:pt x="902" y="448"/>
                  </a:cubicBezTo>
                  <a:cubicBezTo>
                    <a:pt x="935" y="514"/>
                    <a:pt x="968" y="615"/>
                    <a:pt x="968" y="715"/>
                  </a:cubicBezTo>
                  <a:cubicBezTo>
                    <a:pt x="968" y="848"/>
                    <a:pt x="935" y="981"/>
                    <a:pt x="868" y="1115"/>
                  </a:cubicBezTo>
                  <a:cubicBezTo>
                    <a:pt x="802" y="1215"/>
                    <a:pt x="701" y="1315"/>
                    <a:pt x="601" y="1382"/>
                  </a:cubicBezTo>
                  <a:cubicBezTo>
                    <a:pt x="568" y="1415"/>
                    <a:pt x="526" y="1432"/>
                    <a:pt x="480" y="1432"/>
                  </a:cubicBezTo>
                  <a:cubicBezTo>
                    <a:pt x="435" y="1432"/>
                    <a:pt x="385" y="1415"/>
                    <a:pt x="335" y="1382"/>
                  </a:cubicBezTo>
                  <a:cubicBezTo>
                    <a:pt x="268" y="1315"/>
                    <a:pt x="234" y="1248"/>
                    <a:pt x="234" y="1148"/>
                  </a:cubicBezTo>
                  <a:cubicBezTo>
                    <a:pt x="234" y="981"/>
                    <a:pt x="268" y="848"/>
                    <a:pt x="335" y="715"/>
                  </a:cubicBezTo>
                  <a:cubicBezTo>
                    <a:pt x="401" y="615"/>
                    <a:pt x="501" y="514"/>
                    <a:pt x="601" y="414"/>
                  </a:cubicBezTo>
                  <a:cubicBezTo>
                    <a:pt x="640" y="389"/>
                    <a:pt x="678" y="378"/>
                    <a:pt x="716" y="378"/>
                  </a:cubicBezTo>
                  <a:close/>
                  <a:moveTo>
                    <a:pt x="814" y="0"/>
                  </a:moveTo>
                  <a:cubicBezTo>
                    <a:pt x="743" y="0"/>
                    <a:pt x="672" y="24"/>
                    <a:pt x="601" y="47"/>
                  </a:cubicBezTo>
                  <a:cubicBezTo>
                    <a:pt x="501" y="114"/>
                    <a:pt x="368" y="214"/>
                    <a:pt x="301" y="348"/>
                  </a:cubicBezTo>
                  <a:cubicBezTo>
                    <a:pt x="201" y="481"/>
                    <a:pt x="134" y="615"/>
                    <a:pt x="101" y="781"/>
                  </a:cubicBezTo>
                  <a:cubicBezTo>
                    <a:pt x="34" y="915"/>
                    <a:pt x="34" y="1082"/>
                    <a:pt x="34" y="1248"/>
                  </a:cubicBezTo>
                  <a:cubicBezTo>
                    <a:pt x="1" y="1348"/>
                    <a:pt x="34" y="1482"/>
                    <a:pt x="101" y="1582"/>
                  </a:cubicBezTo>
                  <a:cubicBezTo>
                    <a:pt x="134" y="1682"/>
                    <a:pt x="201" y="1749"/>
                    <a:pt x="301" y="1782"/>
                  </a:cubicBezTo>
                  <a:cubicBezTo>
                    <a:pt x="401" y="1782"/>
                    <a:pt x="501" y="1749"/>
                    <a:pt x="601" y="1715"/>
                  </a:cubicBezTo>
                  <a:cubicBezTo>
                    <a:pt x="735" y="1615"/>
                    <a:pt x="835" y="1549"/>
                    <a:pt x="902" y="1415"/>
                  </a:cubicBezTo>
                  <a:cubicBezTo>
                    <a:pt x="1002" y="1282"/>
                    <a:pt x="1068" y="1148"/>
                    <a:pt x="1135" y="1015"/>
                  </a:cubicBezTo>
                  <a:cubicBezTo>
                    <a:pt x="1168" y="881"/>
                    <a:pt x="1202" y="715"/>
                    <a:pt x="1202" y="581"/>
                  </a:cubicBezTo>
                  <a:cubicBezTo>
                    <a:pt x="1202" y="448"/>
                    <a:pt x="1168" y="314"/>
                    <a:pt x="1102" y="181"/>
                  </a:cubicBezTo>
                  <a:cubicBezTo>
                    <a:pt x="1068" y="114"/>
                    <a:pt x="1002" y="14"/>
                    <a:pt x="902" y="14"/>
                  </a:cubicBezTo>
                  <a:cubicBezTo>
                    <a:pt x="872" y="4"/>
                    <a:pt x="843" y="0"/>
                    <a:pt x="81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424;p54">
              <a:extLst>
                <a:ext uri="{FF2B5EF4-FFF2-40B4-BE49-F238E27FC236}">
                  <a16:creationId xmlns:a16="http://schemas.microsoft.com/office/drawing/2014/main" id="{BE5E3470-5A69-47CF-89C3-22A1B7EB6EF4}"/>
                </a:ext>
              </a:extLst>
            </p:cNvPr>
            <p:cNvSpPr/>
            <p:nvPr/>
          </p:nvSpPr>
          <p:spPr>
            <a:xfrm>
              <a:off x="2203400" y="2675075"/>
              <a:ext cx="30050" cy="53175"/>
            </a:xfrm>
            <a:custGeom>
              <a:avLst/>
              <a:gdLst/>
              <a:ahLst/>
              <a:cxnLst/>
              <a:rect l="l" t="t" r="r" b="b"/>
              <a:pathLst>
                <a:path w="1202" h="2127" extrusionOk="0">
                  <a:moveTo>
                    <a:pt x="1018" y="0"/>
                  </a:moveTo>
                  <a:cubicBezTo>
                    <a:pt x="977" y="0"/>
                    <a:pt x="935" y="8"/>
                    <a:pt x="902" y="25"/>
                  </a:cubicBezTo>
                  <a:cubicBezTo>
                    <a:pt x="868" y="58"/>
                    <a:pt x="802" y="125"/>
                    <a:pt x="768" y="159"/>
                  </a:cubicBezTo>
                  <a:cubicBezTo>
                    <a:pt x="668" y="259"/>
                    <a:pt x="601" y="392"/>
                    <a:pt x="535" y="525"/>
                  </a:cubicBezTo>
                  <a:lnTo>
                    <a:pt x="535" y="292"/>
                  </a:lnTo>
                  <a:lnTo>
                    <a:pt x="234" y="525"/>
                  </a:lnTo>
                  <a:cubicBezTo>
                    <a:pt x="168" y="559"/>
                    <a:pt x="134" y="592"/>
                    <a:pt x="101" y="626"/>
                  </a:cubicBezTo>
                  <a:cubicBezTo>
                    <a:pt x="68" y="692"/>
                    <a:pt x="68" y="726"/>
                    <a:pt x="68" y="792"/>
                  </a:cubicBezTo>
                  <a:cubicBezTo>
                    <a:pt x="68" y="826"/>
                    <a:pt x="68" y="859"/>
                    <a:pt x="101" y="892"/>
                  </a:cubicBezTo>
                  <a:cubicBezTo>
                    <a:pt x="118" y="909"/>
                    <a:pt x="134" y="917"/>
                    <a:pt x="155" y="917"/>
                  </a:cubicBezTo>
                  <a:cubicBezTo>
                    <a:pt x="176" y="917"/>
                    <a:pt x="201" y="909"/>
                    <a:pt x="234" y="892"/>
                  </a:cubicBezTo>
                  <a:lnTo>
                    <a:pt x="301" y="826"/>
                  </a:lnTo>
                  <a:lnTo>
                    <a:pt x="301" y="1660"/>
                  </a:lnTo>
                  <a:lnTo>
                    <a:pt x="168" y="1760"/>
                  </a:lnTo>
                  <a:cubicBezTo>
                    <a:pt x="134" y="1760"/>
                    <a:pt x="68" y="1826"/>
                    <a:pt x="68" y="1860"/>
                  </a:cubicBezTo>
                  <a:cubicBezTo>
                    <a:pt x="34" y="1893"/>
                    <a:pt x="34" y="1960"/>
                    <a:pt x="34" y="2027"/>
                  </a:cubicBezTo>
                  <a:cubicBezTo>
                    <a:pt x="1" y="2060"/>
                    <a:pt x="34" y="2093"/>
                    <a:pt x="68" y="2127"/>
                  </a:cubicBezTo>
                  <a:cubicBezTo>
                    <a:pt x="68" y="2127"/>
                    <a:pt x="134" y="2127"/>
                    <a:pt x="168" y="2093"/>
                  </a:cubicBezTo>
                  <a:lnTo>
                    <a:pt x="868" y="1693"/>
                  </a:lnTo>
                  <a:cubicBezTo>
                    <a:pt x="902" y="1693"/>
                    <a:pt x="935" y="1626"/>
                    <a:pt x="968" y="1593"/>
                  </a:cubicBezTo>
                  <a:cubicBezTo>
                    <a:pt x="1002" y="1560"/>
                    <a:pt x="1002" y="1493"/>
                    <a:pt x="1002" y="1426"/>
                  </a:cubicBezTo>
                  <a:cubicBezTo>
                    <a:pt x="1002" y="1393"/>
                    <a:pt x="1002" y="1359"/>
                    <a:pt x="968" y="1326"/>
                  </a:cubicBezTo>
                  <a:cubicBezTo>
                    <a:pt x="968" y="1309"/>
                    <a:pt x="952" y="1301"/>
                    <a:pt x="931" y="1301"/>
                  </a:cubicBezTo>
                  <a:cubicBezTo>
                    <a:pt x="910" y="1301"/>
                    <a:pt x="885" y="1309"/>
                    <a:pt x="868" y="1326"/>
                  </a:cubicBezTo>
                  <a:lnTo>
                    <a:pt x="535" y="1526"/>
                  </a:lnTo>
                  <a:lnTo>
                    <a:pt x="535" y="992"/>
                  </a:lnTo>
                  <a:cubicBezTo>
                    <a:pt x="635" y="826"/>
                    <a:pt x="701" y="692"/>
                    <a:pt x="768" y="592"/>
                  </a:cubicBezTo>
                  <a:cubicBezTo>
                    <a:pt x="802" y="525"/>
                    <a:pt x="868" y="459"/>
                    <a:pt x="902" y="392"/>
                  </a:cubicBezTo>
                  <a:cubicBezTo>
                    <a:pt x="913" y="381"/>
                    <a:pt x="924" y="377"/>
                    <a:pt x="935" y="377"/>
                  </a:cubicBezTo>
                  <a:cubicBezTo>
                    <a:pt x="957" y="377"/>
                    <a:pt x="979" y="392"/>
                    <a:pt x="1002" y="392"/>
                  </a:cubicBezTo>
                  <a:cubicBezTo>
                    <a:pt x="1018" y="409"/>
                    <a:pt x="1035" y="417"/>
                    <a:pt x="1048" y="417"/>
                  </a:cubicBezTo>
                  <a:cubicBezTo>
                    <a:pt x="1060" y="417"/>
                    <a:pt x="1068" y="409"/>
                    <a:pt x="1068" y="392"/>
                  </a:cubicBezTo>
                  <a:cubicBezTo>
                    <a:pt x="1135" y="392"/>
                    <a:pt x="1135" y="359"/>
                    <a:pt x="1168" y="292"/>
                  </a:cubicBezTo>
                  <a:cubicBezTo>
                    <a:pt x="1202" y="259"/>
                    <a:pt x="1202" y="225"/>
                    <a:pt x="1202" y="159"/>
                  </a:cubicBezTo>
                  <a:cubicBezTo>
                    <a:pt x="1202" y="92"/>
                    <a:pt x="1168" y="58"/>
                    <a:pt x="1135" y="25"/>
                  </a:cubicBezTo>
                  <a:cubicBezTo>
                    <a:pt x="1102" y="8"/>
                    <a:pt x="1060" y="0"/>
                    <a:pt x="101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425;p54">
              <a:extLst>
                <a:ext uri="{FF2B5EF4-FFF2-40B4-BE49-F238E27FC236}">
                  <a16:creationId xmlns:a16="http://schemas.microsoft.com/office/drawing/2014/main" id="{8FF916CA-C74C-4A73-9E9A-71EEE545D8CE}"/>
                </a:ext>
              </a:extLst>
            </p:cNvPr>
            <p:cNvSpPr/>
            <p:nvPr/>
          </p:nvSpPr>
          <p:spPr>
            <a:xfrm>
              <a:off x="2239275" y="2644000"/>
              <a:ext cx="26700" cy="62950"/>
            </a:xfrm>
            <a:custGeom>
              <a:avLst/>
              <a:gdLst/>
              <a:ahLst/>
              <a:cxnLst/>
              <a:rect l="l" t="t" r="r" b="b"/>
              <a:pathLst>
                <a:path w="1068" h="2518" extrusionOk="0">
                  <a:moveTo>
                    <a:pt x="601" y="1"/>
                  </a:moveTo>
                  <a:lnTo>
                    <a:pt x="334" y="167"/>
                  </a:lnTo>
                  <a:lnTo>
                    <a:pt x="334" y="534"/>
                  </a:lnTo>
                  <a:lnTo>
                    <a:pt x="601" y="367"/>
                  </a:lnTo>
                  <a:lnTo>
                    <a:pt x="601" y="1"/>
                  </a:lnTo>
                  <a:close/>
                  <a:moveTo>
                    <a:pt x="634" y="668"/>
                  </a:moveTo>
                  <a:lnTo>
                    <a:pt x="234" y="901"/>
                  </a:lnTo>
                  <a:cubicBezTo>
                    <a:pt x="200" y="901"/>
                    <a:pt x="134" y="935"/>
                    <a:pt x="134" y="1001"/>
                  </a:cubicBezTo>
                  <a:cubicBezTo>
                    <a:pt x="100" y="1035"/>
                    <a:pt x="100" y="1101"/>
                    <a:pt x="100" y="1135"/>
                  </a:cubicBezTo>
                  <a:cubicBezTo>
                    <a:pt x="100" y="1168"/>
                    <a:pt x="100" y="1235"/>
                    <a:pt x="134" y="1268"/>
                  </a:cubicBezTo>
                  <a:cubicBezTo>
                    <a:pt x="134" y="1268"/>
                    <a:pt x="200" y="1268"/>
                    <a:pt x="234" y="1235"/>
                  </a:cubicBezTo>
                  <a:lnTo>
                    <a:pt x="434" y="1135"/>
                  </a:lnTo>
                  <a:lnTo>
                    <a:pt x="434" y="1969"/>
                  </a:lnTo>
                  <a:lnTo>
                    <a:pt x="167" y="2135"/>
                  </a:lnTo>
                  <a:cubicBezTo>
                    <a:pt x="100" y="2135"/>
                    <a:pt x="67" y="2169"/>
                    <a:pt x="34" y="2235"/>
                  </a:cubicBezTo>
                  <a:cubicBezTo>
                    <a:pt x="0" y="2269"/>
                    <a:pt x="0" y="2336"/>
                    <a:pt x="0" y="2369"/>
                  </a:cubicBezTo>
                  <a:cubicBezTo>
                    <a:pt x="0" y="2436"/>
                    <a:pt x="0" y="2469"/>
                    <a:pt x="34" y="2502"/>
                  </a:cubicBezTo>
                  <a:cubicBezTo>
                    <a:pt x="45" y="2513"/>
                    <a:pt x="56" y="2517"/>
                    <a:pt x="68" y="2517"/>
                  </a:cubicBezTo>
                  <a:cubicBezTo>
                    <a:pt x="93" y="2517"/>
                    <a:pt x="123" y="2502"/>
                    <a:pt x="167" y="2502"/>
                  </a:cubicBezTo>
                  <a:lnTo>
                    <a:pt x="901" y="2069"/>
                  </a:lnTo>
                  <a:cubicBezTo>
                    <a:pt x="968" y="2035"/>
                    <a:pt x="1001" y="2002"/>
                    <a:pt x="1034" y="1935"/>
                  </a:cubicBezTo>
                  <a:cubicBezTo>
                    <a:pt x="1068" y="1902"/>
                    <a:pt x="1068" y="1835"/>
                    <a:pt x="1068" y="1802"/>
                  </a:cubicBezTo>
                  <a:cubicBezTo>
                    <a:pt x="1068" y="1768"/>
                    <a:pt x="1068" y="1702"/>
                    <a:pt x="1034" y="1702"/>
                  </a:cubicBezTo>
                  <a:cubicBezTo>
                    <a:pt x="1018" y="1685"/>
                    <a:pt x="1001" y="1677"/>
                    <a:pt x="980" y="1677"/>
                  </a:cubicBezTo>
                  <a:cubicBezTo>
                    <a:pt x="959" y="1677"/>
                    <a:pt x="934" y="1685"/>
                    <a:pt x="901" y="1702"/>
                  </a:cubicBezTo>
                  <a:lnTo>
                    <a:pt x="634" y="1835"/>
                  </a:lnTo>
                  <a:lnTo>
                    <a:pt x="634" y="668"/>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426;p54">
              <a:extLst>
                <a:ext uri="{FF2B5EF4-FFF2-40B4-BE49-F238E27FC236}">
                  <a16:creationId xmlns:a16="http://schemas.microsoft.com/office/drawing/2014/main" id="{527281A9-EBA7-4DD8-B454-AB4CA63B4183}"/>
                </a:ext>
              </a:extLst>
            </p:cNvPr>
            <p:cNvSpPr/>
            <p:nvPr/>
          </p:nvSpPr>
          <p:spPr>
            <a:xfrm>
              <a:off x="2274300" y="2630025"/>
              <a:ext cx="29200" cy="51850"/>
            </a:xfrm>
            <a:custGeom>
              <a:avLst/>
              <a:gdLst/>
              <a:ahLst/>
              <a:cxnLst/>
              <a:rect l="l" t="t" r="r" b="b"/>
              <a:pathLst>
                <a:path w="1168" h="2074" extrusionOk="0">
                  <a:moveTo>
                    <a:pt x="384" y="1"/>
                  </a:moveTo>
                  <a:cubicBezTo>
                    <a:pt x="367" y="1"/>
                    <a:pt x="351" y="9"/>
                    <a:pt x="334" y="26"/>
                  </a:cubicBezTo>
                  <a:cubicBezTo>
                    <a:pt x="301" y="59"/>
                    <a:pt x="267" y="93"/>
                    <a:pt x="267" y="126"/>
                  </a:cubicBezTo>
                  <a:cubicBezTo>
                    <a:pt x="234" y="193"/>
                    <a:pt x="234" y="259"/>
                    <a:pt x="234" y="326"/>
                  </a:cubicBezTo>
                  <a:lnTo>
                    <a:pt x="234" y="626"/>
                  </a:lnTo>
                  <a:lnTo>
                    <a:pt x="134" y="693"/>
                  </a:lnTo>
                  <a:cubicBezTo>
                    <a:pt x="100" y="726"/>
                    <a:pt x="67" y="760"/>
                    <a:pt x="34" y="793"/>
                  </a:cubicBezTo>
                  <a:cubicBezTo>
                    <a:pt x="0" y="860"/>
                    <a:pt x="0" y="893"/>
                    <a:pt x="0" y="960"/>
                  </a:cubicBezTo>
                  <a:cubicBezTo>
                    <a:pt x="0" y="993"/>
                    <a:pt x="0" y="1027"/>
                    <a:pt x="34" y="1060"/>
                  </a:cubicBezTo>
                  <a:cubicBezTo>
                    <a:pt x="34" y="1060"/>
                    <a:pt x="100" y="1060"/>
                    <a:pt x="134" y="1027"/>
                  </a:cubicBezTo>
                  <a:lnTo>
                    <a:pt x="234" y="993"/>
                  </a:lnTo>
                  <a:lnTo>
                    <a:pt x="234" y="1760"/>
                  </a:lnTo>
                  <a:cubicBezTo>
                    <a:pt x="200" y="1860"/>
                    <a:pt x="267" y="1961"/>
                    <a:pt x="334" y="2027"/>
                  </a:cubicBezTo>
                  <a:cubicBezTo>
                    <a:pt x="364" y="2057"/>
                    <a:pt x="401" y="2074"/>
                    <a:pt x="444" y="2074"/>
                  </a:cubicBezTo>
                  <a:cubicBezTo>
                    <a:pt x="497" y="2074"/>
                    <a:pt x="561" y="2049"/>
                    <a:pt x="634" y="1994"/>
                  </a:cubicBezTo>
                  <a:cubicBezTo>
                    <a:pt x="734" y="1927"/>
                    <a:pt x="834" y="1860"/>
                    <a:pt x="901" y="1760"/>
                  </a:cubicBezTo>
                  <a:cubicBezTo>
                    <a:pt x="1001" y="1694"/>
                    <a:pt x="1068" y="1594"/>
                    <a:pt x="1134" y="1494"/>
                  </a:cubicBezTo>
                  <a:cubicBezTo>
                    <a:pt x="1168" y="1460"/>
                    <a:pt x="1168" y="1427"/>
                    <a:pt x="1168" y="1360"/>
                  </a:cubicBezTo>
                  <a:cubicBezTo>
                    <a:pt x="1168" y="1327"/>
                    <a:pt x="1168" y="1293"/>
                    <a:pt x="1134" y="1260"/>
                  </a:cubicBezTo>
                  <a:cubicBezTo>
                    <a:pt x="1118" y="1243"/>
                    <a:pt x="1101" y="1235"/>
                    <a:pt x="1089" y="1235"/>
                  </a:cubicBezTo>
                  <a:cubicBezTo>
                    <a:pt x="1076" y="1235"/>
                    <a:pt x="1068" y="1243"/>
                    <a:pt x="1068" y="1260"/>
                  </a:cubicBezTo>
                  <a:cubicBezTo>
                    <a:pt x="1034" y="1293"/>
                    <a:pt x="1001" y="1327"/>
                    <a:pt x="968" y="1360"/>
                  </a:cubicBezTo>
                  <a:cubicBezTo>
                    <a:pt x="868" y="1460"/>
                    <a:pt x="768" y="1560"/>
                    <a:pt x="634" y="1660"/>
                  </a:cubicBezTo>
                  <a:cubicBezTo>
                    <a:pt x="567" y="1694"/>
                    <a:pt x="501" y="1694"/>
                    <a:pt x="467" y="1694"/>
                  </a:cubicBezTo>
                  <a:cubicBezTo>
                    <a:pt x="467" y="1694"/>
                    <a:pt x="467" y="1627"/>
                    <a:pt x="467" y="1560"/>
                  </a:cubicBezTo>
                  <a:lnTo>
                    <a:pt x="467" y="860"/>
                  </a:lnTo>
                  <a:lnTo>
                    <a:pt x="868" y="626"/>
                  </a:lnTo>
                  <a:cubicBezTo>
                    <a:pt x="901" y="593"/>
                    <a:pt x="968" y="560"/>
                    <a:pt x="968" y="493"/>
                  </a:cubicBezTo>
                  <a:cubicBezTo>
                    <a:pt x="1001" y="459"/>
                    <a:pt x="1001" y="426"/>
                    <a:pt x="1001" y="359"/>
                  </a:cubicBezTo>
                  <a:cubicBezTo>
                    <a:pt x="1034" y="326"/>
                    <a:pt x="1001" y="293"/>
                    <a:pt x="968" y="259"/>
                  </a:cubicBezTo>
                  <a:cubicBezTo>
                    <a:pt x="968" y="243"/>
                    <a:pt x="959" y="234"/>
                    <a:pt x="943" y="234"/>
                  </a:cubicBezTo>
                  <a:cubicBezTo>
                    <a:pt x="926" y="234"/>
                    <a:pt x="901" y="243"/>
                    <a:pt x="868" y="259"/>
                  </a:cubicBezTo>
                  <a:lnTo>
                    <a:pt x="434" y="493"/>
                  </a:lnTo>
                  <a:lnTo>
                    <a:pt x="434" y="193"/>
                  </a:lnTo>
                  <a:cubicBezTo>
                    <a:pt x="467" y="126"/>
                    <a:pt x="434" y="59"/>
                    <a:pt x="434" y="26"/>
                  </a:cubicBezTo>
                  <a:cubicBezTo>
                    <a:pt x="417" y="9"/>
                    <a:pt x="401" y="1"/>
                    <a:pt x="38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427;p54">
              <a:extLst>
                <a:ext uri="{FF2B5EF4-FFF2-40B4-BE49-F238E27FC236}">
                  <a16:creationId xmlns:a16="http://schemas.microsoft.com/office/drawing/2014/main" id="{D6974B07-A77B-40D1-816A-24815AACAFB6}"/>
                </a:ext>
              </a:extLst>
            </p:cNvPr>
            <p:cNvSpPr/>
            <p:nvPr/>
          </p:nvSpPr>
          <p:spPr>
            <a:xfrm>
              <a:off x="2305150" y="2614675"/>
              <a:ext cx="32550" cy="72500"/>
            </a:xfrm>
            <a:custGeom>
              <a:avLst/>
              <a:gdLst/>
              <a:ahLst/>
              <a:cxnLst/>
              <a:rect l="l" t="t" r="r" b="b"/>
              <a:pathLst>
                <a:path w="1302" h="2900" extrusionOk="0">
                  <a:moveTo>
                    <a:pt x="1223" y="1"/>
                  </a:moveTo>
                  <a:cubicBezTo>
                    <a:pt x="1201" y="1"/>
                    <a:pt x="1173" y="20"/>
                    <a:pt x="1135" y="39"/>
                  </a:cubicBezTo>
                  <a:lnTo>
                    <a:pt x="935" y="139"/>
                  </a:lnTo>
                  <a:cubicBezTo>
                    <a:pt x="868" y="173"/>
                    <a:pt x="834" y="206"/>
                    <a:pt x="801" y="273"/>
                  </a:cubicBezTo>
                  <a:cubicBezTo>
                    <a:pt x="768" y="306"/>
                    <a:pt x="768" y="373"/>
                    <a:pt x="768" y="406"/>
                  </a:cubicBezTo>
                  <a:cubicBezTo>
                    <a:pt x="768" y="440"/>
                    <a:pt x="768" y="473"/>
                    <a:pt x="801" y="506"/>
                  </a:cubicBezTo>
                  <a:cubicBezTo>
                    <a:pt x="818" y="523"/>
                    <a:pt x="834" y="531"/>
                    <a:pt x="855" y="531"/>
                  </a:cubicBezTo>
                  <a:cubicBezTo>
                    <a:pt x="876" y="531"/>
                    <a:pt x="901" y="523"/>
                    <a:pt x="935" y="506"/>
                  </a:cubicBezTo>
                  <a:lnTo>
                    <a:pt x="935" y="506"/>
                  </a:lnTo>
                  <a:lnTo>
                    <a:pt x="668" y="1474"/>
                  </a:lnTo>
                  <a:lnTo>
                    <a:pt x="401" y="807"/>
                  </a:lnTo>
                  <a:cubicBezTo>
                    <a:pt x="434" y="807"/>
                    <a:pt x="468" y="773"/>
                    <a:pt x="501" y="707"/>
                  </a:cubicBezTo>
                  <a:cubicBezTo>
                    <a:pt x="501" y="673"/>
                    <a:pt x="534" y="606"/>
                    <a:pt x="534" y="573"/>
                  </a:cubicBezTo>
                  <a:cubicBezTo>
                    <a:pt x="534" y="540"/>
                    <a:pt x="534" y="473"/>
                    <a:pt x="501" y="473"/>
                  </a:cubicBezTo>
                  <a:cubicBezTo>
                    <a:pt x="484" y="440"/>
                    <a:pt x="468" y="423"/>
                    <a:pt x="447" y="423"/>
                  </a:cubicBezTo>
                  <a:cubicBezTo>
                    <a:pt x="426" y="423"/>
                    <a:pt x="401" y="440"/>
                    <a:pt x="367" y="473"/>
                  </a:cubicBezTo>
                  <a:lnTo>
                    <a:pt x="167" y="573"/>
                  </a:lnTo>
                  <a:cubicBezTo>
                    <a:pt x="134" y="606"/>
                    <a:pt x="67" y="640"/>
                    <a:pt x="67" y="707"/>
                  </a:cubicBezTo>
                  <a:cubicBezTo>
                    <a:pt x="34" y="740"/>
                    <a:pt x="1" y="773"/>
                    <a:pt x="34" y="840"/>
                  </a:cubicBezTo>
                  <a:cubicBezTo>
                    <a:pt x="1" y="873"/>
                    <a:pt x="1" y="907"/>
                    <a:pt x="34" y="940"/>
                  </a:cubicBezTo>
                  <a:cubicBezTo>
                    <a:pt x="51" y="957"/>
                    <a:pt x="67" y="965"/>
                    <a:pt x="80" y="965"/>
                  </a:cubicBezTo>
                  <a:cubicBezTo>
                    <a:pt x="92" y="965"/>
                    <a:pt x="101" y="957"/>
                    <a:pt x="101" y="940"/>
                  </a:cubicBezTo>
                  <a:lnTo>
                    <a:pt x="534" y="1907"/>
                  </a:lnTo>
                  <a:lnTo>
                    <a:pt x="401" y="2374"/>
                  </a:lnTo>
                  <a:lnTo>
                    <a:pt x="167" y="2508"/>
                  </a:lnTo>
                  <a:cubicBezTo>
                    <a:pt x="134" y="2541"/>
                    <a:pt x="67" y="2575"/>
                    <a:pt x="67" y="2608"/>
                  </a:cubicBezTo>
                  <a:cubicBezTo>
                    <a:pt x="34" y="2675"/>
                    <a:pt x="34" y="2708"/>
                    <a:pt x="34" y="2775"/>
                  </a:cubicBezTo>
                  <a:cubicBezTo>
                    <a:pt x="34" y="2808"/>
                    <a:pt x="34" y="2841"/>
                    <a:pt x="67" y="2875"/>
                  </a:cubicBezTo>
                  <a:cubicBezTo>
                    <a:pt x="67" y="2891"/>
                    <a:pt x="84" y="2900"/>
                    <a:pt x="105" y="2900"/>
                  </a:cubicBezTo>
                  <a:cubicBezTo>
                    <a:pt x="126" y="2900"/>
                    <a:pt x="151" y="2891"/>
                    <a:pt x="167" y="2875"/>
                  </a:cubicBezTo>
                  <a:lnTo>
                    <a:pt x="668" y="2575"/>
                  </a:lnTo>
                  <a:cubicBezTo>
                    <a:pt x="701" y="2575"/>
                    <a:pt x="768" y="2508"/>
                    <a:pt x="768" y="2474"/>
                  </a:cubicBezTo>
                  <a:cubicBezTo>
                    <a:pt x="801" y="2441"/>
                    <a:pt x="801" y="2374"/>
                    <a:pt x="801" y="2341"/>
                  </a:cubicBezTo>
                  <a:cubicBezTo>
                    <a:pt x="801" y="2274"/>
                    <a:pt x="801" y="2208"/>
                    <a:pt x="768" y="2208"/>
                  </a:cubicBezTo>
                  <a:cubicBezTo>
                    <a:pt x="734" y="2208"/>
                    <a:pt x="668" y="2241"/>
                    <a:pt x="668" y="2241"/>
                  </a:cubicBezTo>
                  <a:lnTo>
                    <a:pt x="1168" y="373"/>
                  </a:lnTo>
                  <a:cubicBezTo>
                    <a:pt x="1201" y="340"/>
                    <a:pt x="1235" y="306"/>
                    <a:pt x="1268" y="273"/>
                  </a:cubicBezTo>
                  <a:cubicBezTo>
                    <a:pt x="1268" y="240"/>
                    <a:pt x="1301" y="173"/>
                    <a:pt x="1301" y="139"/>
                  </a:cubicBezTo>
                  <a:cubicBezTo>
                    <a:pt x="1301" y="106"/>
                    <a:pt x="1268" y="39"/>
                    <a:pt x="1268" y="39"/>
                  </a:cubicBezTo>
                  <a:cubicBezTo>
                    <a:pt x="1254" y="11"/>
                    <a:pt x="1240" y="1"/>
                    <a:pt x="122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428;p54">
              <a:extLst>
                <a:ext uri="{FF2B5EF4-FFF2-40B4-BE49-F238E27FC236}">
                  <a16:creationId xmlns:a16="http://schemas.microsoft.com/office/drawing/2014/main" id="{D2E99F73-71B0-42C5-9F94-575ACAAA6EBE}"/>
                </a:ext>
              </a:extLst>
            </p:cNvPr>
            <p:cNvSpPr/>
            <p:nvPr/>
          </p:nvSpPr>
          <p:spPr>
            <a:xfrm>
              <a:off x="2341850" y="2597500"/>
              <a:ext cx="32550" cy="50475"/>
            </a:xfrm>
            <a:custGeom>
              <a:avLst/>
              <a:gdLst/>
              <a:ahLst/>
              <a:cxnLst/>
              <a:rect l="l" t="t" r="r" b="b"/>
              <a:pathLst>
                <a:path w="1302" h="2019" extrusionOk="0">
                  <a:moveTo>
                    <a:pt x="155" y="1"/>
                  </a:moveTo>
                  <a:cubicBezTo>
                    <a:pt x="142" y="1"/>
                    <a:pt x="134" y="9"/>
                    <a:pt x="134" y="26"/>
                  </a:cubicBezTo>
                  <a:cubicBezTo>
                    <a:pt x="67" y="59"/>
                    <a:pt x="67" y="93"/>
                    <a:pt x="34" y="126"/>
                  </a:cubicBezTo>
                  <a:cubicBezTo>
                    <a:pt x="0" y="159"/>
                    <a:pt x="0" y="226"/>
                    <a:pt x="0" y="259"/>
                  </a:cubicBezTo>
                  <a:cubicBezTo>
                    <a:pt x="0" y="293"/>
                    <a:pt x="0" y="326"/>
                    <a:pt x="0" y="359"/>
                  </a:cubicBezTo>
                  <a:cubicBezTo>
                    <a:pt x="34" y="359"/>
                    <a:pt x="34" y="393"/>
                    <a:pt x="67" y="393"/>
                  </a:cubicBezTo>
                  <a:lnTo>
                    <a:pt x="801" y="593"/>
                  </a:lnTo>
                  <a:lnTo>
                    <a:pt x="67" y="1660"/>
                  </a:lnTo>
                  <a:cubicBezTo>
                    <a:pt x="34" y="1694"/>
                    <a:pt x="34" y="1727"/>
                    <a:pt x="0" y="1794"/>
                  </a:cubicBezTo>
                  <a:cubicBezTo>
                    <a:pt x="0" y="1827"/>
                    <a:pt x="0" y="1861"/>
                    <a:pt x="0" y="1894"/>
                  </a:cubicBezTo>
                  <a:cubicBezTo>
                    <a:pt x="0" y="1927"/>
                    <a:pt x="0" y="1961"/>
                    <a:pt x="34" y="1994"/>
                  </a:cubicBezTo>
                  <a:cubicBezTo>
                    <a:pt x="50" y="2011"/>
                    <a:pt x="67" y="2019"/>
                    <a:pt x="84" y="2019"/>
                  </a:cubicBezTo>
                  <a:cubicBezTo>
                    <a:pt x="100" y="2019"/>
                    <a:pt x="117" y="2011"/>
                    <a:pt x="134" y="1994"/>
                  </a:cubicBezTo>
                  <a:cubicBezTo>
                    <a:pt x="167" y="1961"/>
                    <a:pt x="167" y="1927"/>
                    <a:pt x="200" y="1894"/>
                  </a:cubicBezTo>
                  <a:lnTo>
                    <a:pt x="1301" y="326"/>
                  </a:lnTo>
                  <a:lnTo>
                    <a:pt x="200" y="26"/>
                  </a:lnTo>
                  <a:cubicBezTo>
                    <a:pt x="184" y="9"/>
                    <a:pt x="167" y="1"/>
                    <a:pt x="15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429;p54">
              <a:extLst>
                <a:ext uri="{FF2B5EF4-FFF2-40B4-BE49-F238E27FC236}">
                  <a16:creationId xmlns:a16="http://schemas.microsoft.com/office/drawing/2014/main" id="{EE063885-47AE-4FAD-84D8-F76EE6A6BECF}"/>
                </a:ext>
              </a:extLst>
            </p:cNvPr>
            <p:cNvSpPr/>
            <p:nvPr/>
          </p:nvSpPr>
          <p:spPr>
            <a:xfrm>
              <a:off x="2378525" y="2563100"/>
              <a:ext cx="24225" cy="60425"/>
            </a:xfrm>
            <a:custGeom>
              <a:avLst/>
              <a:gdLst/>
              <a:ahLst/>
              <a:cxnLst/>
              <a:rect l="l" t="t" r="r" b="b"/>
              <a:pathLst>
                <a:path w="969" h="2417" extrusionOk="0">
                  <a:moveTo>
                    <a:pt x="550" y="396"/>
                  </a:moveTo>
                  <a:cubicBezTo>
                    <a:pt x="585" y="396"/>
                    <a:pt x="615" y="415"/>
                    <a:pt x="635" y="435"/>
                  </a:cubicBezTo>
                  <a:cubicBezTo>
                    <a:pt x="735" y="568"/>
                    <a:pt x="768" y="701"/>
                    <a:pt x="735" y="868"/>
                  </a:cubicBezTo>
                  <a:lnTo>
                    <a:pt x="735" y="1235"/>
                  </a:lnTo>
                  <a:cubicBezTo>
                    <a:pt x="735" y="1435"/>
                    <a:pt x="701" y="1602"/>
                    <a:pt x="668" y="1769"/>
                  </a:cubicBezTo>
                  <a:cubicBezTo>
                    <a:pt x="635" y="1869"/>
                    <a:pt x="568" y="1969"/>
                    <a:pt x="501" y="2002"/>
                  </a:cubicBezTo>
                  <a:cubicBezTo>
                    <a:pt x="451" y="2036"/>
                    <a:pt x="418" y="2052"/>
                    <a:pt x="393" y="2052"/>
                  </a:cubicBezTo>
                  <a:cubicBezTo>
                    <a:pt x="368" y="2052"/>
                    <a:pt x="351" y="2036"/>
                    <a:pt x="335" y="2002"/>
                  </a:cubicBezTo>
                  <a:cubicBezTo>
                    <a:pt x="234" y="1869"/>
                    <a:pt x="201" y="1735"/>
                    <a:pt x="201" y="1569"/>
                  </a:cubicBezTo>
                  <a:lnTo>
                    <a:pt x="201" y="1202"/>
                  </a:lnTo>
                  <a:cubicBezTo>
                    <a:pt x="201" y="1002"/>
                    <a:pt x="234" y="801"/>
                    <a:pt x="301" y="635"/>
                  </a:cubicBezTo>
                  <a:cubicBezTo>
                    <a:pt x="335" y="568"/>
                    <a:pt x="401" y="468"/>
                    <a:pt x="468" y="435"/>
                  </a:cubicBezTo>
                  <a:cubicBezTo>
                    <a:pt x="496" y="406"/>
                    <a:pt x="524" y="396"/>
                    <a:pt x="550" y="396"/>
                  </a:cubicBezTo>
                  <a:close/>
                  <a:moveTo>
                    <a:pt x="701" y="1"/>
                  </a:moveTo>
                  <a:cubicBezTo>
                    <a:pt x="635" y="1"/>
                    <a:pt x="535" y="1"/>
                    <a:pt x="468" y="68"/>
                  </a:cubicBezTo>
                  <a:cubicBezTo>
                    <a:pt x="301" y="168"/>
                    <a:pt x="168" y="368"/>
                    <a:pt x="101" y="568"/>
                  </a:cubicBezTo>
                  <a:cubicBezTo>
                    <a:pt x="34" y="801"/>
                    <a:pt x="1" y="1035"/>
                    <a:pt x="1" y="1302"/>
                  </a:cubicBezTo>
                  <a:lnTo>
                    <a:pt x="1" y="1669"/>
                  </a:lnTo>
                  <a:cubicBezTo>
                    <a:pt x="1" y="1836"/>
                    <a:pt x="1" y="2002"/>
                    <a:pt x="68" y="2169"/>
                  </a:cubicBezTo>
                  <a:cubicBezTo>
                    <a:pt x="134" y="2303"/>
                    <a:pt x="201" y="2369"/>
                    <a:pt x="268" y="2403"/>
                  </a:cubicBezTo>
                  <a:cubicBezTo>
                    <a:pt x="287" y="2412"/>
                    <a:pt x="307" y="2416"/>
                    <a:pt x="327" y="2416"/>
                  </a:cubicBezTo>
                  <a:cubicBezTo>
                    <a:pt x="376" y="2416"/>
                    <a:pt x="431" y="2393"/>
                    <a:pt x="501" y="2369"/>
                  </a:cubicBezTo>
                  <a:cubicBezTo>
                    <a:pt x="668" y="2236"/>
                    <a:pt x="802" y="2036"/>
                    <a:pt x="835" y="1836"/>
                  </a:cubicBezTo>
                  <a:cubicBezTo>
                    <a:pt x="935" y="1602"/>
                    <a:pt x="968" y="1369"/>
                    <a:pt x="968" y="1102"/>
                  </a:cubicBezTo>
                  <a:lnTo>
                    <a:pt x="968" y="735"/>
                  </a:lnTo>
                  <a:cubicBezTo>
                    <a:pt x="968" y="568"/>
                    <a:pt x="968" y="401"/>
                    <a:pt x="902" y="234"/>
                  </a:cubicBezTo>
                  <a:cubicBezTo>
                    <a:pt x="868" y="134"/>
                    <a:pt x="802" y="68"/>
                    <a:pt x="7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430;p54">
              <a:extLst>
                <a:ext uri="{FF2B5EF4-FFF2-40B4-BE49-F238E27FC236}">
                  <a16:creationId xmlns:a16="http://schemas.microsoft.com/office/drawing/2014/main" id="{FF854C54-61F9-4AFB-A1DE-87BDD99D99D3}"/>
                </a:ext>
              </a:extLst>
            </p:cNvPr>
            <p:cNvSpPr/>
            <p:nvPr/>
          </p:nvSpPr>
          <p:spPr>
            <a:xfrm>
              <a:off x="2421075" y="2590000"/>
              <a:ext cx="8350" cy="12950"/>
            </a:xfrm>
            <a:custGeom>
              <a:avLst/>
              <a:gdLst/>
              <a:ahLst/>
              <a:cxnLst/>
              <a:rect l="l" t="t" r="r" b="b"/>
              <a:pathLst>
                <a:path w="334" h="518" extrusionOk="0">
                  <a:moveTo>
                    <a:pt x="246" y="1"/>
                  </a:moveTo>
                  <a:cubicBezTo>
                    <a:pt x="225" y="1"/>
                    <a:pt x="200" y="9"/>
                    <a:pt x="167" y="26"/>
                  </a:cubicBezTo>
                  <a:cubicBezTo>
                    <a:pt x="100" y="59"/>
                    <a:pt x="67" y="92"/>
                    <a:pt x="34" y="159"/>
                  </a:cubicBezTo>
                  <a:cubicBezTo>
                    <a:pt x="0" y="226"/>
                    <a:pt x="0" y="293"/>
                    <a:pt x="0" y="359"/>
                  </a:cubicBezTo>
                  <a:cubicBezTo>
                    <a:pt x="0" y="393"/>
                    <a:pt x="0" y="459"/>
                    <a:pt x="34" y="493"/>
                  </a:cubicBezTo>
                  <a:cubicBezTo>
                    <a:pt x="50" y="509"/>
                    <a:pt x="67" y="518"/>
                    <a:pt x="88" y="518"/>
                  </a:cubicBezTo>
                  <a:cubicBezTo>
                    <a:pt x="109" y="518"/>
                    <a:pt x="134" y="509"/>
                    <a:pt x="167" y="493"/>
                  </a:cubicBezTo>
                  <a:cubicBezTo>
                    <a:pt x="234" y="459"/>
                    <a:pt x="267" y="426"/>
                    <a:pt x="300" y="359"/>
                  </a:cubicBezTo>
                  <a:cubicBezTo>
                    <a:pt x="334" y="293"/>
                    <a:pt x="334" y="226"/>
                    <a:pt x="334" y="159"/>
                  </a:cubicBezTo>
                  <a:cubicBezTo>
                    <a:pt x="334" y="92"/>
                    <a:pt x="334" y="59"/>
                    <a:pt x="300" y="26"/>
                  </a:cubicBezTo>
                  <a:cubicBezTo>
                    <a:pt x="284" y="9"/>
                    <a:pt x="267" y="1"/>
                    <a:pt x="24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431;p54">
              <a:extLst>
                <a:ext uri="{FF2B5EF4-FFF2-40B4-BE49-F238E27FC236}">
                  <a16:creationId xmlns:a16="http://schemas.microsoft.com/office/drawing/2014/main" id="{64DCBB9D-1D3E-4D48-8250-43CD2F069943}"/>
                </a:ext>
              </a:extLst>
            </p:cNvPr>
            <p:cNvSpPr/>
            <p:nvPr/>
          </p:nvSpPr>
          <p:spPr>
            <a:xfrm>
              <a:off x="2448575" y="2523300"/>
              <a:ext cx="25050" cy="63175"/>
            </a:xfrm>
            <a:custGeom>
              <a:avLst/>
              <a:gdLst/>
              <a:ahLst/>
              <a:cxnLst/>
              <a:rect l="l" t="t" r="r" b="b"/>
              <a:pathLst>
                <a:path w="1002" h="2527" extrusionOk="0">
                  <a:moveTo>
                    <a:pt x="539" y="367"/>
                  </a:moveTo>
                  <a:cubicBezTo>
                    <a:pt x="568" y="367"/>
                    <a:pt x="601" y="375"/>
                    <a:pt x="635" y="392"/>
                  </a:cubicBezTo>
                  <a:cubicBezTo>
                    <a:pt x="701" y="459"/>
                    <a:pt x="735" y="559"/>
                    <a:pt x="735" y="692"/>
                  </a:cubicBezTo>
                  <a:cubicBezTo>
                    <a:pt x="701" y="892"/>
                    <a:pt x="601" y="1093"/>
                    <a:pt x="468" y="1259"/>
                  </a:cubicBezTo>
                  <a:cubicBezTo>
                    <a:pt x="448" y="1269"/>
                    <a:pt x="429" y="1273"/>
                    <a:pt x="410" y="1273"/>
                  </a:cubicBezTo>
                  <a:cubicBezTo>
                    <a:pt x="365" y="1273"/>
                    <a:pt x="325" y="1250"/>
                    <a:pt x="301" y="1226"/>
                  </a:cubicBezTo>
                  <a:cubicBezTo>
                    <a:pt x="234" y="1126"/>
                    <a:pt x="201" y="1026"/>
                    <a:pt x="234" y="959"/>
                  </a:cubicBezTo>
                  <a:cubicBezTo>
                    <a:pt x="234" y="826"/>
                    <a:pt x="234" y="692"/>
                    <a:pt x="301" y="592"/>
                  </a:cubicBezTo>
                  <a:cubicBezTo>
                    <a:pt x="335" y="525"/>
                    <a:pt x="368" y="425"/>
                    <a:pt x="468" y="392"/>
                  </a:cubicBezTo>
                  <a:cubicBezTo>
                    <a:pt x="485" y="375"/>
                    <a:pt x="510" y="367"/>
                    <a:pt x="539" y="367"/>
                  </a:cubicBezTo>
                  <a:close/>
                  <a:moveTo>
                    <a:pt x="601" y="0"/>
                  </a:moveTo>
                  <a:cubicBezTo>
                    <a:pt x="551" y="0"/>
                    <a:pt x="501" y="8"/>
                    <a:pt x="468" y="25"/>
                  </a:cubicBezTo>
                  <a:cubicBezTo>
                    <a:pt x="268" y="159"/>
                    <a:pt x="168" y="325"/>
                    <a:pt x="101" y="525"/>
                  </a:cubicBezTo>
                  <a:cubicBezTo>
                    <a:pt x="34" y="692"/>
                    <a:pt x="1" y="892"/>
                    <a:pt x="1" y="1059"/>
                  </a:cubicBezTo>
                  <a:cubicBezTo>
                    <a:pt x="1" y="1226"/>
                    <a:pt x="34" y="1426"/>
                    <a:pt x="134" y="1560"/>
                  </a:cubicBezTo>
                  <a:cubicBezTo>
                    <a:pt x="196" y="1601"/>
                    <a:pt x="271" y="1629"/>
                    <a:pt x="342" y="1629"/>
                  </a:cubicBezTo>
                  <a:cubicBezTo>
                    <a:pt x="387" y="1629"/>
                    <a:pt x="430" y="1618"/>
                    <a:pt x="468" y="1593"/>
                  </a:cubicBezTo>
                  <a:cubicBezTo>
                    <a:pt x="501" y="1560"/>
                    <a:pt x="568" y="1493"/>
                    <a:pt x="601" y="1459"/>
                  </a:cubicBezTo>
                  <a:cubicBezTo>
                    <a:pt x="668" y="1393"/>
                    <a:pt x="701" y="1293"/>
                    <a:pt x="768" y="1193"/>
                  </a:cubicBezTo>
                  <a:lnTo>
                    <a:pt x="768" y="1193"/>
                  </a:lnTo>
                  <a:cubicBezTo>
                    <a:pt x="735" y="1426"/>
                    <a:pt x="668" y="1626"/>
                    <a:pt x="568" y="1793"/>
                  </a:cubicBezTo>
                  <a:cubicBezTo>
                    <a:pt x="501" y="1926"/>
                    <a:pt x="401" y="2060"/>
                    <a:pt x="268" y="2160"/>
                  </a:cubicBezTo>
                  <a:lnTo>
                    <a:pt x="134" y="2160"/>
                  </a:lnTo>
                  <a:cubicBezTo>
                    <a:pt x="68" y="2160"/>
                    <a:pt x="68" y="2193"/>
                    <a:pt x="34" y="2260"/>
                  </a:cubicBezTo>
                  <a:cubicBezTo>
                    <a:pt x="1" y="2293"/>
                    <a:pt x="1" y="2327"/>
                    <a:pt x="1" y="2393"/>
                  </a:cubicBezTo>
                  <a:cubicBezTo>
                    <a:pt x="1" y="2427"/>
                    <a:pt x="1" y="2494"/>
                    <a:pt x="68" y="2527"/>
                  </a:cubicBezTo>
                  <a:cubicBezTo>
                    <a:pt x="101" y="2527"/>
                    <a:pt x="168" y="2527"/>
                    <a:pt x="268" y="2460"/>
                  </a:cubicBezTo>
                  <a:cubicBezTo>
                    <a:pt x="468" y="2360"/>
                    <a:pt x="635" y="2160"/>
                    <a:pt x="735" y="1960"/>
                  </a:cubicBezTo>
                  <a:cubicBezTo>
                    <a:pt x="902" y="1660"/>
                    <a:pt x="1002" y="1293"/>
                    <a:pt x="1002" y="959"/>
                  </a:cubicBezTo>
                  <a:cubicBezTo>
                    <a:pt x="1002" y="759"/>
                    <a:pt x="968" y="559"/>
                    <a:pt x="935" y="392"/>
                  </a:cubicBezTo>
                  <a:cubicBezTo>
                    <a:pt x="902" y="259"/>
                    <a:pt x="835" y="125"/>
                    <a:pt x="735" y="25"/>
                  </a:cubicBezTo>
                  <a:cubicBezTo>
                    <a:pt x="701" y="8"/>
                    <a:pt x="651" y="0"/>
                    <a:pt x="6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432;p54">
              <a:extLst>
                <a:ext uri="{FF2B5EF4-FFF2-40B4-BE49-F238E27FC236}">
                  <a16:creationId xmlns:a16="http://schemas.microsoft.com/office/drawing/2014/main" id="{8A68D477-0F89-4A66-8D65-72A145C1B0CB}"/>
                </a:ext>
              </a:extLst>
            </p:cNvPr>
            <p:cNvSpPr/>
            <p:nvPr/>
          </p:nvSpPr>
          <p:spPr>
            <a:xfrm>
              <a:off x="2476100" y="2504100"/>
              <a:ext cx="32550" cy="49850"/>
            </a:xfrm>
            <a:custGeom>
              <a:avLst/>
              <a:gdLst/>
              <a:ahLst/>
              <a:cxnLst/>
              <a:rect l="l" t="t" r="r" b="b"/>
              <a:pathLst>
                <a:path w="1302" h="1994" extrusionOk="0">
                  <a:moveTo>
                    <a:pt x="1218" y="1"/>
                  </a:moveTo>
                  <a:cubicBezTo>
                    <a:pt x="1202" y="1"/>
                    <a:pt x="1185" y="9"/>
                    <a:pt x="1168" y="26"/>
                  </a:cubicBezTo>
                  <a:cubicBezTo>
                    <a:pt x="1135" y="59"/>
                    <a:pt x="1102" y="93"/>
                    <a:pt x="1102" y="126"/>
                  </a:cubicBezTo>
                  <a:lnTo>
                    <a:pt x="1" y="1694"/>
                  </a:lnTo>
                  <a:lnTo>
                    <a:pt x="1102" y="1994"/>
                  </a:lnTo>
                  <a:lnTo>
                    <a:pt x="1168" y="1994"/>
                  </a:lnTo>
                  <a:cubicBezTo>
                    <a:pt x="1202" y="1961"/>
                    <a:pt x="1235" y="1927"/>
                    <a:pt x="1268" y="1894"/>
                  </a:cubicBezTo>
                  <a:cubicBezTo>
                    <a:pt x="1268" y="1861"/>
                    <a:pt x="1302" y="1794"/>
                    <a:pt x="1302" y="1760"/>
                  </a:cubicBezTo>
                  <a:cubicBezTo>
                    <a:pt x="1302" y="1727"/>
                    <a:pt x="1302" y="1694"/>
                    <a:pt x="1302" y="1660"/>
                  </a:cubicBezTo>
                  <a:cubicBezTo>
                    <a:pt x="1268" y="1627"/>
                    <a:pt x="1235" y="1627"/>
                    <a:pt x="1235" y="1627"/>
                  </a:cubicBezTo>
                  <a:lnTo>
                    <a:pt x="501" y="1427"/>
                  </a:lnTo>
                  <a:lnTo>
                    <a:pt x="1235" y="359"/>
                  </a:lnTo>
                  <a:cubicBezTo>
                    <a:pt x="1235" y="326"/>
                    <a:pt x="1268" y="293"/>
                    <a:pt x="1302" y="226"/>
                  </a:cubicBezTo>
                  <a:cubicBezTo>
                    <a:pt x="1302" y="193"/>
                    <a:pt x="1302" y="159"/>
                    <a:pt x="1302" y="126"/>
                  </a:cubicBezTo>
                  <a:cubicBezTo>
                    <a:pt x="1302" y="93"/>
                    <a:pt x="1302" y="59"/>
                    <a:pt x="1268" y="26"/>
                  </a:cubicBezTo>
                  <a:cubicBezTo>
                    <a:pt x="1252" y="9"/>
                    <a:pt x="1235" y="1"/>
                    <a:pt x="121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433;p54">
              <a:extLst>
                <a:ext uri="{FF2B5EF4-FFF2-40B4-BE49-F238E27FC236}">
                  <a16:creationId xmlns:a16="http://schemas.microsoft.com/office/drawing/2014/main" id="{8F769192-10C0-4657-9141-AAF20390FF1B}"/>
                </a:ext>
              </a:extLst>
            </p:cNvPr>
            <p:cNvSpPr/>
            <p:nvPr/>
          </p:nvSpPr>
          <p:spPr>
            <a:xfrm>
              <a:off x="2516125" y="2473250"/>
              <a:ext cx="24225" cy="83850"/>
            </a:xfrm>
            <a:custGeom>
              <a:avLst/>
              <a:gdLst/>
              <a:ahLst/>
              <a:cxnLst/>
              <a:rect l="l" t="t" r="r" b="b"/>
              <a:pathLst>
                <a:path w="969" h="3354" extrusionOk="0">
                  <a:moveTo>
                    <a:pt x="914" y="1"/>
                  </a:moveTo>
                  <a:cubicBezTo>
                    <a:pt x="902" y="1"/>
                    <a:pt x="885" y="9"/>
                    <a:pt x="868" y="26"/>
                  </a:cubicBezTo>
                  <a:cubicBezTo>
                    <a:pt x="835" y="26"/>
                    <a:pt x="801" y="59"/>
                    <a:pt x="801" y="92"/>
                  </a:cubicBezTo>
                  <a:cubicBezTo>
                    <a:pt x="768" y="159"/>
                    <a:pt x="768" y="192"/>
                    <a:pt x="768" y="259"/>
                  </a:cubicBezTo>
                  <a:lnTo>
                    <a:pt x="34" y="3095"/>
                  </a:lnTo>
                  <a:cubicBezTo>
                    <a:pt x="34" y="3128"/>
                    <a:pt x="1" y="3195"/>
                    <a:pt x="1" y="3228"/>
                  </a:cubicBezTo>
                  <a:cubicBezTo>
                    <a:pt x="1" y="3261"/>
                    <a:pt x="34" y="3295"/>
                    <a:pt x="34" y="3328"/>
                  </a:cubicBezTo>
                  <a:cubicBezTo>
                    <a:pt x="51" y="3345"/>
                    <a:pt x="68" y="3353"/>
                    <a:pt x="84" y="3353"/>
                  </a:cubicBezTo>
                  <a:cubicBezTo>
                    <a:pt x="101" y="3353"/>
                    <a:pt x="118" y="3345"/>
                    <a:pt x="134" y="3328"/>
                  </a:cubicBezTo>
                  <a:cubicBezTo>
                    <a:pt x="168" y="3328"/>
                    <a:pt x="168" y="3295"/>
                    <a:pt x="201" y="3261"/>
                  </a:cubicBezTo>
                  <a:cubicBezTo>
                    <a:pt x="201" y="3195"/>
                    <a:pt x="234" y="3161"/>
                    <a:pt x="234" y="3128"/>
                  </a:cubicBezTo>
                  <a:lnTo>
                    <a:pt x="968" y="293"/>
                  </a:lnTo>
                  <a:cubicBezTo>
                    <a:pt x="968" y="226"/>
                    <a:pt x="968" y="159"/>
                    <a:pt x="968" y="126"/>
                  </a:cubicBezTo>
                  <a:cubicBezTo>
                    <a:pt x="968" y="92"/>
                    <a:pt x="968" y="59"/>
                    <a:pt x="935" y="26"/>
                  </a:cubicBezTo>
                  <a:cubicBezTo>
                    <a:pt x="935" y="9"/>
                    <a:pt x="927" y="1"/>
                    <a:pt x="91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434;p54">
              <a:extLst>
                <a:ext uri="{FF2B5EF4-FFF2-40B4-BE49-F238E27FC236}">
                  <a16:creationId xmlns:a16="http://schemas.microsoft.com/office/drawing/2014/main" id="{49500C40-DACD-4CEA-9D06-14FF0C040B08}"/>
                </a:ext>
              </a:extLst>
            </p:cNvPr>
            <p:cNvSpPr/>
            <p:nvPr/>
          </p:nvSpPr>
          <p:spPr>
            <a:xfrm>
              <a:off x="2544500" y="2478675"/>
              <a:ext cx="33375" cy="69450"/>
            </a:xfrm>
            <a:custGeom>
              <a:avLst/>
              <a:gdLst/>
              <a:ahLst/>
              <a:cxnLst/>
              <a:rect l="l" t="t" r="r" b="b"/>
              <a:pathLst>
                <a:path w="1335" h="2778" extrusionOk="0">
                  <a:moveTo>
                    <a:pt x="871" y="384"/>
                  </a:moveTo>
                  <a:cubicBezTo>
                    <a:pt x="901" y="384"/>
                    <a:pt x="934" y="392"/>
                    <a:pt x="967" y="409"/>
                  </a:cubicBezTo>
                  <a:cubicBezTo>
                    <a:pt x="1034" y="409"/>
                    <a:pt x="1067" y="476"/>
                    <a:pt x="1101" y="509"/>
                  </a:cubicBezTo>
                  <a:cubicBezTo>
                    <a:pt x="1101" y="576"/>
                    <a:pt x="1134" y="609"/>
                    <a:pt x="1134" y="676"/>
                  </a:cubicBezTo>
                  <a:cubicBezTo>
                    <a:pt x="1134" y="809"/>
                    <a:pt x="1101" y="909"/>
                    <a:pt x="1034" y="1010"/>
                  </a:cubicBezTo>
                  <a:cubicBezTo>
                    <a:pt x="967" y="1110"/>
                    <a:pt x="901" y="1210"/>
                    <a:pt x="801" y="1276"/>
                  </a:cubicBezTo>
                  <a:cubicBezTo>
                    <a:pt x="767" y="1310"/>
                    <a:pt x="726" y="1326"/>
                    <a:pt x="684" y="1326"/>
                  </a:cubicBezTo>
                  <a:cubicBezTo>
                    <a:pt x="642" y="1326"/>
                    <a:pt x="600" y="1310"/>
                    <a:pt x="567" y="1276"/>
                  </a:cubicBezTo>
                  <a:cubicBezTo>
                    <a:pt x="500" y="1243"/>
                    <a:pt x="434" y="1143"/>
                    <a:pt x="467" y="1076"/>
                  </a:cubicBezTo>
                  <a:cubicBezTo>
                    <a:pt x="467" y="976"/>
                    <a:pt x="467" y="876"/>
                    <a:pt x="534" y="776"/>
                  </a:cubicBezTo>
                  <a:cubicBezTo>
                    <a:pt x="567" y="643"/>
                    <a:pt x="667" y="509"/>
                    <a:pt x="801" y="409"/>
                  </a:cubicBezTo>
                  <a:cubicBezTo>
                    <a:pt x="817" y="392"/>
                    <a:pt x="842" y="384"/>
                    <a:pt x="871" y="384"/>
                  </a:cubicBezTo>
                  <a:close/>
                  <a:moveTo>
                    <a:pt x="980" y="0"/>
                  </a:moveTo>
                  <a:cubicBezTo>
                    <a:pt x="909" y="0"/>
                    <a:pt x="834" y="26"/>
                    <a:pt x="767" y="76"/>
                  </a:cubicBezTo>
                  <a:cubicBezTo>
                    <a:pt x="701" y="109"/>
                    <a:pt x="667" y="176"/>
                    <a:pt x="600" y="209"/>
                  </a:cubicBezTo>
                  <a:cubicBezTo>
                    <a:pt x="534" y="276"/>
                    <a:pt x="467" y="376"/>
                    <a:pt x="434" y="442"/>
                  </a:cubicBezTo>
                  <a:lnTo>
                    <a:pt x="434" y="309"/>
                  </a:lnTo>
                  <a:lnTo>
                    <a:pt x="167" y="442"/>
                  </a:lnTo>
                  <a:cubicBezTo>
                    <a:pt x="133" y="476"/>
                    <a:pt x="67" y="509"/>
                    <a:pt x="67" y="576"/>
                  </a:cubicBezTo>
                  <a:cubicBezTo>
                    <a:pt x="33" y="609"/>
                    <a:pt x="0" y="676"/>
                    <a:pt x="33" y="709"/>
                  </a:cubicBezTo>
                  <a:cubicBezTo>
                    <a:pt x="0" y="743"/>
                    <a:pt x="33" y="776"/>
                    <a:pt x="67" y="809"/>
                  </a:cubicBezTo>
                  <a:cubicBezTo>
                    <a:pt x="67" y="826"/>
                    <a:pt x="83" y="834"/>
                    <a:pt x="104" y="834"/>
                  </a:cubicBezTo>
                  <a:cubicBezTo>
                    <a:pt x="125" y="834"/>
                    <a:pt x="150" y="826"/>
                    <a:pt x="167" y="809"/>
                  </a:cubicBezTo>
                  <a:lnTo>
                    <a:pt x="200" y="776"/>
                  </a:lnTo>
                  <a:lnTo>
                    <a:pt x="200" y="2377"/>
                  </a:lnTo>
                  <a:lnTo>
                    <a:pt x="167" y="2377"/>
                  </a:lnTo>
                  <a:cubicBezTo>
                    <a:pt x="133" y="2411"/>
                    <a:pt x="67" y="2444"/>
                    <a:pt x="67" y="2511"/>
                  </a:cubicBezTo>
                  <a:cubicBezTo>
                    <a:pt x="33" y="2544"/>
                    <a:pt x="0" y="2611"/>
                    <a:pt x="33" y="2644"/>
                  </a:cubicBezTo>
                  <a:cubicBezTo>
                    <a:pt x="0" y="2711"/>
                    <a:pt x="33" y="2744"/>
                    <a:pt x="67" y="2777"/>
                  </a:cubicBezTo>
                  <a:cubicBezTo>
                    <a:pt x="67" y="2777"/>
                    <a:pt x="133" y="2777"/>
                    <a:pt x="167" y="2744"/>
                  </a:cubicBezTo>
                  <a:lnTo>
                    <a:pt x="600" y="2511"/>
                  </a:lnTo>
                  <a:cubicBezTo>
                    <a:pt x="634" y="2477"/>
                    <a:pt x="667" y="2444"/>
                    <a:pt x="701" y="2377"/>
                  </a:cubicBezTo>
                  <a:cubicBezTo>
                    <a:pt x="734" y="2344"/>
                    <a:pt x="734" y="2310"/>
                    <a:pt x="734" y="2244"/>
                  </a:cubicBezTo>
                  <a:cubicBezTo>
                    <a:pt x="734" y="2210"/>
                    <a:pt x="734" y="2177"/>
                    <a:pt x="701" y="2144"/>
                  </a:cubicBezTo>
                  <a:cubicBezTo>
                    <a:pt x="691" y="2134"/>
                    <a:pt x="681" y="2130"/>
                    <a:pt x="671" y="2130"/>
                  </a:cubicBezTo>
                  <a:cubicBezTo>
                    <a:pt x="648" y="2130"/>
                    <a:pt x="624" y="2153"/>
                    <a:pt x="600" y="2177"/>
                  </a:cubicBezTo>
                  <a:lnTo>
                    <a:pt x="467" y="2244"/>
                  </a:lnTo>
                  <a:lnTo>
                    <a:pt x="467" y="1686"/>
                  </a:lnTo>
                  <a:lnTo>
                    <a:pt x="467" y="1686"/>
                  </a:lnTo>
                  <a:cubicBezTo>
                    <a:pt x="500" y="1694"/>
                    <a:pt x="535" y="1699"/>
                    <a:pt x="570" y="1699"/>
                  </a:cubicBezTo>
                  <a:cubicBezTo>
                    <a:pt x="639" y="1699"/>
                    <a:pt x="709" y="1682"/>
                    <a:pt x="767" y="1643"/>
                  </a:cubicBezTo>
                  <a:cubicBezTo>
                    <a:pt x="934" y="1543"/>
                    <a:pt x="1067" y="1410"/>
                    <a:pt x="1134" y="1243"/>
                  </a:cubicBezTo>
                  <a:cubicBezTo>
                    <a:pt x="1268" y="1010"/>
                    <a:pt x="1334" y="776"/>
                    <a:pt x="1334" y="543"/>
                  </a:cubicBezTo>
                  <a:cubicBezTo>
                    <a:pt x="1334" y="376"/>
                    <a:pt x="1301" y="209"/>
                    <a:pt x="1168" y="76"/>
                  </a:cubicBezTo>
                  <a:cubicBezTo>
                    <a:pt x="1117" y="26"/>
                    <a:pt x="1051" y="0"/>
                    <a:pt x="98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435;p54">
              <a:extLst>
                <a:ext uri="{FF2B5EF4-FFF2-40B4-BE49-F238E27FC236}">
                  <a16:creationId xmlns:a16="http://schemas.microsoft.com/office/drawing/2014/main" id="{5E8FE1CF-4BCA-4412-A471-4E85E34CDACE}"/>
                </a:ext>
              </a:extLst>
            </p:cNvPr>
            <p:cNvSpPr/>
            <p:nvPr/>
          </p:nvSpPr>
          <p:spPr>
            <a:xfrm>
              <a:off x="2583675" y="2455950"/>
              <a:ext cx="29225" cy="53600"/>
            </a:xfrm>
            <a:custGeom>
              <a:avLst/>
              <a:gdLst/>
              <a:ahLst/>
              <a:cxnLst/>
              <a:rect l="l" t="t" r="r" b="b"/>
              <a:pathLst>
                <a:path w="1169" h="2144" extrusionOk="0">
                  <a:moveTo>
                    <a:pt x="1002" y="1"/>
                  </a:moveTo>
                  <a:cubicBezTo>
                    <a:pt x="968" y="1"/>
                    <a:pt x="935" y="17"/>
                    <a:pt x="901" y="51"/>
                  </a:cubicBezTo>
                  <a:cubicBezTo>
                    <a:pt x="835" y="84"/>
                    <a:pt x="768" y="117"/>
                    <a:pt x="735" y="184"/>
                  </a:cubicBezTo>
                  <a:cubicBezTo>
                    <a:pt x="668" y="284"/>
                    <a:pt x="601" y="384"/>
                    <a:pt x="501" y="518"/>
                  </a:cubicBezTo>
                  <a:lnTo>
                    <a:pt x="501" y="284"/>
                  </a:lnTo>
                  <a:lnTo>
                    <a:pt x="201" y="518"/>
                  </a:lnTo>
                  <a:cubicBezTo>
                    <a:pt x="168" y="551"/>
                    <a:pt x="134" y="584"/>
                    <a:pt x="101" y="651"/>
                  </a:cubicBezTo>
                  <a:cubicBezTo>
                    <a:pt x="68" y="684"/>
                    <a:pt x="68" y="751"/>
                    <a:pt x="68" y="784"/>
                  </a:cubicBezTo>
                  <a:cubicBezTo>
                    <a:pt x="68" y="851"/>
                    <a:pt x="68" y="851"/>
                    <a:pt x="101" y="884"/>
                  </a:cubicBezTo>
                  <a:cubicBezTo>
                    <a:pt x="115" y="913"/>
                    <a:pt x="129" y="923"/>
                    <a:pt x="143" y="923"/>
                  </a:cubicBezTo>
                  <a:cubicBezTo>
                    <a:pt x="162" y="923"/>
                    <a:pt x="182" y="904"/>
                    <a:pt x="201" y="884"/>
                  </a:cubicBezTo>
                  <a:lnTo>
                    <a:pt x="301" y="851"/>
                  </a:lnTo>
                  <a:lnTo>
                    <a:pt x="301" y="1685"/>
                  </a:lnTo>
                  <a:lnTo>
                    <a:pt x="168" y="1752"/>
                  </a:lnTo>
                  <a:cubicBezTo>
                    <a:pt x="101" y="1785"/>
                    <a:pt x="68" y="1818"/>
                    <a:pt x="34" y="1885"/>
                  </a:cubicBezTo>
                  <a:cubicBezTo>
                    <a:pt x="1" y="1919"/>
                    <a:pt x="1" y="1952"/>
                    <a:pt x="1" y="2019"/>
                  </a:cubicBezTo>
                  <a:cubicBezTo>
                    <a:pt x="1" y="2052"/>
                    <a:pt x="1" y="2085"/>
                    <a:pt x="34" y="2119"/>
                  </a:cubicBezTo>
                  <a:cubicBezTo>
                    <a:pt x="51" y="2135"/>
                    <a:pt x="68" y="2144"/>
                    <a:pt x="88" y="2144"/>
                  </a:cubicBezTo>
                  <a:cubicBezTo>
                    <a:pt x="109" y="2144"/>
                    <a:pt x="134" y="2135"/>
                    <a:pt x="168" y="2119"/>
                  </a:cubicBezTo>
                  <a:lnTo>
                    <a:pt x="835" y="1718"/>
                  </a:lnTo>
                  <a:cubicBezTo>
                    <a:pt x="901" y="1685"/>
                    <a:pt x="935" y="1652"/>
                    <a:pt x="968" y="1585"/>
                  </a:cubicBezTo>
                  <a:cubicBezTo>
                    <a:pt x="968" y="1552"/>
                    <a:pt x="1002" y="1518"/>
                    <a:pt x="1002" y="1452"/>
                  </a:cubicBezTo>
                  <a:cubicBezTo>
                    <a:pt x="1002" y="1418"/>
                    <a:pt x="968" y="1385"/>
                    <a:pt x="968" y="1351"/>
                  </a:cubicBezTo>
                  <a:cubicBezTo>
                    <a:pt x="951" y="1335"/>
                    <a:pt x="935" y="1326"/>
                    <a:pt x="914" y="1326"/>
                  </a:cubicBezTo>
                  <a:cubicBezTo>
                    <a:pt x="893" y="1326"/>
                    <a:pt x="868" y="1335"/>
                    <a:pt x="835" y="1351"/>
                  </a:cubicBezTo>
                  <a:lnTo>
                    <a:pt x="501" y="1518"/>
                  </a:lnTo>
                  <a:lnTo>
                    <a:pt x="501" y="1018"/>
                  </a:lnTo>
                  <a:cubicBezTo>
                    <a:pt x="601" y="818"/>
                    <a:pt x="701" y="684"/>
                    <a:pt x="735" y="584"/>
                  </a:cubicBezTo>
                  <a:cubicBezTo>
                    <a:pt x="801" y="518"/>
                    <a:pt x="835" y="451"/>
                    <a:pt x="901" y="417"/>
                  </a:cubicBezTo>
                  <a:cubicBezTo>
                    <a:pt x="901" y="401"/>
                    <a:pt x="910" y="392"/>
                    <a:pt x="922" y="392"/>
                  </a:cubicBezTo>
                  <a:cubicBezTo>
                    <a:pt x="935" y="392"/>
                    <a:pt x="951" y="401"/>
                    <a:pt x="968" y="417"/>
                  </a:cubicBezTo>
                  <a:lnTo>
                    <a:pt x="1068" y="417"/>
                  </a:lnTo>
                  <a:cubicBezTo>
                    <a:pt x="1102" y="384"/>
                    <a:pt x="1135" y="351"/>
                    <a:pt x="1135" y="317"/>
                  </a:cubicBezTo>
                  <a:cubicBezTo>
                    <a:pt x="1168" y="284"/>
                    <a:pt x="1168" y="217"/>
                    <a:pt x="1168" y="184"/>
                  </a:cubicBezTo>
                  <a:cubicBezTo>
                    <a:pt x="1168" y="117"/>
                    <a:pt x="1168" y="51"/>
                    <a:pt x="1102" y="51"/>
                  </a:cubicBezTo>
                  <a:cubicBezTo>
                    <a:pt x="1068" y="17"/>
                    <a:pt x="1035" y="1"/>
                    <a:pt x="100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436;p54">
              <a:extLst>
                <a:ext uri="{FF2B5EF4-FFF2-40B4-BE49-F238E27FC236}">
                  <a16:creationId xmlns:a16="http://schemas.microsoft.com/office/drawing/2014/main" id="{568EB31B-55C3-4706-80A6-8D5AC51F5045}"/>
                </a:ext>
              </a:extLst>
            </p:cNvPr>
            <p:cNvSpPr/>
            <p:nvPr/>
          </p:nvSpPr>
          <p:spPr>
            <a:xfrm>
              <a:off x="2618700" y="2424675"/>
              <a:ext cx="27550" cy="63200"/>
            </a:xfrm>
            <a:custGeom>
              <a:avLst/>
              <a:gdLst/>
              <a:ahLst/>
              <a:cxnLst/>
              <a:rect l="l" t="t" r="r" b="b"/>
              <a:pathLst>
                <a:path w="1102" h="2528" extrusionOk="0">
                  <a:moveTo>
                    <a:pt x="635" y="1"/>
                  </a:moveTo>
                  <a:lnTo>
                    <a:pt x="368" y="167"/>
                  </a:lnTo>
                  <a:lnTo>
                    <a:pt x="368" y="534"/>
                  </a:lnTo>
                  <a:lnTo>
                    <a:pt x="635" y="368"/>
                  </a:lnTo>
                  <a:lnTo>
                    <a:pt x="635" y="1"/>
                  </a:lnTo>
                  <a:close/>
                  <a:moveTo>
                    <a:pt x="668" y="668"/>
                  </a:moveTo>
                  <a:lnTo>
                    <a:pt x="234" y="901"/>
                  </a:lnTo>
                  <a:cubicBezTo>
                    <a:pt x="201" y="935"/>
                    <a:pt x="168" y="968"/>
                    <a:pt x="134" y="1001"/>
                  </a:cubicBezTo>
                  <a:cubicBezTo>
                    <a:pt x="101" y="1068"/>
                    <a:pt x="101" y="1101"/>
                    <a:pt x="101" y="1168"/>
                  </a:cubicBezTo>
                  <a:cubicBezTo>
                    <a:pt x="101" y="1201"/>
                    <a:pt x="101" y="1235"/>
                    <a:pt x="134" y="1268"/>
                  </a:cubicBezTo>
                  <a:cubicBezTo>
                    <a:pt x="144" y="1278"/>
                    <a:pt x="154" y="1282"/>
                    <a:pt x="164" y="1282"/>
                  </a:cubicBezTo>
                  <a:cubicBezTo>
                    <a:pt x="187" y="1282"/>
                    <a:pt x="211" y="1258"/>
                    <a:pt x="234" y="1235"/>
                  </a:cubicBezTo>
                  <a:lnTo>
                    <a:pt x="434" y="1135"/>
                  </a:lnTo>
                  <a:lnTo>
                    <a:pt x="434" y="1969"/>
                  </a:lnTo>
                  <a:lnTo>
                    <a:pt x="168" y="2135"/>
                  </a:lnTo>
                  <a:cubicBezTo>
                    <a:pt x="101" y="2169"/>
                    <a:pt x="68" y="2202"/>
                    <a:pt x="34" y="2269"/>
                  </a:cubicBezTo>
                  <a:cubicBezTo>
                    <a:pt x="1" y="2302"/>
                    <a:pt x="1" y="2336"/>
                    <a:pt x="1" y="2402"/>
                  </a:cubicBezTo>
                  <a:cubicBezTo>
                    <a:pt x="1" y="2436"/>
                    <a:pt x="1" y="2469"/>
                    <a:pt x="34" y="2502"/>
                  </a:cubicBezTo>
                  <a:cubicBezTo>
                    <a:pt x="51" y="2519"/>
                    <a:pt x="68" y="2527"/>
                    <a:pt x="88" y="2527"/>
                  </a:cubicBezTo>
                  <a:cubicBezTo>
                    <a:pt x="109" y="2527"/>
                    <a:pt x="134" y="2519"/>
                    <a:pt x="168" y="2502"/>
                  </a:cubicBezTo>
                  <a:lnTo>
                    <a:pt x="935" y="2069"/>
                  </a:lnTo>
                  <a:cubicBezTo>
                    <a:pt x="968" y="2035"/>
                    <a:pt x="1035" y="2002"/>
                    <a:pt x="1035" y="1935"/>
                  </a:cubicBezTo>
                  <a:cubicBezTo>
                    <a:pt x="1068" y="1902"/>
                    <a:pt x="1068" y="1835"/>
                    <a:pt x="1068" y="1802"/>
                  </a:cubicBezTo>
                  <a:cubicBezTo>
                    <a:pt x="1102" y="1769"/>
                    <a:pt x="1068" y="1702"/>
                    <a:pt x="1035" y="1702"/>
                  </a:cubicBezTo>
                  <a:cubicBezTo>
                    <a:pt x="1035" y="1685"/>
                    <a:pt x="1027" y="1677"/>
                    <a:pt x="1010" y="1677"/>
                  </a:cubicBezTo>
                  <a:cubicBezTo>
                    <a:pt x="993" y="1677"/>
                    <a:pt x="968" y="1685"/>
                    <a:pt x="935" y="1702"/>
                  </a:cubicBezTo>
                  <a:lnTo>
                    <a:pt x="668" y="1835"/>
                  </a:lnTo>
                  <a:lnTo>
                    <a:pt x="668" y="668"/>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437;p54">
              <a:extLst>
                <a:ext uri="{FF2B5EF4-FFF2-40B4-BE49-F238E27FC236}">
                  <a16:creationId xmlns:a16="http://schemas.microsoft.com/office/drawing/2014/main" id="{9E76CD18-03D3-4F12-88D2-0BAA66AF340B}"/>
                </a:ext>
              </a:extLst>
            </p:cNvPr>
            <p:cNvSpPr/>
            <p:nvPr/>
          </p:nvSpPr>
          <p:spPr>
            <a:xfrm>
              <a:off x="2652075" y="2419350"/>
              <a:ext cx="30025" cy="44550"/>
            </a:xfrm>
            <a:custGeom>
              <a:avLst/>
              <a:gdLst/>
              <a:ahLst/>
              <a:cxnLst/>
              <a:rect l="l" t="t" r="r" b="b"/>
              <a:pathLst>
                <a:path w="1201" h="1782" extrusionOk="0">
                  <a:moveTo>
                    <a:pt x="734" y="397"/>
                  </a:moveTo>
                  <a:cubicBezTo>
                    <a:pt x="784" y="397"/>
                    <a:pt x="834" y="414"/>
                    <a:pt x="867" y="447"/>
                  </a:cubicBezTo>
                  <a:cubicBezTo>
                    <a:pt x="934" y="547"/>
                    <a:pt x="967" y="647"/>
                    <a:pt x="967" y="714"/>
                  </a:cubicBezTo>
                  <a:lnTo>
                    <a:pt x="967" y="747"/>
                  </a:lnTo>
                  <a:cubicBezTo>
                    <a:pt x="934" y="847"/>
                    <a:pt x="901" y="981"/>
                    <a:pt x="867" y="1114"/>
                  </a:cubicBezTo>
                  <a:cubicBezTo>
                    <a:pt x="801" y="1214"/>
                    <a:pt x="701" y="1314"/>
                    <a:pt x="601" y="1414"/>
                  </a:cubicBezTo>
                  <a:cubicBezTo>
                    <a:pt x="550" y="1431"/>
                    <a:pt x="500" y="1439"/>
                    <a:pt x="455" y="1439"/>
                  </a:cubicBezTo>
                  <a:cubicBezTo>
                    <a:pt x="409" y="1439"/>
                    <a:pt x="367" y="1431"/>
                    <a:pt x="334" y="1414"/>
                  </a:cubicBezTo>
                  <a:cubicBezTo>
                    <a:pt x="267" y="1348"/>
                    <a:pt x="234" y="1248"/>
                    <a:pt x="234" y="1148"/>
                  </a:cubicBezTo>
                  <a:cubicBezTo>
                    <a:pt x="234" y="1014"/>
                    <a:pt x="267" y="847"/>
                    <a:pt x="334" y="747"/>
                  </a:cubicBezTo>
                  <a:cubicBezTo>
                    <a:pt x="400" y="614"/>
                    <a:pt x="467" y="514"/>
                    <a:pt x="601" y="447"/>
                  </a:cubicBezTo>
                  <a:cubicBezTo>
                    <a:pt x="634" y="414"/>
                    <a:pt x="684" y="397"/>
                    <a:pt x="734" y="397"/>
                  </a:cubicBezTo>
                  <a:close/>
                  <a:moveTo>
                    <a:pt x="815" y="0"/>
                  </a:moveTo>
                  <a:cubicBezTo>
                    <a:pt x="734" y="0"/>
                    <a:pt x="649" y="31"/>
                    <a:pt x="601" y="80"/>
                  </a:cubicBezTo>
                  <a:cubicBezTo>
                    <a:pt x="467" y="147"/>
                    <a:pt x="367" y="247"/>
                    <a:pt x="300" y="347"/>
                  </a:cubicBezTo>
                  <a:cubicBezTo>
                    <a:pt x="200" y="480"/>
                    <a:pt x="134" y="647"/>
                    <a:pt x="100" y="781"/>
                  </a:cubicBezTo>
                  <a:cubicBezTo>
                    <a:pt x="33" y="947"/>
                    <a:pt x="0" y="1081"/>
                    <a:pt x="0" y="1248"/>
                  </a:cubicBezTo>
                  <a:cubicBezTo>
                    <a:pt x="0" y="1381"/>
                    <a:pt x="33" y="1481"/>
                    <a:pt x="67" y="1615"/>
                  </a:cubicBezTo>
                  <a:cubicBezTo>
                    <a:pt x="134" y="1681"/>
                    <a:pt x="200" y="1748"/>
                    <a:pt x="300" y="1781"/>
                  </a:cubicBezTo>
                  <a:cubicBezTo>
                    <a:pt x="400" y="1781"/>
                    <a:pt x="500" y="1781"/>
                    <a:pt x="601" y="1715"/>
                  </a:cubicBezTo>
                  <a:cubicBezTo>
                    <a:pt x="701" y="1648"/>
                    <a:pt x="801" y="1548"/>
                    <a:pt x="901" y="1414"/>
                  </a:cubicBezTo>
                  <a:cubicBezTo>
                    <a:pt x="1001" y="1314"/>
                    <a:pt x="1068" y="1148"/>
                    <a:pt x="1101" y="1014"/>
                  </a:cubicBezTo>
                  <a:cubicBezTo>
                    <a:pt x="1168" y="881"/>
                    <a:pt x="1168" y="747"/>
                    <a:pt x="1168" y="581"/>
                  </a:cubicBezTo>
                  <a:cubicBezTo>
                    <a:pt x="1201" y="447"/>
                    <a:pt x="1168" y="314"/>
                    <a:pt x="1101" y="214"/>
                  </a:cubicBezTo>
                  <a:cubicBezTo>
                    <a:pt x="1068" y="114"/>
                    <a:pt x="1001" y="47"/>
                    <a:pt x="901" y="13"/>
                  </a:cubicBezTo>
                  <a:cubicBezTo>
                    <a:pt x="874" y="5"/>
                    <a:pt x="845" y="0"/>
                    <a:pt x="81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438;p54">
              <a:extLst>
                <a:ext uri="{FF2B5EF4-FFF2-40B4-BE49-F238E27FC236}">
                  <a16:creationId xmlns:a16="http://schemas.microsoft.com/office/drawing/2014/main" id="{BFC03CEA-A86C-4FBB-9915-53163DBFACDB}"/>
                </a:ext>
              </a:extLst>
            </p:cNvPr>
            <p:cNvSpPr/>
            <p:nvPr/>
          </p:nvSpPr>
          <p:spPr>
            <a:xfrm>
              <a:off x="2687100" y="2395900"/>
              <a:ext cx="30025" cy="53600"/>
            </a:xfrm>
            <a:custGeom>
              <a:avLst/>
              <a:gdLst/>
              <a:ahLst/>
              <a:cxnLst/>
              <a:rect l="l" t="t" r="r" b="b"/>
              <a:pathLst>
                <a:path w="1201" h="2144" extrusionOk="0">
                  <a:moveTo>
                    <a:pt x="1017" y="1"/>
                  </a:moveTo>
                  <a:cubicBezTo>
                    <a:pt x="976" y="1"/>
                    <a:pt x="934" y="17"/>
                    <a:pt x="901" y="51"/>
                  </a:cubicBezTo>
                  <a:cubicBezTo>
                    <a:pt x="834" y="84"/>
                    <a:pt x="801" y="118"/>
                    <a:pt x="767" y="184"/>
                  </a:cubicBezTo>
                  <a:cubicBezTo>
                    <a:pt x="667" y="284"/>
                    <a:pt x="601" y="384"/>
                    <a:pt x="534" y="518"/>
                  </a:cubicBezTo>
                  <a:lnTo>
                    <a:pt x="534" y="318"/>
                  </a:lnTo>
                  <a:lnTo>
                    <a:pt x="234" y="518"/>
                  </a:lnTo>
                  <a:cubicBezTo>
                    <a:pt x="167" y="551"/>
                    <a:pt x="134" y="585"/>
                    <a:pt x="100" y="651"/>
                  </a:cubicBezTo>
                  <a:cubicBezTo>
                    <a:pt x="67" y="685"/>
                    <a:pt x="67" y="751"/>
                    <a:pt x="67" y="785"/>
                  </a:cubicBezTo>
                  <a:cubicBezTo>
                    <a:pt x="67" y="818"/>
                    <a:pt x="67" y="851"/>
                    <a:pt x="100" y="885"/>
                  </a:cubicBezTo>
                  <a:cubicBezTo>
                    <a:pt x="117" y="901"/>
                    <a:pt x="134" y="910"/>
                    <a:pt x="154" y="910"/>
                  </a:cubicBezTo>
                  <a:cubicBezTo>
                    <a:pt x="175" y="910"/>
                    <a:pt x="200" y="901"/>
                    <a:pt x="234" y="885"/>
                  </a:cubicBezTo>
                  <a:lnTo>
                    <a:pt x="300" y="851"/>
                  </a:lnTo>
                  <a:lnTo>
                    <a:pt x="300" y="1685"/>
                  </a:lnTo>
                  <a:lnTo>
                    <a:pt x="167" y="1752"/>
                  </a:lnTo>
                  <a:cubicBezTo>
                    <a:pt x="100" y="1785"/>
                    <a:pt x="67" y="1819"/>
                    <a:pt x="33" y="1885"/>
                  </a:cubicBezTo>
                  <a:cubicBezTo>
                    <a:pt x="33" y="1919"/>
                    <a:pt x="0" y="1952"/>
                    <a:pt x="0" y="2019"/>
                  </a:cubicBezTo>
                  <a:cubicBezTo>
                    <a:pt x="0" y="2052"/>
                    <a:pt x="33" y="2086"/>
                    <a:pt x="33" y="2119"/>
                  </a:cubicBezTo>
                  <a:cubicBezTo>
                    <a:pt x="50" y="2136"/>
                    <a:pt x="67" y="2144"/>
                    <a:pt x="88" y="2144"/>
                  </a:cubicBezTo>
                  <a:cubicBezTo>
                    <a:pt x="109" y="2144"/>
                    <a:pt x="134" y="2136"/>
                    <a:pt x="167" y="2119"/>
                  </a:cubicBezTo>
                  <a:lnTo>
                    <a:pt x="834" y="1719"/>
                  </a:lnTo>
                  <a:cubicBezTo>
                    <a:pt x="901" y="1685"/>
                    <a:pt x="934" y="1652"/>
                    <a:pt x="967" y="1585"/>
                  </a:cubicBezTo>
                  <a:cubicBezTo>
                    <a:pt x="1001" y="1552"/>
                    <a:pt x="1001" y="1519"/>
                    <a:pt x="1001" y="1452"/>
                  </a:cubicBezTo>
                  <a:cubicBezTo>
                    <a:pt x="1001" y="1418"/>
                    <a:pt x="1001" y="1385"/>
                    <a:pt x="967" y="1352"/>
                  </a:cubicBezTo>
                  <a:cubicBezTo>
                    <a:pt x="951" y="1335"/>
                    <a:pt x="934" y="1327"/>
                    <a:pt x="913" y="1327"/>
                  </a:cubicBezTo>
                  <a:cubicBezTo>
                    <a:pt x="892" y="1327"/>
                    <a:pt x="867" y="1335"/>
                    <a:pt x="834" y="1352"/>
                  </a:cubicBezTo>
                  <a:lnTo>
                    <a:pt x="534" y="1519"/>
                  </a:lnTo>
                  <a:lnTo>
                    <a:pt x="534" y="1018"/>
                  </a:lnTo>
                  <a:cubicBezTo>
                    <a:pt x="601" y="818"/>
                    <a:pt x="701" y="685"/>
                    <a:pt x="767" y="585"/>
                  </a:cubicBezTo>
                  <a:cubicBezTo>
                    <a:pt x="801" y="518"/>
                    <a:pt x="834" y="451"/>
                    <a:pt x="901" y="418"/>
                  </a:cubicBezTo>
                  <a:cubicBezTo>
                    <a:pt x="917" y="401"/>
                    <a:pt x="934" y="393"/>
                    <a:pt x="947" y="393"/>
                  </a:cubicBezTo>
                  <a:cubicBezTo>
                    <a:pt x="959" y="393"/>
                    <a:pt x="967" y="401"/>
                    <a:pt x="967" y="418"/>
                  </a:cubicBezTo>
                  <a:lnTo>
                    <a:pt x="1068" y="418"/>
                  </a:lnTo>
                  <a:cubicBezTo>
                    <a:pt x="1101" y="384"/>
                    <a:pt x="1134" y="351"/>
                    <a:pt x="1168" y="318"/>
                  </a:cubicBezTo>
                  <a:cubicBezTo>
                    <a:pt x="1168" y="251"/>
                    <a:pt x="1201" y="218"/>
                    <a:pt x="1201" y="151"/>
                  </a:cubicBezTo>
                  <a:cubicBezTo>
                    <a:pt x="1201" y="118"/>
                    <a:pt x="1168" y="51"/>
                    <a:pt x="1134" y="51"/>
                  </a:cubicBezTo>
                  <a:cubicBezTo>
                    <a:pt x="1101" y="17"/>
                    <a:pt x="1059" y="1"/>
                    <a:pt x="101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439;p54">
              <a:extLst>
                <a:ext uri="{FF2B5EF4-FFF2-40B4-BE49-F238E27FC236}">
                  <a16:creationId xmlns:a16="http://schemas.microsoft.com/office/drawing/2014/main" id="{BFB57CAC-D851-4534-8822-F01CC2AEC5A6}"/>
                </a:ext>
              </a:extLst>
            </p:cNvPr>
            <p:cNvSpPr/>
            <p:nvPr/>
          </p:nvSpPr>
          <p:spPr>
            <a:xfrm>
              <a:off x="2722125" y="2365475"/>
              <a:ext cx="27525" cy="62350"/>
            </a:xfrm>
            <a:custGeom>
              <a:avLst/>
              <a:gdLst/>
              <a:ahLst/>
              <a:cxnLst/>
              <a:rect l="l" t="t" r="r" b="b"/>
              <a:pathLst>
                <a:path w="1101" h="2494" extrusionOk="0">
                  <a:moveTo>
                    <a:pt x="634" y="0"/>
                  </a:moveTo>
                  <a:lnTo>
                    <a:pt x="367" y="134"/>
                  </a:lnTo>
                  <a:lnTo>
                    <a:pt x="367" y="501"/>
                  </a:lnTo>
                  <a:lnTo>
                    <a:pt x="634" y="367"/>
                  </a:lnTo>
                  <a:lnTo>
                    <a:pt x="634" y="0"/>
                  </a:lnTo>
                  <a:close/>
                  <a:moveTo>
                    <a:pt x="667" y="634"/>
                  </a:moveTo>
                  <a:lnTo>
                    <a:pt x="267" y="868"/>
                  </a:lnTo>
                  <a:cubicBezTo>
                    <a:pt x="200" y="868"/>
                    <a:pt x="167" y="934"/>
                    <a:pt x="134" y="968"/>
                  </a:cubicBezTo>
                  <a:cubicBezTo>
                    <a:pt x="100" y="1001"/>
                    <a:pt x="100" y="1068"/>
                    <a:pt x="100" y="1134"/>
                  </a:cubicBezTo>
                  <a:cubicBezTo>
                    <a:pt x="100" y="1168"/>
                    <a:pt x="100" y="1201"/>
                    <a:pt x="134" y="1234"/>
                  </a:cubicBezTo>
                  <a:cubicBezTo>
                    <a:pt x="150" y="1251"/>
                    <a:pt x="167" y="1259"/>
                    <a:pt x="188" y="1259"/>
                  </a:cubicBezTo>
                  <a:cubicBezTo>
                    <a:pt x="209" y="1259"/>
                    <a:pt x="234" y="1251"/>
                    <a:pt x="267" y="1234"/>
                  </a:cubicBezTo>
                  <a:lnTo>
                    <a:pt x="434" y="1101"/>
                  </a:lnTo>
                  <a:lnTo>
                    <a:pt x="434" y="1935"/>
                  </a:lnTo>
                  <a:lnTo>
                    <a:pt x="167" y="2102"/>
                  </a:lnTo>
                  <a:cubicBezTo>
                    <a:pt x="100" y="2135"/>
                    <a:pt x="67" y="2168"/>
                    <a:pt x="67" y="2235"/>
                  </a:cubicBezTo>
                  <a:cubicBezTo>
                    <a:pt x="33" y="2269"/>
                    <a:pt x="0" y="2302"/>
                    <a:pt x="0" y="2369"/>
                  </a:cubicBezTo>
                  <a:cubicBezTo>
                    <a:pt x="0" y="2435"/>
                    <a:pt x="33" y="2435"/>
                    <a:pt x="67" y="2469"/>
                  </a:cubicBezTo>
                  <a:cubicBezTo>
                    <a:pt x="67" y="2485"/>
                    <a:pt x="75" y="2494"/>
                    <a:pt x="92" y="2494"/>
                  </a:cubicBezTo>
                  <a:cubicBezTo>
                    <a:pt x="109" y="2494"/>
                    <a:pt x="134" y="2485"/>
                    <a:pt x="167" y="2469"/>
                  </a:cubicBezTo>
                  <a:lnTo>
                    <a:pt x="934" y="2002"/>
                  </a:lnTo>
                  <a:cubicBezTo>
                    <a:pt x="1001" y="2002"/>
                    <a:pt x="1034" y="1935"/>
                    <a:pt x="1068" y="1902"/>
                  </a:cubicBezTo>
                  <a:cubicBezTo>
                    <a:pt x="1068" y="1868"/>
                    <a:pt x="1101" y="1802"/>
                    <a:pt x="1101" y="1768"/>
                  </a:cubicBezTo>
                  <a:cubicBezTo>
                    <a:pt x="1101" y="1701"/>
                    <a:pt x="1068" y="1668"/>
                    <a:pt x="1068" y="1635"/>
                  </a:cubicBezTo>
                  <a:cubicBezTo>
                    <a:pt x="1034" y="1635"/>
                    <a:pt x="1001" y="1635"/>
                    <a:pt x="934" y="1668"/>
                  </a:cubicBezTo>
                  <a:lnTo>
                    <a:pt x="667" y="1835"/>
                  </a:lnTo>
                  <a:lnTo>
                    <a:pt x="667" y="634"/>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440;p54">
              <a:extLst>
                <a:ext uri="{FF2B5EF4-FFF2-40B4-BE49-F238E27FC236}">
                  <a16:creationId xmlns:a16="http://schemas.microsoft.com/office/drawing/2014/main" id="{5DAF85B7-8DC5-4B74-904C-343C07A2CF45}"/>
                </a:ext>
              </a:extLst>
            </p:cNvPr>
            <p:cNvSpPr/>
            <p:nvPr/>
          </p:nvSpPr>
          <p:spPr>
            <a:xfrm>
              <a:off x="2757150" y="2351300"/>
              <a:ext cx="30025" cy="51375"/>
            </a:xfrm>
            <a:custGeom>
              <a:avLst/>
              <a:gdLst/>
              <a:ahLst/>
              <a:cxnLst/>
              <a:rect l="l" t="t" r="r" b="b"/>
              <a:pathLst>
                <a:path w="1201" h="2055" extrusionOk="0">
                  <a:moveTo>
                    <a:pt x="367" y="0"/>
                  </a:moveTo>
                  <a:cubicBezTo>
                    <a:pt x="334" y="34"/>
                    <a:pt x="300" y="67"/>
                    <a:pt x="300" y="134"/>
                  </a:cubicBezTo>
                  <a:cubicBezTo>
                    <a:pt x="267" y="167"/>
                    <a:pt x="267" y="234"/>
                    <a:pt x="267" y="300"/>
                  </a:cubicBezTo>
                  <a:lnTo>
                    <a:pt x="267" y="601"/>
                  </a:lnTo>
                  <a:lnTo>
                    <a:pt x="167" y="634"/>
                  </a:lnTo>
                  <a:cubicBezTo>
                    <a:pt x="134" y="667"/>
                    <a:pt x="67" y="701"/>
                    <a:pt x="67" y="767"/>
                  </a:cubicBezTo>
                  <a:cubicBezTo>
                    <a:pt x="33" y="801"/>
                    <a:pt x="33" y="867"/>
                    <a:pt x="33" y="901"/>
                  </a:cubicBezTo>
                  <a:cubicBezTo>
                    <a:pt x="0" y="934"/>
                    <a:pt x="33" y="1001"/>
                    <a:pt x="67" y="1001"/>
                  </a:cubicBezTo>
                  <a:cubicBezTo>
                    <a:pt x="67" y="1029"/>
                    <a:pt x="73" y="1039"/>
                    <a:pt x="85" y="1039"/>
                  </a:cubicBezTo>
                  <a:cubicBezTo>
                    <a:pt x="101" y="1039"/>
                    <a:pt x="128" y="1020"/>
                    <a:pt x="167" y="1001"/>
                  </a:cubicBezTo>
                  <a:lnTo>
                    <a:pt x="267" y="968"/>
                  </a:lnTo>
                  <a:lnTo>
                    <a:pt x="267" y="1735"/>
                  </a:lnTo>
                  <a:cubicBezTo>
                    <a:pt x="234" y="1835"/>
                    <a:pt x="267" y="1935"/>
                    <a:pt x="367" y="2035"/>
                  </a:cubicBezTo>
                  <a:cubicBezTo>
                    <a:pt x="391" y="2047"/>
                    <a:pt x="420" y="2055"/>
                    <a:pt x="454" y="2055"/>
                  </a:cubicBezTo>
                  <a:cubicBezTo>
                    <a:pt x="511" y="2055"/>
                    <a:pt x="583" y="2032"/>
                    <a:pt x="667" y="1968"/>
                  </a:cubicBezTo>
                  <a:cubicBezTo>
                    <a:pt x="767" y="1902"/>
                    <a:pt x="867" y="1835"/>
                    <a:pt x="934" y="1768"/>
                  </a:cubicBezTo>
                  <a:cubicBezTo>
                    <a:pt x="1034" y="1668"/>
                    <a:pt x="1101" y="1568"/>
                    <a:pt x="1168" y="1468"/>
                  </a:cubicBezTo>
                  <a:cubicBezTo>
                    <a:pt x="1168" y="1435"/>
                    <a:pt x="1201" y="1401"/>
                    <a:pt x="1201" y="1334"/>
                  </a:cubicBezTo>
                  <a:cubicBezTo>
                    <a:pt x="1201" y="1301"/>
                    <a:pt x="1168" y="1268"/>
                    <a:pt x="1168" y="1234"/>
                  </a:cubicBezTo>
                  <a:lnTo>
                    <a:pt x="1068" y="1234"/>
                  </a:lnTo>
                  <a:cubicBezTo>
                    <a:pt x="1034" y="1268"/>
                    <a:pt x="1001" y="1301"/>
                    <a:pt x="1001" y="1334"/>
                  </a:cubicBezTo>
                  <a:cubicBezTo>
                    <a:pt x="901" y="1468"/>
                    <a:pt x="801" y="1568"/>
                    <a:pt x="667" y="1635"/>
                  </a:cubicBezTo>
                  <a:cubicBezTo>
                    <a:pt x="620" y="1658"/>
                    <a:pt x="573" y="1682"/>
                    <a:pt x="538" y="1682"/>
                  </a:cubicBezTo>
                  <a:cubicBezTo>
                    <a:pt x="523" y="1682"/>
                    <a:pt x="510" y="1678"/>
                    <a:pt x="500" y="1668"/>
                  </a:cubicBezTo>
                  <a:cubicBezTo>
                    <a:pt x="467" y="1668"/>
                    <a:pt x="467" y="1635"/>
                    <a:pt x="467" y="1535"/>
                  </a:cubicBezTo>
                  <a:lnTo>
                    <a:pt x="467" y="834"/>
                  </a:lnTo>
                  <a:lnTo>
                    <a:pt x="901" y="601"/>
                  </a:lnTo>
                  <a:cubicBezTo>
                    <a:pt x="934" y="601"/>
                    <a:pt x="1001" y="534"/>
                    <a:pt x="1001" y="501"/>
                  </a:cubicBezTo>
                  <a:cubicBezTo>
                    <a:pt x="1034" y="467"/>
                    <a:pt x="1034" y="400"/>
                    <a:pt x="1034" y="334"/>
                  </a:cubicBezTo>
                  <a:cubicBezTo>
                    <a:pt x="1068" y="300"/>
                    <a:pt x="1034" y="267"/>
                    <a:pt x="1001" y="234"/>
                  </a:cubicBezTo>
                  <a:cubicBezTo>
                    <a:pt x="1001" y="217"/>
                    <a:pt x="984" y="209"/>
                    <a:pt x="963" y="209"/>
                  </a:cubicBezTo>
                  <a:cubicBezTo>
                    <a:pt x="942" y="209"/>
                    <a:pt x="917" y="217"/>
                    <a:pt x="901" y="234"/>
                  </a:cubicBezTo>
                  <a:lnTo>
                    <a:pt x="467" y="501"/>
                  </a:lnTo>
                  <a:lnTo>
                    <a:pt x="467" y="167"/>
                  </a:lnTo>
                  <a:cubicBezTo>
                    <a:pt x="500" y="134"/>
                    <a:pt x="467" y="67"/>
                    <a:pt x="4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441;p54">
              <a:extLst>
                <a:ext uri="{FF2B5EF4-FFF2-40B4-BE49-F238E27FC236}">
                  <a16:creationId xmlns:a16="http://schemas.microsoft.com/office/drawing/2014/main" id="{372AEBF1-D4F1-4EB0-8F56-CF33A7B41297}"/>
                </a:ext>
              </a:extLst>
            </p:cNvPr>
            <p:cNvSpPr/>
            <p:nvPr/>
          </p:nvSpPr>
          <p:spPr>
            <a:xfrm>
              <a:off x="2788825" y="2335450"/>
              <a:ext cx="31725" cy="72375"/>
            </a:xfrm>
            <a:custGeom>
              <a:avLst/>
              <a:gdLst/>
              <a:ahLst/>
              <a:cxnLst/>
              <a:rect l="l" t="t" r="r" b="b"/>
              <a:pathLst>
                <a:path w="1269" h="2895" extrusionOk="0">
                  <a:moveTo>
                    <a:pt x="1235" y="0"/>
                  </a:moveTo>
                  <a:cubicBezTo>
                    <a:pt x="1202" y="0"/>
                    <a:pt x="1168" y="0"/>
                    <a:pt x="1101" y="34"/>
                  </a:cubicBezTo>
                  <a:lnTo>
                    <a:pt x="901" y="167"/>
                  </a:lnTo>
                  <a:cubicBezTo>
                    <a:pt x="868" y="167"/>
                    <a:pt x="801" y="234"/>
                    <a:pt x="801" y="267"/>
                  </a:cubicBezTo>
                  <a:cubicBezTo>
                    <a:pt x="768" y="301"/>
                    <a:pt x="735" y="367"/>
                    <a:pt x="735" y="401"/>
                  </a:cubicBezTo>
                  <a:cubicBezTo>
                    <a:pt x="735" y="467"/>
                    <a:pt x="768" y="501"/>
                    <a:pt x="801" y="534"/>
                  </a:cubicBezTo>
                  <a:cubicBezTo>
                    <a:pt x="801" y="545"/>
                    <a:pt x="805" y="549"/>
                    <a:pt x="812" y="549"/>
                  </a:cubicBezTo>
                  <a:cubicBezTo>
                    <a:pt x="827" y="549"/>
                    <a:pt x="857" y="534"/>
                    <a:pt x="901" y="534"/>
                  </a:cubicBezTo>
                  <a:lnTo>
                    <a:pt x="634" y="1468"/>
                  </a:lnTo>
                  <a:lnTo>
                    <a:pt x="368" y="834"/>
                  </a:lnTo>
                  <a:cubicBezTo>
                    <a:pt x="401" y="801"/>
                    <a:pt x="434" y="768"/>
                    <a:pt x="468" y="701"/>
                  </a:cubicBezTo>
                  <a:cubicBezTo>
                    <a:pt x="501" y="668"/>
                    <a:pt x="501" y="634"/>
                    <a:pt x="501" y="567"/>
                  </a:cubicBezTo>
                  <a:cubicBezTo>
                    <a:pt x="501" y="534"/>
                    <a:pt x="501" y="501"/>
                    <a:pt x="468" y="467"/>
                  </a:cubicBezTo>
                  <a:cubicBezTo>
                    <a:pt x="451" y="451"/>
                    <a:pt x="434" y="442"/>
                    <a:pt x="418" y="442"/>
                  </a:cubicBezTo>
                  <a:cubicBezTo>
                    <a:pt x="401" y="442"/>
                    <a:pt x="384" y="451"/>
                    <a:pt x="368" y="467"/>
                  </a:cubicBezTo>
                  <a:lnTo>
                    <a:pt x="134" y="567"/>
                  </a:lnTo>
                  <a:cubicBezTo>
                    <a:pt x="101" y="601"/>
                    <a:pt x="67" y="634"/>
                    <a:pt x="34" y="701"/>
                  </a:cubicBezTo>
                  <a:cubicBezTo>
                    <a:pt x="1" y="734"/>
                    <a:pt x="1" y="801"/>
                    <a:pt x="1" y="834"/>
                  </a:cubicBezTo>
                  <a:cubicBezTo>
                    <a:pt x="1" y="868"/>
                    <a:pt x="1" y="934"/>
                    <a:pt x="34" y="934"/>
                  </a:cubicBezTo>
                  <a:cubicBezTo>
                    <a:pt x="34" y="951"/>
                    <a:pt x="42" y="959"/>
                    <a:pt x="55" y="959"/>
                  </a:cubicBezTo>
                  <a:cubicBezTo>
                    <a:pt x="67" y="959"/>
                    <a:pt x="84" y="951"/>
                    <a:pt x="101" y="934"/>
                  </a:cubicBezTo>
                  <a:lnTo>
                    <a:pt x="534" y="1902"/>
                  </a:lnTo>
                  <a:lnTo>
                    <a:pt x="368" y="2369"/>
                  </a:lnTo>
                  <a:lnTo>
                    <a:pt x="134" y="2502"/>
                  </a:lnTo>
                  <a:cubicBezTo>
                    <a:pt x="101" y="2536"/>
                    <a:pt x="67" y="2569"/>
                    <a:pt x="34" y="2636"/>
                  </a:cubicBezTo>
                  <a:cubicBezTo>
                    <a:pt x="1" y="2669"/>
                    <a:pt x="1" y="2736"/>
                    <a:pt x="1" y="2769"/>
                  </a:cubicBezTo>
                  <a:cubicBezTo>
                    <a:pt x="1" y="2802"/>
                    <a:pt x="1" y="2869"/>
                    <a:pt x="34" y="2869"/>
                  </a:cubicBezTo>
                  <a:cubicBezTo>
                    <a:pt x="51" y="2886"/>
                    <a:pt x="67" y="2894"/>
                    <a:pt x="84" y="2894"/>
                  </a:cubicBezTo>
                  <a:cubicBezTo>
                    <a:pt x="101" y="2894"/>
                    <a:pt x="117" y="2886"/>
                    <a:pt x="134" y="2869"/>
                  </a:cubicBezTo>
                  <a:lnTo>
                    <a:pt x="634" y="2569"/>
                  </a:lnTo>
                  <a:cubicBezTo>
                    <a:pt x="701" y="2536"/>
                    <a:pt x="735" y="2502"/>
                    <a:pt x="768" y="2469"/>
                  </a:cubicBezTo>
                  <a:cubicBezTo>
                    <a:pt x="768" y="2402"/>
                    <a:pt x="801" y="2369"/>
                    <a:pt x="801" y="2302"/>
                  </a:cubicBezTo>
                  <a:cubicBezTo>
                    <a:pt x="801" y="2235"/>
                    <a:pt x="768" y="2202"/>
                    <a:pt x="735" y="2202"/>
                  </a:cubicBezTo>
                  <a:cubicBezTo>
                    <a:pt x="735" y="2202"/>
                    <a:pt x="701" y="2202"/>
                    <a:pt x="634" y="2235"/>
                  </a:cubicBezTo>
                  <a:lnTo>
                    <a:pt x="1135" y="367"/>
                  </a:lnTo>
                  <a:cubicBezTo>
                    <a:pt x="1202" y="334"/>
                    <a:pt x="1202" y="301"/>
                    <a:pt x="1235" y="267"/>
                  </a:cubicBezTo>
                  <a:cubicBezTo>
                    <a:pt x="1268" y="201"/>
                    <a:pt x="1268" y="167"/>
                    <a:pt x="1268" y="134"/>
                  </a:cubicBezTo>
                  <a:cubicBezTo>
                    <a:pt x="1268" y="67"/>
                    <a:pt x="1268" y="34"/>
                    <a:pt x="123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442;p54">
              <a:extLst>
                <a:ext uri="{FF2B5EF4-FFF2-40B4-BE49-F238E27FC236}">
                  <a16:creationId xmlns:a16="http://schemas.microsoft.com/office/drawing/2014/main" id="{4D350025-1FD5-41CA-9F06-8436F6F2CFD5}"/>
                </a:ext>
              </a:extLst>
            </p:cNvPr>
            <p:cNvSpPr/>
            <p:nvPr/>
          </p:nvSpPr>
          <p:spPr>
            <a:xfrm>
              <a:off x="2824700" y="2318775"/>
              <a:ext cx="32525" cy="49850"/>
            </a:xfrm>
            <a:custGeom>
              <a:avLst/>
              <a:gdLst/>
              <a:ahLst/>
              <a:cxnLst/>
              <a:rect l="l" t="t" r="r" b="b"/>
              <a:pathLst>
                <a:path w="1301" h="1994" extrusionOk="0">
                  <a:moveTo>
                    <a:pt x="133" y="0"/>
                  </a:moveTo>
                  <a:cubicBezTo>
                    <a:pt x="100" y="34"/>
                    <a:pt x="67" y="67"/>
                    <a:pt x="33" y="100"/>
                  </a:cubicBezTo>
                  <a:cubicBezTo>
                    <a:pt x="33" y="167"/>
                    <a:pt x="0" y="200"/>
                    <a:pt x="0" y="267"/>
                  </a:cubicBezTo>
                  <a:cubicBezTo>
                    <a:pt x="0" y="300"/>
                    <a:pt x="0" y="300"/>
                    <a:pt x="33" y="334"/>
                  </a:cubicBezTo>
                  <a:cubicBezTo>
                    <a:pt x="33" y="367"/>
                    <a:pt x="67" y="367"/>
                    <a:pt x="100" y="401"/>
                  </a:cubicBezTo>
                  <a:lnTo>
                    <a:pt x="834" y="601"/>
                  </a:lnTo>
                  <a:lnTo>
                    <a:pt x="100" y="1635"/>
                  </a:lnTo>
                  <a:cubicBezTo>
                    <a:pt x="67" y="1668"/>
                    <a:pt x="33" y="1735"/>
                    <a:pt x="33" y="1768"/>
                  </a:cubicBezTo>
                  <a:cubicBezTo>
                    <a:pt x="0" y="1802"/>
                    <a:pt x="0" y="1835"/>
                    <a:pt x="0" y="1868"/>
                  </a:cubicBezTo>
                  <a:cubicBezTo>
                    <a:pt x="0" y="1902"/>
                    <a:pt x="0" y="1935"/>
                    <a:pt x="33" y="1968"/>
                  </a:cubicBezTo>
                  <a:cubicBezTo>
                    <a:pt x="50" y="1985"/>
                    <a:pt x="67" y="1993"/>
                    <a:pt x="83" y="1993"/>
                  </a:cubicBezTo>
                  <a:cubicBezTo>
                    <a:pt x="100" y="1993"/>
                    <a:pt x="117" y="1985"/>
                    <a:pt x="133" y="1968"/>
                  </a:cubicBezTo>
                  <a:cubicBezTo>
                    <a:pt x="167" y="1968"/>
                    <a:pt x="200" y="1935"/>
                    <a:pt x="200" y="1868"/>
                  </a:cubicBezTo>
                  <a:lnTo>
                    <a:pt x="1301" y="300"/>
                  </a:lnTo>
                  <a:lnTo>
                    <a:pt x="20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443;p54">
              <a:extLst>
                <a:ext uri="{FF2B5EF4-FFF2-40B4-BE49-F238E27FC236}">
                  <a16:creationId xmlns:a16="http://schemas.microsoft.com/office/drawing/2014/main" id="{44C04C10-6EC0-4B04-8765-B2E567B9A0A3}"/>
                </a:ext>
              </a:extLst>
            </p:cNvPr>
            <p:cNvSpPr/>
            <p:nvPr/>
          </p:nvSpPr>
          <p:spPr>
            <a:xfrm>
              <a:off x="1857325" y="2966100"/>
              <a:ext cx="32550" cy="49850"/>
            </a:xfrm>
            <a:custGeom>
              <a:avLst/>
              <a:gdLst/>
              <a:ahLst/>
              <a:cxnLst/>
              <a:rect l="l" t="t" r="r" b="b"/>
              <a:pathLst>
                <a:path w="1302" h="1994" extrusionOk="0">
                  <a:moveTo>
                    <a:pt x="1247" y="1"/>
                  </a:moveTo>
                  <a:cubicBezTo>
                    <a:pt x="1235" y="1"/>
                    <a:pt x="1218" y="9"/>
                    <a:pt x="1202" y="26"/>
                  </a:cubicBezTo>
                  <a:cubicBezTo>
                    <a:pt x="1168" y="59"/>
                    <a:pt x="1135" y="93"/>
                    <a:pt x="1102" y="126"/>
                  </a:cubicBezTo>
                  <a:lnTo>
                    <a:pt x="1" y="1694"/>
                  </a:lnTo>
                  <a:lnTo>
                    <a:pt x="1102" y="1994"/>
                  </a:lnTo>
                  <a:lnTo>
                    <a:pt x="1202" y="1994"/>
                  </a:lnTo>
                  <a:cubicBezTo>
                    <a:pt x="1235" y="1961"/>
                    <a:pt x="1268" y="1927"/>
                    <a:pt x="1268" y="1894"/>
                  </a:cubicBezTo>
                  <a:cubicBezTo>
                    <a:pt x="1302" y="1827"/>
                    <a:pt x="1302" y="1794"/>
                    <a:pt x="1302" y="1727"/>
                  </a:cubicBezTo>
                  <a:cubicBezTo>
                    <a:pt x="1302" y="1694"/>
                    <a:pt x="1302" y="1694"/>
                    <a:pt x="1302" y="1660"/>
                  </a:cubicBezTo>
                  <a:cubicBezTo>
                    <a:pt x="1268" y="1627"/>
                    <a:pt x="1235" y="1627"/>
                    <a:pt x="1235" y="1627"/>
                  </a:cubicBezTo>
                  <a:lnTo>
                    <a:pt x="501" y="1427"/>
                  </a:lnTo>
                  <a:lnTo>
                    <a:pt x="1235" y="359"/>
                  </a:lnTo>
                  <a:cubicBezTo>
                    <a:pt x="1235" y="326"/>
                    <a:pt x="1268" y="293"/>
                    <a:pt x="1302" y="226"/>
                  </a:cubicBezTo>
                  <a:cubicBezTo>
                    <a:pt x="1302" y="193"/>
                    <a:pt x="1302" y="159"/>
                    <a:pt x="1302" y="126"/>
                  </a:cubicBezTo>
                  <a:cubicBezTo>
                    <a:pt x="1302" y="93"/>
                    <a:pt x="1302" y="59"/>
                    <a:pt x="1268" y="26"/>
                  </a:cubicBezTo>
                  <a:cubicBezTo>
                    <a:pt x="1268" y="9"/>
                    <a:pt x="1260" y="1"/>
                    <a:pt x="124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444;p54">
              <a:extLst>
                <a:ext uri="{FF2B5EF4-FFF2-40B4-BE49-F238E27FC236}">
                  <a16:creationId xmlns:a16="http://schemas.microsoft.com/office/drawing/2014/main" id="{BC06ABDC-BD3F-43B5-98B6-064C9789C7EA}"/>
                </a:ext>
              </a:extLst>
            </p:cNvPr>
            <p:cNvSpPr/>
            <p:nvPr/>
          </p:nvSpPr>
          <p:spPr>
            <a:xfrm>
              <a:off x="1897350" y="2935250"/>
              <a:ext cx="25050" cy="83200"/>
            </a:xfrm>
            <a:custGeom>
              <a:avLst/>
              <a:gdLst/>
              <a:ahLst/>
              <a:cxnLst/>
              <a:rect l="l" t="t" r="r" b="b"/>
              <a:pathLst>
                <a:path w="1002" h="3328" extrusionOk="0">
                  <a:moveTo>
                    <a:pt x="922" y="1"/>
                  </a:moveTo>
                  <a:cubicBezTo>
                    <a:pt x="910" y="1"/>
                    <a:pt x="902" y="9"/>
                    <a:pt x="902" y="26"/>
                  </a:cubicBezTo>
                  <a:cubicBezTo>
                    <a:pt x="868" y="59"/>
                    <a:pt x="835" y="59"/>
                    <a:pt x="801" y="92"/>
                  </a:cubicBezTo>
                  <a:cubicBezTo>
                    <a:pt x="801" y="159"/>
                    <a:pt x="768" y="192"/>
                    <a:pt x="768" y="259"/>
                  </a:cubicBezTo>
                  <a:lnTo>
                    <a:pt x="34" y="3094"/>
                  </a:lnTo>
                  <a:cubicBezTo>
                    <a:pt x="34" y="3128"/>
                    <a:pt x="1" y="3161"/>
                    <a:pt x="1" y="3228"/>
                  </a:cubicBezTo>
                  <a:cubicBezTo>
                    <a:pt x="1" y="3261"/>
                    <a:pt x="34" y="3295"/>
                    <a:pt x="34" y="3328"/>
                  </a:cubicBezTo>
                  <a:lnTo>
                    <a:pt x="134" y="3328"/>
                  </a:lnTo>
                  <a:cubicBezTo>
                    <a:pt x="168" y="3295"/>
                    <a:pt x="168" y="3295"/>
                    <a:pt x="201" y="3261"/>
                  </a:cubicBezTo>
                  <a:cubicBezTo>
                    <a:pt x="201" y="3195"/>
                    <a:pt x="234" y="3161"/>
                    <a:pt x="234" y="3094"/>
                  </a:cubicBezTo>
                  <a:lnTo>
                    <a:pt x="968" y="259"/>
                  </a:lnTo>
                  <a:cubicBezTo>
                    <a:pt x="1002" y="226"/>
                    <a:pt x="1002" y="159"/>
                    <a:pt x="1002" y="126"/>
                  </a:cubicBezTo>
                  <a:cubicBezTo>
                    <a:pt x="1002" y="92"/>
                    <a:pt x="1002" y="59"/>
                    <a:pt x="968" y="26"/>
                  </a:cubicBezTo>
                  <a:cubicBezTo>
                    <a:pt x="952" y="9"/>
                    <a:pt x="935" y="1"/>
                    <a:pt x="92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445;p54">
              <a:extLst>
                <a:ext uri="{FF2B5EF4-FFF2-40B4-BE49-F238E27FC236}">
                  <a16:creationId xmlns:a16="http://schemas.microsoft.com/office/drawing/2014/main" id="{DBFBD4A9-F199-4BE7-BD3A-AD3B294DF344}"/>
                </a:ext>
              </a:extLst>
            </p:cNvPr>
            <p:cNvSpPr/>
            <p:nvPr/>
          </p:nvSpPr>
          <p:spPr>
            <a:xfrm>
              <a:off x="1928225" y="2937550"/>
              <a:ext cx="31700" cy="50050"/>
            </a:xfrm>
            <a:custGeom>
              <a:avLst/>
              <a:gdLst/>
              <a:ahLst/>
              <a:cxnLst/>
              <a:rect l="l" t="t" r="r" b="b"/>
              <a:pathLst>
                <a:path w="1268" h="2002" extrusionOk="0">
                  <a:moveTo>
                    <a:pt x="1134" y="0"/>
                  </a:moveTo>
                  <a:lnTo>
                    <a:pt x="834" y="200"/>
                  </a:lnTo>
                  <a:cubicBezTo>
                    <a:pt x="801" y="200"/>
                    <a:pt x="734" y="234"/>
                    <a:pt x="734" y="301"/>
                  </a:cubicBezTo>
                  <a:cubicBezTo>
                    <a:pt x="701" y="334"/>
                    <a:pt x="701" y="401"/>
                    <a:pt x="701" y="434"/>
                  </a:cubicBezTo>
                  <a:cubicBezTo>
                    <a:pt x="667" y="467"/>
                    <a:pt x="701" y="534"/>
                    <a:pt x="734" y="567"/>
                  </a:cubicBezTo>
                  <a:cubicBezTo>
                    <a:pt x="734" y="567"/>
                    <a:pt x="767" y="567"/>
                    <a:pt x="834" y="534"/>
                  </a:cubicBezTo>
                  <a:lnTo>
                    <a:pt x="934" y="501"/>
                  </a:lnTo>
                  <a:lnTo>
                    <a:pt x="934" y="1201"/>
                  </a:lnTo>
                  <a:cubicBezTo>
                    <a:pt x="867" y="1301"/>
                    <a:pt x="801" y="1368"/>
                    <a:pt x="734" y="1468"/>
                  </a:cubicBezTo>
                  <a:cubicBezTo>
                    <a:pt x="667" y="1501"/>
                    <a:pt x="634" y="1568"/>
                    <a:pt x="567" y="1601"/>
                  </a:cubicBezTo>
                  <a:lnTo>
                    <a:pt x="467" y="1601"/>
                  </a:lnTo>
                  <a:cubicBezTo>
                    <a:pt x="434" y="1535"/>
                    <a:pt x="434" y="1501"/>
                    <a:pt x="434" y="1435"/>
                  </a:cubicBezTo>
                  <a:lnTo>
                    <a:pt x="434" y="401"/>
                  </a:lnTo>
                  <a:lnTo>
                    <a:pt x="167" y="567"/>
                  </a:lnTo>
                  <a:cubicBezTo>
                    <a:pt x="134" y="567"/>
                    <a:pt x="67" y="634"/>
                    <a:pt x="67" y="667"/>
                  </a:cubicBezTo>
                  <a:cubicBezTo>
                    <a:pt x="33" y="701"/>
                    <a:pt x="33" y="768"/>
                    <a:pt x="33" y="834"/>
                  </a:cubicBezTo>
                  <a:cubicBezTo>
                    <a:pt x="0" y="868"/>
                    <a:pt x="33" y="901"/>
                    <a:pt x="67" y="934"/>
                  </a:cubicBezTo>
                  <a:cubicBezTo>
                    <a:pt x="67" y="951"/>
                    <a:pt x="75" y="959"/>
                    <a:pt x="92" y="959"/>
                  </a:cubicBezTo>
                  <a:cubicBezTo>
                    <a:pt x="108" y="959"/>
                    <a:pt x="134" y="951"/>
                    <a:pt x="167" y="934"/>
                  </a:cubicBezTo>
                  <a:lnTo>
                    <a:pt x="200" y="901"/>
                  </a:lnTo>
                  <a:lnTo>
                    <a:pt x="200" y="1635"/>
                  </a:lnTo>
                  <a:cubicBezTo>
                    <a:pt x="200" y="1735"/>
                    <a:pt x="200" y="1802"/>
                    <a:pt x="234" y="1868"/>
                  </a:cubicBezTo>
                  <a:cubicBezTo>
                    <a:pt x="267" y="1935"/>
                    <a:pt x="300" y="1968"/>
                    <a:pt x="367" y="2002"/>
                  </a:cubicBezTo>
                  <a:cubicBezTo>
                    <a:pt x="434" y="2002"/>
                    <a:pt x="500" y="1968"/>
                    <a:pt x="567" y="1935"/>
                  </a:cubicBezTo>
                  <a:cubicBezTo>
                    <a:pt x="634" y="1902"/>
                    <a:pt x="667" y="1868"/>
                    <a:pt x="734" y="1802"/>
                  </a:cubicBezTo>
                  <a:cubicBezTo>
                    <a:pt x="801" y="1735"/>
                    <a:pt x="867" y="1668"/>
                    <a:pt x="934" y="1601"/>
                  </a:cubicBezTo>
                  <a:lnTo>
                    <a:pt x="934" y="1702"/>
                  </a:lnTo>
                  <a:lnTo>
                    <a:pt x="1134" y="1568"/>
                  </a:lnTo>
                  <a:cubicBezTo>
                    <a:pt x="1168" y="1535"/>
                    <a:pt x="1201" y="1501"/>
                    <a:pt x="1234" y="1435"/>
                  </a:cubicBezTo>
                  <a:cubicBezTo>
                    <a:pt x="1268" y="1401"/>
                    <a:pt x="1268" y="1335"/>
                    <a:pt x="1268" y="1301"/>
                  </a:cubicBezTo>
                  <a:cubicBezTo>
                    <a:pt x="1268" y="1268"/>
                    <a:pt x="1268" y="1235"/>
                    <a:pt x="1234" y="1201"/>
                  </a:cubicBezTo>
                  <a:cubicBezTo>
                    <a:pt x="1218" y="1184"/>
                    <a:pt x="1201" y="1176"/>
                    <a:pt x="1184" y="1176"/>
                  </a:cubicBezTo>
                  <a:cubicBezTo>
                    <a:pt x="1168" y="1176"/>
                    <a:pt x="1151" y="1184"/>
                    <a:pt x="1134" y="1201"/>
                  </a:cubicBezTo>
                  <a:lnTo>
                    <a:pt x="11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446;p54">
              <a:extLst>
                <a:ext uri="{FF2B5EF4-FFF2-40B4-BE49-F238E27FC236}">
                  <a16:creationId xmlns:a16="http://schemas.microsoft.com/office/drawing/2014/main" id="{404FCAE0-D331-4818-9D52-DD9E7EFC29F3}"/>
                </a:ext>
              </a:extLst>
            </p:cNvPr>
            <p:cNvSpPr/>
            <p:nvPr/>
          </p:nvSpPr>
          <p:spPr>
            <a:xfrm>
              <a:off x="1964900" y="2917750"/>
              <a:ext cx="30050" cy="53800"/>
            </a:xfrm>
            <a:custGeom>
              <a:avLst/>
              <a:gdLst/>
              <a:ahLst/>
              <a:cxnLst/>
              <a:rect l="l" t="t" r="r" b="b"/>
              <a:pathLst>
                <a:path w="1202" h="2152" extrusionOk="0">
                  <a:moveTo>
                    <a:pt x="1002" y="0"/>
                  </a:moveTo>
                  <a:cubicBezTo>
                    <a:pt x="968" y="0"/>
                    <a:pt x="935" y="8"/>
                    <a:pt x="901" y="25"/>
                  </a:cubicBezTo>
                  <a:cubicBezTo>
                    <a:pt x="835" y="58"/>
                    <a:pt x="801" y="125"/>
                    <a:pt x="735" y="159"/>
                  </a:cubicBezTo>
                  <a:cubicBezTo>
                    <a:pt x="668" y="292"/>
                    <a:pt x="601" y="392"/>
                    <a:pt x="535" y="492"/>
                  </a:cubicBezTo>
                  <a:lnTo>
                    <a:pt x="535" y="292"/>
                  </a:lnTo>
                  <a:lnTo>
                    <a:pt x="201" y="525"/>
                  </a:lnTo>
                  <a:cubicBezTo>
                    <a:pt x="168" y="559"/>
                    <a:pt x="134" y="592"/>
                    <a:pt x="101" y="659"/>
                  </a:cubicBezTo>
                  <a:cubicBezTo>
                    <a:pt x="68" y="692"/>
                    <a:pt x="68" y="726"/>
                    <a:pt x="68" y="792"/>
                  </a:cubicBezTo>
                  <a:cubicBezTo>
                    <a:pt x="68" y="826"/>
                    <a:pt x="68" y="859"/>
                    <a:pt x="101" y="892"/>
                  </a:cubicBezTo>
                  <a:cubicBezTo>
                    <a:pt x="118" y="909"/>
                    <a:pt x="134" y="917"/>
                    <a:pt x="151" y="917"/>
                  </a:cubicBezTo>
                  <a:cubicBezTo>
                    <a:pt x="168" y="917"/>
                    <a:pt x="184" y="909"/>
                    <a:pt x="201" y="892"/>
                  </a:cubicBezTo>
                  <a:lnTo>
                    <a:pt x="301" y="826"/>
                  </a:lnTo>
                  <a:lnTo>
                    <a:pt x="301" y="1660"/>
                  </a:lnTo>
                  <a:lnTo>
                    <a:pt x="168" y="1760"/>
                  </a:lnTo>
                  <a:cubicBezTo>
                    <a:pt x="101" y="1760"/>
                    <a:pt x="68" y="1826"/>
                    <a:pt x="34" y="1860"/>
                  </a:cubicBezTo>
                  <a:cubicBezTo>
                    <a:pt x="1" y="1893"/>
                    <a:pt x="1" y="1960"/>
                    <a:pt x="1" y="1993"/>
                  </a:cubicBezTo>
                  <a:cubicBezTo>
                    <a:pt x="1" y="2060"/>
                    <a:pt x="1" y="2093"/>
                    <a:pt x="34" y="2127"/>
                  </a:cubicBezTo>
                  <a:cubicBezTo>
                    <a:pt x="51" y="2143"/>
                    <a:pt x="68" y="2152"/>
                    <a:pt x="88" y="2152"/>
                  </a:cubicBezTo>
                  <a:cubicBezTo>
                    <a:pt x="109" y="2152"/>
                    <a:pt x="134" y="2143"/>
                    <a:pt x="168" y="2127"/>
                  </a:cubicBezTo>
                  <a:lnTo>
                    <a:pt x="835" y="1693"/>
                  </a:lnTo>
                  <a:cubicBezTo>
                    <a:pt x="901" y="1660"/>
                    <a:pt x="935" y="1626"/>
                    <a:pt x="968" y="1593"/>
                  </a:cubicBezTo>
                  <a:cubicBezTo>
                    <a:pt x="968" y="1526"/>
                    <a:pt x="1002" y="1493"/>
                    <a:pt x="1002" y="1426"/>
                  </a:cubicBezTo>
                  <a:cubicBezTo>
                    <a:pt x="1002" y="1393"/>
                    <a:pt x="968" y="1359"/>
                    <a:pt x="968" y="1326"/>
                  </a:cubicBezTo>
                  <a:cubicBezTo>
                    <a:pt x="951" y="1309"/>
                    <a:pt x="935" y="1301"/>
                    <a:pt x="914" y="1301"/>
                  </a:cubicBezTo>
                  <a:cubicBezTo>
                    <a:pt x="893" y="1301"/>
                    <a:pt x="868" y="1309"/>
                    <a:pt x="835" y="1326"/>
                  </a:cubicBezTo>
                  <a:lnTo>
                    <a:pt x="535" y="1526"/>
                  </a:lnTo>
                  <a:lnTo>
                    <a:pt x="535" y="992"/>
                  </a:lnTo>
                  <a:cubicBezTo>
                    <a:pt x="601" y="859"/>
                    <a:pt x="668" y="726"/>
                    <a:pt x="768" y="592"/>
                  </a:cubicBezTo>
                  <a:cubicBezTo>
                    <a:pt x="801" y="492"/>
                    <a:pt x="835" y="459"/>
                    <a:pt x="901" y="392"/>
                  </a:cubicBezTo>
                  <a:lnTo>
                    <a:pt x="968" y="392"/>
                  </a:lnTo>
                  <a:cubicBezTo>
                    <a:pt x="985" y="409"/>
                    <a:pt x="1002" y="417"/>
                    <a:pt x="1018" y="417"/>
                  </a:cubicBezTo>
                  <a:cubicBezTo>
                    <a:pt x="1035" y="417"/>
                    <a:pt x="1052" y="409"/>
                    <a:pt x="1068" y="392"/>
                  </a:cubicBezTo>
                  <a:cubicBezTo>
                    <a:pt x="1102" y="392"/>
                    <a:pt x="1135" y="359"/>
                    <a:pt x="1135" y="292"/>
                  </a:cubicBezTo>
                  <a:cubicBezTo>
                    <a:pt x="1168" y="259"/>
                    <a:pt x="1168" y="225"/>
                    <a:pt x="1168" y="159"/>
                  </a:cubicBezTo>
                  <a:cubicBezTo>
                    <a:pt x="1202" y="92"/>
                    <a:pt x="1168" y="58"/>
                    <a:pt x="1102" y="25"/>
                  </a:cubicBezTo>
                  <a:cubicBezTo>
                    <a:pt x="1068" y="8"/>
                    <a:pt x="1035" y="0"/>
                    <a:pt x="100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447;p54">
              <a:extLst>
                <a:ext uri="{FF2B5EF4-FFF2-40B4-BE49-F238E27FC236}">
                  <a16:creationId xmlns:a16="http://schemas.microsoft.com/office/drawing/2014/main" id="{95A871F2-1687-4750-BAED-01CA5BEE1C66}"/>
                </a:ext>
              </a:extLst>
            </p:cNvPr>
            <p:cNvSpPr/>
            <p:nvPr/>
          </p:nvSpPr>
          <p:spPr>
            <a:xfrm>
              <a:off x="1999925" y="2885850"/>
              <a:ext cx="27550" cy="63400"/>
            </a:xfrm>
            <a:custGeom>
              <a:avLst/>
              <a:gdLst/>
              <a:ahLst/>
              <a:cxnLst/>
              <a:rect l="l" t="t" r="r" b="b"/>
              <a:pathLst>
                <a:path w="1102" h="2536" extrusionOk="0">
                  <a:moveTo>
                    <a:pt x="668" y="0"/>
                  </a:moveTo>
                  <a:lnTo>
                    <a:pt x="268" y="234"/>
                  </a:lnTo>
                  <a:cubicBezTo>
                    <a:pt x="201" y="267"/>
                    <a:pt x="168" y="300"/>
                    <a:pt x="134" y="334"/>
                  </a:cubicBezTo>
                  <a:cubicBezTo>
                    <a:pt x="101" y="400"/>
                    <a:pt x="101" y="434"/>
                    <a:pt x="101" y="501"/>
                  </a:cubicBezTo>
                  <a:cubicBezTo>
                    <a:pt x="101" y="534"/>
                    <a:pt x="101" y="567"/>
                    <a:pt x="134" y="601"/>
                  </a:cubicBezTo>
                  <a:cubicBezTo>
                    <a:pt x="151" y="617"/>
                    <a:pt x="168" y="626"/>
                    <a:pt x="188" y="626"/>
                  </a:cubicBezTo>
                  <a:cubicBezTo>
                    <a:pt x="209" y="626"/>
                    <a:pt x="234" y="617"/>
                    <a:pt x="268" y="601"/>
                  </a:cubicBezTo>
                  <a:lnTo>
                    <a:pt x="434" y="501"/>
                  </a:lnTo>
                  <a:lnTo>
                    <a:pt x="434" y="2002"/>
                  </a:lnTo>
                  <a:lnTo>
                    <a:pt x="168" y="2168"/>
                  </a:lnTo>
                  <a:cubicBezTo>
                    <a:pt x="101" y="2168"/>
                    <a:pt x="68" y="2235"/>
                    <a:pt x="34" y="2268"/>
                  </a:cubicBezTo>
                  <a:cubicBezTo>
                    <a:pt x="34" y="2302"/>
                    <a:pt x="1" y="2369"/>
                    <a:pt x="1" y="2402"/>
                  </a:cubicBezTo>
                  <a:cubicBezTo>
                    <a:pt x="1" y="2469"/>
                    <a:pt x="1" y="2502"/>
                    <a:pt x="34" y="2535"/>
                  </a:cubicBezTo>
                  <a:cubicBezTo>
                    <a:pt x="68" y="2535"/>
                    <a:pt x="101" y="2535"/>
                    <a:pt x="168" y="2502"/>
                  </a:cubicBezTo>
                  <a:lnTo>
                    <a:pt x="935" y="2035"/>
                  </a:lnTo>
                  <a:cubicBezTo>
                    <a:pt x="968" y="2035"/>
                    <a:pt x="1035" y="2002"/>
                    <a:pt x="1035" y="1935"/>
                  </a:cubicBezTo>
                  <a:cubicBezTo>
                    <a:pt x="1068" y="1902"/>
                    <a:pt x="1068" y="1835"/>
                    <a:pt x="1068" y="1801"/>
                  </a:cubicBezTo>
                  <a:cubicBezTo>
                    <a:pt x="1102" y="1768"/>
                    <a:pt x="1068" y="1701"/>
                    <a:pt x="1035" y="1668"/>
                  </a:cubicBezTo>
                  <a:cubicBezTo>
                    <a:pt x="1035" y="1668"/>
                    <a:pt x="1002" y="1668"/>
                    <a:pt x="935" y="1701"/>
                  </a:cubicBezTo>
                  <a:lnTo>
                    <a:pt x="668" y="1868"/>
                  </a:lnTo>
                  <a:lnTo>
                    <a:pt x="668"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448;p54">
              <a:extLst>
                <a:ext uri="{FF2B5EF4-FFF2-40B4-BE49-F238E27FC236}">
                  <a16:creationId xmlns:a16="http://schemas.microsoft.com/office/drawing/2014/main" id="{9523E66A-72A4-4B2E-92E4-CEA7818ACA49}"/>
                </a:ext>
              </a:extLst>
            </p:cNvPr>
            <p:cNvSpPr/>
            <p:nvPr/>
          </p:nvSpPr>
          <p:spPr>
            <a:xfrm>
              <a:off x="2033300" y="2880200"/>
              <a:ext cx="33375" cy="50500"/>
            </a:xfrm>
            <a:custGeom>
              <a:avLst/>
              <a:gdLst/>
              <a:ahLst/>
              <a:cxnLst/>
              <a:rect l="l" t="t" r="r" b="b"/>
              <a:pathLst>
                <a:path w="1335" h="2020" extrusionOk="0">
                  <a:moveTo>
                    <a:pt x="184" y="1"/>
                  </a:moveTo>
                  <a:cubicBezTo>
                    <a:pt x="167" y="1"/>
                    <a:pt x="150" y="9"/>
                    <a:pt x="134" y="26"/>
                  </a:cubicBezTo>
                  <a:cubicBezTo>
                    <a:pt x="100" y="26"/>
                    <a:pt x="67" y="59"/>
                    <a:pt x="67" y="126"/>
                  </a:cubicBezTo>
                  <a:cubicBezTo>
                    <a:pt x="33" y="159"/>
                    <a:pt x="33" y="193"/>
                    <a:pt x="33" y="260"/>
                  </a:cubicBezTo>
                  <a:cubicBezTo>
                    <a:pt x="0" y="293"/>
                    <a:pt x="0" y="326"/>
                    <a:pt x="33" y="326"/>
                  </a:cubicBezTo>
                  <a:cubicBezTo>
                    <a:pt x="33" y="360"/>
                    <a:pt x="67" y="393"/>
                    <a:pt x="100" y="393"/>
                  </a:cubicBezTo>
                  <a:lnTo>
                    <a:pt x="834" y="593"/>
                  </a:lnTo>
                  <a:lnTo>
                    <a:pt x="67" y="1661"/>
                  </a:lnTo>
                  <a:cubicBezTo>
                    <a:pt x="33" y="1694"/>
                    <a:pt x="33" y="1727"/>
                    <a:pt x="0" y="1794"/>
                  </a:cubicBezTo>
                  <a:cubicBezTo>
                    <a:pt x="0" y="1827"/>
                    <a:pt x="0" y="1861"/>
                    <a:pt x="0" y="1894"/>
                  </a:cubicBezTo>
                  <a:cubicBezTo>
                    <a:pt x="0" y="1927"/>
                    <a:pt x="0" y="1961"/>
                    <a:pt x="33" y="1994"/>
                  </a:cubicBezTo>
                  <a:cubicBezTo>
                    <a:pt x="50" y="2011"/>
                    <a:pt x="67" y="2019"/>
                    <a:pt x="83" y="2019"/>
                  </a:cubicBezTo>
                  <a:cubicBezTo>
                    <a:pt x="100" y="2019"/>
                    <a:pt x="117" y="2011"/>
                    <a:pt x="134" y="1994"/>
                  </a:cubicBezTo>
                  <a:cubicBezTo>
                    <a:pt x="167" y="1961"/>
                    <a:pt x="167" y="1927"/>
                    <a:pt x="200" y="1894"/>
                  </a:cubicBezTo>
                  <a:lnTo>
                    <a:pt x="1334" y="326"/>
                  </a:lnTo>
                  <a:lnTo>
                    <a:pt x="234" y="26"/>
                  </a:lnTo>
                  <a:cubicBezTo>
                    <a:pt x="217" y="9"/>
                    <a:pt x="200" y="1"/>
                    <a:pt x="18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449;p54">
              <a:extLst>
                <a:ext uri="{FF2B5EF4-FFF2-40B4-BE49-F238E27FC236}">
                  <a16:creationId xmlns:a16="http://schemas.microsoft.com/office/drawing/2014/main" id="{C0418A1A-DFE4-482A-BC88-E6B93FEF7FC2}"/>
                </a:ext>
              </a:extLst>
            </p:cNvPr>
            <p:cNvSpPr/>
            <p:nvPr/>
          </p:nvSpPr>
          <p:spPr>
            <a:xfrm>
              <a:off x="1687200" y="3168750"/>
              <a:ext cx="32550" cy="49850"/>
            </a:xfrm>
            <a:custGeom>
              <a:avLst/>
              <a:gdLst/>
              <a:ahLst/>
              <a:cxnLst/>
              <a:rect l="l" t="t" r="r" b="b"/>
              <a:pathLst>
                <a:path w="1302" h="1994" extrusionOk="0">
                  <a:moveTo>
                    <a:pt x="1223" y="1"/>
                  </a:moveTo>
                  <a:cubicBezTo>
                    <a:pt x="1210" y="1"/>
                    <a:pt x="1202" y="9"/>
                    <a:pt x="1202" y="26"/>
                  </a:cubicBezTo>
                  <a:cubicBezTo>
                    <a:pt x="1168" y="26"/>
                    <a:pt x="1135" y="59"/>
                    <a:pt x="1102" y="126"/>
                  </a:cubicBezTo>
                  <a:lnTo>
                    <a:pt x="1" y="1693"/>
                  </a:lnTo>
                  <a:lnTo>
                    <a:pt x="1102" y="1994"/>
                  </a:lnTo>
                  <a:lnTo>
                    <a:pt x="1202" y="1994"/>
                  </a:lnTo>
                  <a:cubicBezTo>
                    <a:pt x="1235" y="1960"/>
                    <a:pt x="1268" y="1927"/>
                    <a:pt x="1268" y="1894"/>
                  </a:cubicBezTo>
                  <a:cubicBezTo>
                    <a:pt x="1302" y="1827"/>
                    <a:pt x="1302" y="1794"/>
                    <a:pt x="1302" y="1727"/>
                  </a:cubicBezTo>
                  <a:cubicBezTo>
                    <a:pt x="1302" y="1727"/>
                    <a:pt x="1302" y="1693"/>
                    <a:pt x="1302" y="1660"/>
                  </a:cubicBezTo>
                  <a:cubicBezTo>
                    <a:pt x="1302" y="1627"/>
                    <a:pt x="1268" y="1627"/>
                    <a:pt x="1235" y="1627"/>
                  </a:cubicBezTo>
                  <a:lnTo>
                    <a:pt x="501" y="1427"/>
                  </a:lnTo>
                  <a:lnTo>
                    <a:pt x="1235" y="359"/>
                  </a:lnTo>
                  <a:cubicBezTo>
                    <a:pt x="1268" y="326"/>
                    <a:pt x="1302" y="259"/>
                    <a:pt x="1302" y="226"/>
                  </a:cubicBezTo>
                  <a:cubicBezTo>
                    <a:pt x="1302" y="192"/>
                    <a:pt x="1302" y="159"/>
                    <a:pt x="1302" y="126"/>
                  </a:cubicBezTo>
                  <a:cubicBezTo>
                    <a:pt x="1302" y="92"/>
                    <a:pt x="1302" y="26"/>
                    <a:pt x="1268" y="26"/>
                  </a:cubicBezTo>
                  <a:cubicBezTo>
                    <a:pt x="1252" y="9"/>
                    <a:pt x="1235" y="1"/>
                    <a:pt x="122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450;p54">
              <a:extLst>
                <a:ext uri="{FF2B5EF4-FFF2-40B4-BE49-F238E27FC236}">
                  <a16:creationId xmlns:a16="http://schemas.microsoft.com/office/drawing/2014/main" id="{747A4EED-02FF-45B0-B5F2-F8E547355BC5}"/>
                </a:ext>
              </a:extLst>
            </p:cNvPr>
            <p:cNvSpPr/>
            <p:nvPr/>
          </p:nvSpPr>
          <p:spPr>
            <a:xfrm>
              <a:off x="1727250" y="3138525"/>
              <a:ext cx="25025" cy="83200"/>
            </a:xfrm>
            <a:custGeom>
              <a:avLst/>
              <a:gdLst/>
              <a:ahLst/>
              <a:cxnLst/>
              <a:rect l="l" t="t" r="r" b="b"/>
              <a:pathLst>
                <a:path w="1001" h="3328" extrusionOk="0">
                  <a:moveTo>
                    <a:pt x="901" y="0"/>
                  </a:moveTo>
                  <a:cubicBezTo>
                    <a:pt x="867" y="34"/>
                    <a:pt x="834" y="67"/>
                    <a:pt x="834" y="100"/>
                  </a:cubicBezTo>
                  <a:cubicBezTo>
                    <a:pt x="801" y="134"/>
                    <a:pt x="801" y="201"/>
                    <a:pt x="767" y="234"/>
                  </a:cubicBezTo>
                  <a:lnTo>
                    <a:pt x="33" y="3069"/>
                  </a:lnTo>
                  <a:cubicBezTo>
                    <a:pt x="33" y="3103"/>
                    <a:pt x="33" y="3169"/>
                    <a:pt x="33" y="3203"/>
                  </a:cubicBezTo>
                  <a:cubicBezTo>
                    <a:pt x="0" y="3236"/>
                    <a:pt x="33" y="3269"/>
                    <a:pt x="67" y="3303"/>
                  </a:cubicBezTo>
                  <a:cubicBezTo>
                    <a:pt x="67" y="3319"/>
                    <a:pt x="75" y="3328"/>
                    <a:pt x="88" y="3328"/>
                  </a:cubicBezTo>
                  <a:cubicBezTo>
                    <a:pt x="100" y="3328"/>
                    <a:pt x="117" y="3319"/>
                    <a:pt x="133" y="3303"/>
                  </a:cubicBezTo>
                  <a:cubicBezTo>
                    <a:pt x="167" y="3303"/>
                    <a:pt x="200" y="3269"/>
                    <a:pt x="200" y="3236"/>
                  </a:cubicBezTo>
                  <a:cubicBezTo>
                    <a:pt x="234" y="3203"/>
                    <a:pt x="234" y="3136"/>
                    <a:pt x="267" y="3069"/>
                  </a:cubicBezTo>
                  <a:lnTo>
                    <a:pt x="1001" y="234"/>
                  </a:lnTo>
                  <a:cubicBezTo>
                    <a:pt x="1001" y="201"/>
                    <a:pt x="1001" y="167"/>
                    <a:pt x="1001" y="100"/>
                  </a:cubicBezTo>
                  <a:cubicBezTo>
                    <a:pt x="1001" y="67"/>
                    <a:pt x="1001" y="34"/>
                    <a:pt x="96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451;p54">
              <a:extLst>
                <a:ext uri="{FF2B5EF4-FFF2-40B4-BE49-F238E27FC236}">
                  <a16:creationId xmlns:a16="http://schemas.microsoft.com/office/drawing/2014/main" id="{E6E7AB9A-DB6D-490D-8D01-35AEC82F6470}"/>
                </a:ext>
              </a:extLst>
            </p:cNvPr>
            <p:cNvSpPr/>
            <p:nvPr/>
          </p:nvSpPr>
          <p:spPr>
            <a:xfrm>
              <a:off x="1758100" y="3140200"/>
              <a:ext cx="32550" cy="49550"/>
            </a:xfrm>
            <a:custGeom>
              <a:avLst/>
              <a:gdLst/>
              <a:ahLst/>
              <a:cxnLst/>
              <a:rect l="l" t="t" r="r" b="b"/>
              <a:pathLst>
                <a:path w="1302" h="1982" extrusionOk="0">
                  <a:moveTo>
                    <a:pt x="1134" y="0"/>
                  </a:moveTo>
                  <a:lnTo>
                    <a:pt x="834" y="200"/>
                  </a:lnTo>
                  <a:cubicBezTo>
                    <a:pt x="801" y="200"/>
                    <a:pt x="734" y="267"/>
                    <a:pt x="701" y="300"/>
                  </a:cubicBezTo>
                  <a:cubicBezTo>
                    <a:pt x="701" y="334"/>
                    <a:pt x="701" y="400"/>
                    <a:pt x="667" y="467"/>
                  </a:cubicBezTo>
                  <a:cubicBezTo>
                    <a:pt x="667" y="500"/>
                    <a:pt x="701" y="534"/>
                    <a:pt x="701" y="567"/>
                  </a:cubicBezTo>
                  <a:cubicBezTo>
                    <a:pt x="734" y="567"/>
                    <a:pt x="767" y="567"/>
                    <a:pt x="834" y="534"/>
                  </a:cubicBezTo>
                  <a:lnTo>
                    <a:pt x="901" y="500"/>
                  </a:lnTo>
                  <a:lnTo>
                    <a:pt x="901" y="1201"/>
                  </a:lnTo>
                  <a:cubicBezTo>
                    <a:pt x="868" y="1301"/>
                    <a:pt x="801" y="1368"/>
                    <a:pt x="734" y="1468"/>
                  </a:cubicBezTo>
                  <a:cubicBezTo>
                    <a:pt x="667" y="1535"/>
                    <a:pt x="634" y="1568"/>
                    <a:pt x="567" y="1601"/>
                  </a:cubicBezTo>
                  <a:lnTo>
                    <a:pt x="467" y="1601"/>
                  </a:lnTo>
                  <a:cubicBezTo>
                    <a:pt x="434" y="1535"/>
                    <a:pt x="434" y="1501"/>
                    <a:pt x="434" y="1468"/>
                  </a:cubicBezTo>
                  <a:lnTo>
                    <a:pt x="434" y="400"/>
                  </a:lnTo>
                  <a:lnTo>
                    <a:pt x="167" y="567"/>
                  </a:lnTo>
                  <a:cubicBezTo>
                    <a:pt x="134" y="601"/>
                    <a:pt x="67" y="634"/>
                    <a:pt x="34" y="701"/>
                  </a:cubicBezTo>
                  <a:cubicBezTo>
                    <a:pt x="34" y="734"/>
                    <a:pt x="34" y="767"/>
                    <a:pt x="0" y="834"/>
                  </a:cubicBezTo>
                  <a:cubicBezTo>
                    <a:pt x="0" y="867"/>
                    <a:pt x="34" y="901"/>
                    <a:pt x="34" y="934"/>
                  </a:cubicBezTo>
                  <a:cubicBezTo>
                    <a:pt x="43" y="944"/>
                    <a:pt x="53" y="948"/>
                    <a:pt x="64" y="948"/>
                  </a:cubicBezTo>
                  <a:cubicBezTo>
                    <a:pt x="89" y="948"/>
                    <a:pt x="120" y="924"/>
                    <a:pt x="167" y="901"/>
                  </a:cubicBezTo>
                  <a:lnTo>
                    <a:pt x="200" y="901"/>
                  </a:lnTo>
                  <a:lnTo>
                    <a:pt x="200" y="1635"/>
                  </a:lnTo>
                  <a:cubicBezTo>
                    <a:pt x="200" y="1701"/>
                    <a:pt x="200" y="1801"/>
                    <a:pt x="234" y="1868"/>
                  </a:cubicBezTo>
                  <a:cubicBezTo>
                    <a:pt x="267" y="1901"/>
                    <a:pt x="300" y="1968"/>
                    <a:pt x="367" y="1968"/>
                  </a:cubicBezTo>
                  <a:cubicBezTo>
                    <a:pt x="387" y="1978"/>
                    <a:pt x="406" y="1982"/>
                    <a:pt x="426" y="1982"/>
                  </a:cubicBezTo>
                  <a:cubicBezTo>
                    <a:pt x="473" y="1982"/>
                    <a:pt x="520" y="1958"/>
                    <a:pt x="567" y="1935"/>
                  </a:cubicBezTo>
                  <a:cubicBezTo>
                    <a:pt x="634" y="1901"/>
                    <a:pt x="667" y="1868"/>
                    <a:pt x="734" y="1801"/>
                  </a:cubicBezTo>
                  <a:cubicBezTo>
                    <a:pt x="801" y="1768"/>
                    <a:pt x="868" y="1668"/>
                    <a:pt x="901" y="1601"/>
                  </a:cubicBezTo>
                  <a:lnTo>
                    <a:pt x="901" y="1668"/>
                  </a:lnTo>
                  <a:lnTo>
                    <a:pt x="1134" y="1568"/>
                  </a:lnTo>
                  <a:cubicBezTo>
                    <a:pt x="1168" y="1535"/>
                    <a:pt x="1234" y="1501"/>
                    <a:pt x="1268" y="1434"/>
                  </a:cubicBezTo>
                  <a:cubicBezTo>
                    <a:pt x="1268" y="1401"/>
                    <a:pt x="1268" y="1334"/>
                    <a:pt x="1268" y="1301"/>
                  </a:cubicBezTo>
                  <a:cubicBezTo>
                    <a:pt x="1301" y="1268"/>
                    <a:pt x="1268" y="1201"/>
                    <a:pt x="1268" y="1201"/>
                  </a:cubicBezTo>
                  <a:cubicBezTo>
                    <a:pt x="1251" y="1184"/>
                    <a:pt x="1234" y="1176"/>
                    <a:pt x="1214" y="1176"/>
                  </a:cubicBezTo>
                  <a:cubicBezTo>
                    <a:pt x="1193" y="1176"/>
                    <a:pt x="1168" y="1184"/>
                    <a:pt x="1134" y="1201"/>
                  </a:cubicBezTo>
                  <a:lnTo>
                    <a:pt x="11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452;p54">
              <a:extLst>
                <a:ext uri="{FF2B5EF4-FFF2-40B4-BE49-F238E27FC236}">
                  <a16:creationId xmlns:a16="http://schemas.microsoft.com/office/drawing/2014/main" id="{E464E4BE-8990-4540-B48B-822A29760937}"/>
                </a:ext>
              </a:extLst>
            </p:cNvPr>
            <p:cNvSpPr/>
            <p:nvPr/>
          </p:nvSpPr>
          <p:spPr>
            <a:xfrm>
              <a:off x="1794775" y="3120375"/>
              <a:ext cx="30050" cy="53000"/>
            </a:xfrm>
            <a:custGeom>
              <a:avLst/>
              <a:gdLst/>
              <a:ahLst/>
              <a:cxnLst/>
              <a:rect l="l" t="t" r="r" b="b"/>
              <a:pathLst>
                <a:path w="1202" h="2120" extrusionOk="0">
                  <a:moveTo>
                    <a:pt x="1018" y="1"/>
                  </a:moveTo>
                  <a:cubicBezTo>
                    <a:pt x="977" y="1"/>
                    <a:pt x="935" y="9"/>
                    <a:pt x="902" y="26"/>
                  </a:cubicBezTo>
                  <a:cubicBezTo>
                    <a:pt x="835" y="59"/>
                    <a:pt x="802" y="126"/>
                    <a:pt x="768" y="159"/>
                  </a:cubicBezTo>
                  <a:cubicBezTo>
                    <a:pt x="668" y="293"/>
                    <a:pt x="601" y="393"/>
                    <a:pt x="535" y="493"/>
                  </a:cubicBezTo>
                  <a:lnTo>
                    <a:pt x="535" y="293"/>
                  </a:lnTo>
                  <a:lnTo>
                    <a:pt x="234" y="526"/>
                  </a:lnTo>
                  <a:cubicBezTo>
                    <a:pt x="168" y="526"/>
                    <a:pt x="134" y="593"/>
                    <a:pt x="101" y="626"/>
                  </a:cubicBezTo>
                  <a:cubicBezTo>
                    <a:pt x="68" y="660"/>
                    <a:pt x="68" y="726"/>
                    <a:pt x="68" y="793"/>
                  </a:cubicBezTo>
                  <a:cubicBezTo>
                    <a:pt x="68" y="826"/>
                    <a:pt x="68" y="860"/>
                    <a:pt x="101" y="893"/>
                  </a:cubicBezTo>
                  <a:cubicBezTo>
                    <a:pt x="134" y="893"/>
                    <a:pt x="168" y="893"/>
                    <a:pt x="234" y="860"/>
                  </a:cubicBezTo>
                  <a:lnTo>
                    <a:pt x="301" y="826"/>
                  </a:lnTo>
                  <a:lnTo>
                    <a:pt x="301" y="1660"/>
                  </a:lnTo>
                  <a:lnTo>
                    <a:pt x="168" y="1727"/>
                  </a:lnTo>
                  <a:cubicBezTo>
                    <a:pt x="134" y="1760"/>
                    <a:pt x="68" y="1794"/>
                    <a:pt x="68" y="1861"/>
                  </a:cubicBezTo>
                  <a:cubicBezTo>
                    <a:pt x="34" y="1894"/>
                    <a:pt x="34" y="1927"/>
                    <a:pt x="34" y="1994"/>
                  </a:cubicBezTo>
                  <a:cubicBezTo>
                    <a:pt x="1" y="2027"/>
                    <a:pt x="34" y="2061"/>
                    <a:pt x="68" y="2094"/>
                  </a:cubicBezTo>
                  <a:cubicBezTo>
                    <a:pt x="68" y="2111"/>
                    <a:pt x="76" y="2119"/>
                    <a:pt x="93" y="2119"/>
                  </a:cubicBezTo>
                  <a:cubicBezTo>
                    <a:pt x="109" y="2119"/>
                    <a:pt x="134" y="2111"/>
                    <a:pt x="168" y="2094"/>
                  </a:cubicBezTo>
                  <a:lnTo>
                    <a:pt x="868" y="1694"/>
                  </a:lnTo>
                  <a:cubicBezTo>
                    <a:pt x="902" y="1660"/>
                    <a:pt x="935" y="1627"/>
                    <a:pt x="968" y="1560"/>
                  </a:cubicBezTo>
                  <a:cubicBezTo>
                    <a:pt x="1002" y="1527"/>
                    <a:pt x="1002" y="1460"/>
                    <a:pt x="1002" y="1427"/>
                  </a:cubicBezTo>
                  <a:cubicBezTo>
                    <a:pt x="1002" y="1394"/>
                    <a:pt x="1002" y="1327"/>
                    <a:pt x="968" y="1327"/>
                  </a:cubicBezTo>
                  <a:cubicBezTo>
                    <a:pt x="952" y="1310"/>
                    <a:pt x="935" y="1302"/>
                    <a:pt x="918" y="1302"/>
                  </a:cubicBezTo>
                  <a:cubicBezTo>
                    <a:pt x="902" y="1302"/>
                    <a:pt x="885" y="1310"/>
                    <a:pt x="868" y="1327"/>
                  </a:cubicBezTo>
                  <a:lnTo>
                    <a:pt x="535" y="1527"/>
                  </a:lnTo>
                  <a:lnTo>
                    <a:pt x="535" y="993"/>
                  </a:lnTo>
                  <a:cubicBezTo>
                    <a:pt x="635" y="826"/>
                    <a:pt x="701" y="660"/>
                    <a:pt x="768" y="593"/>
                  </a:cubicBezTo>
                  <a:cubicBezTo>
                    <a:pt x="802" y="493"/>
                    <a:pt x="835" y="460"/>
                    <a:pt x="902" y="393"/>
                  </a:cubicBezTo>
                  <a:cubicBezTo>
                    <a:pt x="913" y="382"/>
                    <a:pt x="924" y="378"/>
                    <a:pt x="935" y="378"/>
                  </a:cubicBezTo>
                  <a:cubicBezTo>
                    <a:pt x="957" y="378"/>
                    <a:pt x="979" y="393"/>
                    <a:pt x="1002" y="393"/>
                  </a:cubicBezTo>
                  <a:cubicBezTo>
                    <a:pt x="1018" y="409"/>
                    <a:pt x="1035" y="418"/>
                    <a:pt x="1048" y="418"/>
                  </a:cubicBezTo>
                  <a:cubicBezTo>
                    <a:pt x="1060" y="418"/>
                    <a:pt x="1068" y="409"/>
                    <a:pt x="1068" y="393"/>
                  </a:cubicBezTo>
                  <a:cubicBezTo>
                    <a:pt x="1102" y="393"/>
                    <a:pt x="1135" y="359"/>
                    <a:pt x="1168" y="293"/>
                  </a:cubicBezTo>
                  <a:cubicBezTo>
                    <a:pt x="1168" y="259"/>
                    <a:pt x="1202" y="193"/>
                    <a:pt x="1202" y="159"/>
                  </a:cubicBezTo>
                  <a:cubicBezTo>
                    <a:pt x="1202" y="93"/>
                    <a:pt x="1168" y="59"/>
                    <a:pt x="1135" y="26"/>
                  </a:cubicBezTo>
                  <a:cubicBezTo>
                    <a:pt x="1102" y="9"/>
                    <a:pt x="1060" y="1"/>
                    <a:pt x="101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453;p54">
              <a:extLst>
                <a:ext uri="{FF2B5EF4-FFF2-40B4-BE49-F238E27FC236}">
                  <a16:creationId xmlns:a16="http://schemas.microsoft.com/office/drawing/2014/main" id="{2396ACD6-3D89-429F-800C-E80ADA17630F}"/>
                </a:ext>
              </a:extLst>
            </p:cNvPr>
            <p:cNvSpPr/>
            <p:nvPr/>
          </p:nvSpPr>
          <p:spPr>
            <a:xfrm>
              <a:off x="1830650" y="3088475"/>
              <a:ext cx="26700" cy="64050"/>
            </a:xfrm>
            <a:custGeom>
              <a:avLst/>
              <a:gdLst/>
              <a:ahLst/>
              <a:cxnLst/>
              <a:rect l="l" t="t" r="r" b="b"/>
              <a:pathLst>
                <a:path w="1068" h="2562" extrusionOk="0">
                  <a:moveTo>
                    <a:pt x="667" y="1"/>
                  </a:moveTo>
                  <a:lnTo>
                    <a:pt x="234" y="234"/>
                  </a:lnTo>
                  <a:cubicBezTo>
                    <a:pt x="200" y="268"/>
                    <a:pt x="134" y="301"/>
                    <a:pt x="134" y="335"/>
                  </a:cubicBezTo>
                  <a:cubicBezTo>
                    <a:pt x="100" y="401"/>
                    <a:pt x="100" y="435"/>
                    <a:pt x="100" y="501"/>
                  </a:cubicBezTo>
                  <a:cubicBezTo>
                    <a:pt x="67" y="535"/>
                    <a:pt x="100" y="568"/>
                    <a:pt x="134" y="601"/>
                  </a:cubicBezTo>
                  <a:cubicBezTo>
                    <a:pt x="134" y="618"/>
                    <a:pt x="150" y="626"/>
                    <a:pt x="171" y="626"/>
                  </a:cubicBezTo>
                  <a:cubicBezTo>
                    <a:pt x="192" y="626"/>
                    <a:pt x="217" y="618"/>
                    <a:pt x="234" y="601"/>
                  </a:cubicBezTo>
                  <a:lnTo>
                    <a:pt x="434" y="501"/>
                  </a:lnTo>
                  <a:lnTo>
                    <a:pt x="434" y="2002"/>
                  </a:lnTo>
                  <a:lnTo>
                    <a:pt x="167" y="2169"/>
                  </a:lnTo>
                  <a:cubicBezTo>
                    <a:pt x="100" y="2203"/>
                    <a:pt x="67" y="2236"/>
                    <a:pt x="34" y="2269"/>
                  </a:cubicBezTo>
                  <a:cubicBezTo>
                    <a:pt x="0" y="2336"/>
                    <a:pt x="0" y="2369"/>
                    <a:pt x="0" y="2436"/>
                  </a:cubicBezTo>
                  <a:cubicBezTo>
                    <a:pt x="0" y="2469"/>
                    <a:pt x="0" y="2503"/>
                    <a:pt x="34" y="2536"/>
                  </a:cubicBezTo>
                  <a:cubicBezTo>
                    <a:pt x="50" y="2553"/>
                    <a:pt x="67" y="2561"/>
                    <a:pt x="88" y="2561"/>
                  </a:cubicBezTo>
                  <a:cubicBezTo>
                    <a:pt x="109" y="2561"/>
                    <a:pt x="134" y="2553"/>
                    <a:pt x="167" y="2536"/>
                  </a:cubicBezTo>
                  <a:lnTo>
                    <a:pt x="934" y="2069"/>
                  </a:lnTo>
                  <a:cubicBezTo>
                    <a:pt x="1001" y="2036"/>
                    <a:pt x="1068" y="1936"/>
                    <a:pt x="1068" y="1836"/>
                  </a:cubicBezTo>
                  <a:cubicBezTo>
                    <a:pt x="1068" y="1769"/>
                    <a:pt x="1068" y="1769"/>
                    <a:pt x="1034" y="1702"/>
                  </a:cubicBezTo>
                  <a:cubicBezTo>
                    <a:pt x="1023" y="1691"/>
                    <a:pt x="1012" y="1687"/>
                    <a:pt x="1001" y="1687"/>
                  </a:cubicBezTo>
                  <a:cubicBezTo>
                    <a:pt x="979" y="1687"/>
                    <a:pt x="957" y="1702"/>
                    <a:pt x="934" y="1702"/>
                  </a:cubicBezTo>
                  <a:lnTo>
                    <a:pt x="667" y="1869"/>
                  </a:lnTo>
                  <a:lnTo>
                    <a:pt x="667"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454;p54">
              <a:extLst>
                <a:ext uri="{FF2B5EF4-FFF2-40B4-BE49-F238E27FC236}">
                  <a16:creationId xmlns:a16="http://schemas.microsoft.com/office/drawing/2014/main" id="{8174A010-957C-4F14-B18D-CEB71FCBACE0}"/>
                </a:ext>
              </a:extLst>
            </p:cNvPr>
            <p:cNvSpPr/>
            <p:nvPr/>
          </p:nvSpPr>
          <p:spPr>
            <a:xfrm>
              <a:off x="1864825" y="3081825"/>
              <a:ext cx="26725" cy="49850"/>
            </a:xfrm>
            <a:custGeom>
              <a:avLst/>
              <a:gdLst/>
              <a:ahLst/>
              <a:cxnLst/>
              <a:rect l="l" t="t" r="r" b="b"/>
              <a:pathLst>
                <a:path w="1069" h="1994" extrusionOk="0">
                  <a:moveTo>
                    <a:pt x="868" y="0"/>
                  </a:moveTo>
                  <a:cubicBezTo>
                    <a:pt x="868" y="0"/>
                    <a:pt x="868" y="33"/>
                    <a:pt x="835" y="33"/>
                  </a:cubicBezTo>
                  <a:cubicBezTo>
                    <a:pt x="835" y="67"/>
                    <a:pt x="802" y="67"/>
                    <a:pt x="802" y="100"/>
                  </a:cubicBezTo>
                  <a:lnTo>
                    <a:pt x="668" y="100"/>
                  </a:lnTo>
                  <a:cubicBezTo>
                    <a:pt x="601" y="100"/>
                    <a:pt x="568" y="134"/>
                    <a:pt x="535" y="167"/>
                  </a:cubicBezTo>
                  <a:cubicBezTo>
                    <a:pt x="368" y="267"/>
                    <a:pt x="234" y="367"/>
                    <a:pt x="168" y="534"/>
                  </a:cubicBezTo>
                  <a:cubicBezTo>
                    <a:pt x="101" y="667"/>
                    <a:pt x="34" y="767"/>
                    <a:pt x="34" y="901"/>
                  </a:cubicBezTo>
                  <a:cubicBezTo>
                    <a:pt x="34" y="1001"/>
                    <a:pt x="68" y="1101"/>
                    <a:pt x="134" y="1168"/>
                  </a:cubicBezTo>
                  <a:cubicBezTo>
                    <a:pt x="162" y="1181"/>
                    <a:pt x="201" y="1190"/>
                    <a:pt x="249" y="1190"/>
                  </a:cubicBezTo>
                  <a:cubicBezTo>
                    <a:pt x="317" y="1190"/>
                    <a:pt x="404" y="1173"/>
                    <a:pt x="501" y="1134"/>
                  </a:cubicBezTo>
                  <a:cubicBezTo>
                    <a:pt x="568" y="1101"/>
                    <a:pt x="668" y="1068"/>
                    <a:pt x="735" y="1068"/>
                  </a:cubicBezTo>
                  <a:cubicBezTo>
                    <a:pt x="802" y="1068"/>
                    <a:pt x="802" y="1101"/>
                    <a:pt x="802" y="1134"/>
                  </a:cubicBezTo>
                  <a:cubicBezTo>
                    <a:pt x="802" y="1168"/>
                    <a:pt x="802" y="1201"/>
                    <a:pt x="768" y="1234"/>
                  </a:cubicBezTo>
                  <a:cubicBezTo>
                    <a:pt x="701" y="1334"/>
                    <a:pt x="601" y="1401"/>
                    <a:pt x="535" y="1468"/>
                  </a:cubicBezTo>
                  <a:cubicBezTo>
                    <a:pt x="468" y="1501"/>
                    <a:pt x="401" y="1501"/>
                    <a:pt x="368" y="1501"/>
                  </a:cubicBezTo>
                  <a:cubicBezTo>
                    <a:pt x="346" y="1512"/>
                    <a:pt x="327" y="1516"/>
                    <a:pt x="311" y="1516"/>
                  </a:cubicBezTo>
                  <a:cubicBezTo>
                    <a:pt x="279" y="1516"/>
                    <a:pt x="257" y="1501"/>
                    <a:pt x="234" y="1501"/>
                  </a:cubicBezTo>
                  <a:cubicBezTo>
                    <a:pt x="234" y="1468"/>
                    <a:pt x="201" y="1434"/>
                    <a:pt x="201" y="1401"/>
                  </a:cubicBezTo>
                  <a:cubicBezTo>
                    <a:pt x="184" y="1384"/>
                    <a:pt x="168" y="1376"/>
                    <a:pt x="155" y="1376"/>
                  </a:cubicBezTo>
                  <a:cubicBezTo>
                    <a:pt x="143" y="1376"/>
                    <a:pt x="134" y="1384"/>
                    <a:pt x="134" y="1401"/>
                  </a:cubicBezTo>
                  <a:cubicBezTo>
                    <a:pt x="68" y="1401"/>
                    <a:pt x="68" y="1468"/>
                    <a:pt x="34" y="1501"/>
                  </a:cubicBezTo>
                  <a:cubicBezTo>
                    <a:pt x="1" y="1568"/>
                    <a:pt x="1" y="1635"/>
                    <a:pt x="1" y="1701"/>
                  </a:cubicBezTo>
                  <a:lnTo>
                    <a:pt x="1" y="1801"/>
                  </a:lnTo>
                  <a:cubicBezTo>
                    <a:pt x="1" y="1868"/>
                    <a:pt x="1" y="1935"/>
                    <a:pt x="34" y="1968"/>
                  </a:cubicBezTo>
                  <a:cubicBezTo>
                    <a:pt x="51" y="1985"/>
                    <a:pt x="68" y="1993"/>
                    <a:pt x="84" y="1993"/>
                  </a:cubicBezTo>
                  <a:cubicBezTo>
                    <a:pt x="101" y="1993"/>
                    <a:pt x="118" y="1985"/>
                    <a:pt x="134" y="1968"/>
                  </a:cubicBezTo>
                  <a:lnTo>
                    <a:pt x="168" y="1935"/>
                  </a:lnTo>
                  <a:lnTo>
                    <a:pt x="201" y="1868"/>
                  </a:lnTo>
                  <a:cubicBezTo>
                    <a:pt x="218" y="1885"/>
                    <a:pt x="243" y="1893"/>
                    <a:pt x="268" y="1893"/>
                  </a:cubicBezTo>
                  <a:cubicBezTo>
                    <a:pt x="293" y="1893"/>
                    <a:pt x="318" y="1885"/>
                    <a:pt x="335" y="1868"/>
                  </a:cubicBezTo>
                  <a:cubicBezTo>
                    <a:pt x="401" y="1868"/>
                    <a:pt x="468" y="1835"/>
                    <a:pt x="535" y="1801"/>
                  </a:cubicBezTo>
                  <a:cubicBezTo>
                    <a:pt x="701" y="1701"/>
                    <a:pt x="835" y="1568"/>
                    <a:pt x="935" y="1368"/>
                  </a:cubicBezTo>
                  <a:cubicBezTo>
                    <a:pt x="1002" y="1268"/>
                    <a:pt x="1035" y="1134"/>
                    <a:pt x="1068" y="1001"/>
                  </a:cubicBezTo>
                  <a:cubicBezTo>
                    <a:pt x="1068" y="934"/>
                    <a:pt x="1035" y="834"/>
                    <a:pt x="1002" y="767"/>
                  </a:cubicBezTo>
                  <a:cubicBezTo>
                    <a:pt x="935" y="734"/>
                    <a:pt x="868" y="701"/>
                    <a:pt x="802" y="701"/>
                  </a:cubicBezTo>
                  <a:cubicBezTo>
                    <a:pt x="701" y="701"/>
                    <a:pt x="601" y="734"/>
                    <a:pt x="501" y="767"/>
                  </a:cubicBezTo>
                  <a:cubicBezTo>
                    <a:pt x="435" y="801"/>
                    <a:pt x="401" y="834"/>
                    <a:pt x="335" y="834"/>
                  </a:cubicBezTo>
                  <a:cubicBezTo>
                    <a:pt x="301" y="801"/>
                    <a:pt x="301" y="801"/>
                    <a:pt x="301" y="767"/>
                  </a:cubicBezTo>
                  <a:cubicBezTo>
                    <a:pt x="301" y="734"/>
                    <a:pt x="301" y="701"/>
                    <a:pt x="335" y="701"/>
                  </a:cubicBezTo>
                  <a:cubicBezTo>
                    <a:pt x="368" y="601"/>
                    <a:pt x="468" y="534"/>
                    <a:pt x="535" y="500"/>
                  </a:cubicBezTo>
                  <a:lnTo>
                    <a:pt x="768" y="500"/>
                  </a:lnTo>
                  <a:cubicBezTo>
                    <a:pt x="802" y="534"/>
                    <a:pt x="802" y="534"/>
                    <a:pt x="835" y="534"/>
                  </a:cubicBezTo>
                  <a:cubicBezTo>
                    <a:pt x="835" y="550"/>
                    <a:pt x="843" y="559"/>
                    <a:pt x="856" y="559"/>
                  </a:cubicBezTo>
                  <a:cubicBezTo>
                    <a:pt x="868" y="559"/>
                    <a:pt x="885" y="550"/>
                    <a:pt x="902" y="534"/>
                  </a:cubicBezTo>
                  <a:cubicBezTo>
                    <a:pt x="935" y="500"/>
                    <a:pt x="968" y="467"/>
                    <a:pt x="1002" y="400"/>
                  </a:cubicBezTo>
                  <a:cubicBezTo>
                    <a:pt x="1002" y="367"/>
                    <a:pt x="1002" y="300"/>
                    <a:pt x="1002" y="267"/>
                  </a:cubicBezTo>
                  <a:lnTo>
                    <a:pt x="1002" y="167"/>
                  </a:lnTo>
                  <a:cubicBezTo>
                    <a:pt x="1002" y="100"/>
                    <a:pt x="968" y="67"/>
                    <a:pt x="9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455;p54">
              <a:extLst>
                <a:ext uri="{FF2B5EF4-FFF2-40B4-BE49-F238E27FC236}">
                  <a16:creationId xmlns:a16="http://schemas.microsoft.com/office/drawing/2014/main" id="{40F092CA-0E21-47B8-9CCC-111E3B10002C}"/>
                </a:ext>
              </a:extLst>
            </p:cNvPr>
            <p:cNvSpPr/>
            <p:nvPr/>
          </p:nvSpPr>
          <p:spPr>
            <a:xfrm>
              <a:off x="1897350" y="3064300"/>
              <a:ext cx="30900" cy="45050"/>
            </a:xfrm>
            <a:custGeom>
              <a:avLst/>
              <a:gdLst/>
              <a:ahLst/>
              <a:cxnLst/>
              <a:rect l="l" t="t" r="r" b="b"/>
              <a:pathLst>
                <a:path w="1236" h="1802" extrusionOk="0">
                  <a:moveTo>
                    <a:pt x="801" y="368"/>
                  </a:moveTo>
                  <a:cubicBezTo>
                    <a:pt x="868" y="401"/>
                    <a:pt x="902" y="468"/>
                    <a:pt x="935" y="534"/>
                  </a:cubicBezTo>
                  <a:lnTo>
                    <a:pt x="268" y="935"/>
                  </a:lnTo>
                  <a:cubicBezTo>
                    <a:pt x="301" y="801"/>
                    <a:pt x="334" y="701"/>
                    <a:pt x="401" y="601"/>
                  </a:cubicBezTo>
                  <a:cubicBezTo>
                    <a:pt x="468" y="534"/>
                    <a:pt x="535" y="468"/>
                    <a:pt x="601" y="434"/>
                  </a:cubicBezTo>
                  <a:cubicBezTo>
                    <a:pt x="668" y="401"/>
                    <a:pt x="735" y="368"/>
                    <a:pt x="801" y="368"/>
                  </a:cubicBezTo>
                  <a:close/>
                  <a:moveTo>
                    <a:pt x="868" y="1"/>
                  </a:moveTo>
                  <a:cubicBezTo>
                    <a:pt x="801" y="1"/>
                    <a:pt x="701" y="1"/>
                    <a:pt x="635" y="67"/>
                  </a:cubicBezTo>
                  <a:cubicBezTo>
                    <a:pt x="435" y="167"/>
                    <a:pt x="301" y="334"/>
                    <a:pt x="201" y="534"/>
                  </a:cubicBezTo>
                  <a:cubicBezTo>
                    <a:pt x="101" y="734"/>
                    <a:pt x="34" y="968"/>
                    <a:pt x="34" y="1235"/>
                  </a:cubicBezTo>
                  <a:cubicBezTo>
                    <a:pt x="1" y="1402"/>
                    <a:pt x="68" y="1568"/>
                    <a:pt x="201" y="1702"/>
                  </a:cubicBezTo>
                  <a:cubicBezTo>
                    <a:pt x="251" y="1769"/>
                    <a:pt x="309" y="1802"/>
                    <a:pt x="376" y="1802"/>
                  </a:cubicBezTo>
                  <a:cubicBezTo>
                    <a:pt x="443" y="1802"/>
                    <a:pt x="518" y="1769"/>
                    <a:pt x="601" y="1702"/>
                  </a:cubicBezTo>
                  <a:cubicBezTo>
                    <a:pt x="735" y="1635"/>
                    <a:pt x="835" y="1568"/>
                    <a:pt x="935" y="1468"/>
                  </a:cubicBezTo>
                  <a:cubicBezTo>
                    <a:pt x="1035" y="1402"/>
                    <a:pt x="1102" y="1302"/>
                    <a:pt x="1168" y="1235"/>
                  </a:cubicBezTo>
                  <a:cubicBezTo>
                    <a:pt x="1168" y="1168"/>
                    <a:pt x="1202" y="1135"/>
                    <a:pt x="1202" y="1101"/>
                  </a:cubicBezTo>
                  <a:cubicBezTo>
                    <a:pt x="1202" y="1035"/>
                    <a:pt x="1168" y="1001"/>
                    <a:pt x="1168" y="968"/>
                  </a:cubicBezTo>
                  <a:lnTo>
                    <a:pt x="1068" y="968"/>
                  </a:lnTo>
                  <a:lnTo>
                    <a:pt x="968" y="1101"/>
                  </a:lnTo>
                  <a:cubicBezTo>
                    <a:pt x="868" y="1201"/>
                    <a:pt x="735" y="1268"/>
                    <a:pt x="635" y="1368"/>
                  </a:cubicBezTo>
                  <a:cubicBezTo>
                    <a:pt x="568" y="1402"/>
                    <a:pt x="468" y="1435"/>
                    <a:pt x="368" y="1435"/>
                  </a:cubicBezTo>
                  <a:cubicBezTo>
                    <a:pt x="334" y="1402"/>
                    <a:pt x="268" y="1335"/>
                    <a:pt x="268" y="1268"/>
                  </a:cubicBezTo>
                  <a:lnTo>
                    <a:pt x="1202" y="734"/>
                  </a:lnTo>
                  <a:lnTo>
                    <a:pt x="1235" y="568"/>
                  </a:lnTo>
                  <a:cubicBezTo>
                    <a:pt x="1235" y="468"/>
                    <a:pt x="1202" y="368"/>
                    <a:pt x="1168" y="301"/>
                  </a:cubicBezTo>
                  <a:cubicBezTo>
                    <a:pt x="1168" y="201"/>
                    <a:pt x="1102" y="134"/>
                    <a:pt x="1068" y="34"/>
                  </a:cubicBezTo>
                  <a:cubicBezTo>
                    <a:pt x="1002" y="1"/>
                    <a:pt x="935" y="1"/>
                    <a:pt x="8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456;p54">
              <a:extLst>
                <a:ext uri="{FF2B5EF4-FFF2-40B4-BE49-F238E27FC236}">
                  <a16:creationId xmlns:a16="http://schemas.microsoft.com/office/drawing/2014/main" id="{37407414-3EFB-43A9-AFF1-F277242EFB31}"/>
                </a:ext>
              </a:extLst>
            </p:cNvPr>
            <p:cNvSpPr/>
            <p:nvPr/>
          </p:nvSpPr>
          <p:spPr>
            <a:xfrm>
              <a:off x="1934050" y="3035325"/>
              <a:ext cx="30050" cy="51600"/>
            </a:xfrm>
            <a:custGeom>
              <a:avLst/>
              <a:gdLst/>
              <a:ahLst/>
              <a:cxnLst/>
              <a:rect l="l" t="t" r="r" b="b"/>
              <a:pathLst>
                <a:path w="1202" h="2064" extrusionOk="0">
                  <a:moveTo>
                    <a:pt x="413" y="0"/>
                  </a:moveTo>
                  <a:cubicBezTo>
                    <a:pt x="401" y="0"/>
                    <a:pt x="384" y="9"/>
                    <a:pt x="368" y="25"/>
                  </a:cubicBezTo>
                  <a:cubicBezTo>
                    <a:pt x="334" y="25"/>
                    <a:pt x="301" y="92"/>
                    <a:pt x="267" y="126"/>
                  </a:cubicBezTo>
                  <a:cubicBezTo>
                    <a:pt x="267" y="192"/>
                    <a:pt x="234" y="259"/>
                    <a:pt x="234" y="326"/>
                  </a:cubicBezTo>
                  <a:lnTo>
                    <a:pt x="234" y="626"/>
                  </a:lnTo>
                  <a:lnTo>
                    <a:pt x="167" y="659"/>
                  </a:lnTo>
                  <a:cubicBezTo>
                    <a:pt x="134" y="693"/>
                    <a:pt x="67" y="759"/>
                    <a:pt x="34" y="793"/>
                  </a:cubicBezTo>
                  <a:cubicBezTo>
                    <a:pt x="34" y="826"/>
                    <a:pt x="1" y="893"/>
                    <a:pt x="1" y="926"/>
                  </a:cubicBezTo>
                  <a:cubicBezTo>
                    <a:pt x="1" y="993"/>
                    <a:pt x="34" y="1026"/>
                    <a:pt x="34" y="1060"/>
                  </a:cubicBezTo>
                  <a:cubicBezTo>
                    <a:pt x="67" y="1060"/>
                    <a:pt x="101" y="1060"/>
                    <a:pt x="167" y="1026"/>
                  </a:cubicBezTo>
                  <a:lnTo>
                    <a:pt x="234" y="993"/>
                  </a:lnTo>
                  <a:lnTo>
                    <a:pt x="234" y="1760"/>
                  </a:lnTo>
                  <a:cubicBezTo>
                    <a:pt x="234" y="1860"/>
                    <a:pt x="267" y="1960"/>
                    <a:pt x="368" y="2027"/>
                  </a:cubicBezTo>
                  <a:cubicBezTo>
                    <a:pt x="393" y="2052"/>
                    <a:pt x="423" y="2063"/>
                    <a:pt x="459" y="2063"/>
                  </a:cubicBezTo>
                  <a:cubicBezTo>
                    <a:pt x="516" y="2063"/>
                    <a:pt x="585" y="2035"/>
                    <a:pt x="668" y="1994"/>
                  </a:cubicBezTo>
                  <a:cubicBezTo>
                    <a:pt x="768" y="1927"/>
                    <a:pt x="868" y="1860"/>
                    <a:pt x="935" y="1760"/>
                  </a:cubicBezTo>
                  <a:cubicBezTo>
                    <a:pt x="1035" y="1693"/>
                    <a:pt x="1101" y="1593"/>
                    <a:pt x="1168" y="1493"/>
                  </a:cubicBezTo>
                  <a:cubicBezTo>
                    <a:pt x="1168" y="1460"/>
                    <a:pt x="1201" y="1393"/>
                    <a:pt x="1201" y="1360"/>
                  </a:cubicBezTo>
                  <a:cubicBezTo>
                    <a:pt x="1201" y="1326"/>
                    <a:pt x="1168" y="1293"/>
                    <a:pt x="1168" y="1260"/>
                  </a:cubicBezTo>
                  <a:cubicBezTo>
                    <a:pt x="1151" y="1243"/>
                    <a:pt x="1135" y="1235"/>
                    <a:pt x="1118" y="1235"/>
                  </a:cubicBezTo>
                  <a:cubicBezTo>
                    <a:pt x="1101" y="1235"/>
                    <a:pt x="1085" y="1243"/>
                    <a:pt x="1068" y="1260"/>
                  </a:cubicBezTo>
                  <a:cubicBezTo>
                    <a:pt x="1035" y="1293"/>
                    <a:pt x="1001" y="1326"/>
                    <a:pt x="1001" y="1360"/>
                  </a:cubicBezTo>
                  <a:cubicBezTo>
                    <a:pt x="901" y="1460"/>
                    <a:pt x="801" y="1560"/>
                    <a:pt x="668" y="1660"/>
                  </a:cubicBezTo>
                  <a:cubicBezTo>
                    <a:pt x="601" y="1693"/>
                    <a:pt x="534" y="1693"/>
                    <a:pt x="501" y="1693"/>
                  </a:cubicBezTo>
                  <a:cubicBezTo>
                    <a:pt x="468" y="1693"/>
                    <a:pt x="468" y="1627"/>
                    <a:pt x="468" y="1560"/>
                  </a:cubicBezTo>
                  <a:lnTo>
                    <a:pt x="468" y="859"/>
                  </a:lnTo>
                  <a:lnTo>
                    <a:pt x="901" y="593"/>
                  </a:lnTo>
                  <a:cubicBezTo>
                    <a:pt x="935" y="593"/>
                    <a:pt x="968" y="526"/>
                    <a:pt x="1001" y="492"/>
                  </a:cubicBezTo>
                  <a:cubicBezTo>
                    <a:pt x="1035" y="459"/>
                    <a:pt x="1035" y="392"/>
                    <a:pt x="1035" y="326"/>
                  </a:cubicBezTo>
                  <a:cubicBezTo>
                    <a:pt x="1035" y="292"/>
                    <a:pt x="1035" y="259"/>
                    <a:pt x="1001" y="226"/>
                  </a:cubicBezTo>
                  <a:cubicBezTo>
                    <a:pt x="968" y="226"/>
                    <a:pt x="935" y="226"/>
                    <a:pt x="901" y="259"/>
                  </a:cubicBezTo>
                  <a:lnTo>
                    <a:pt x="468" y="492"/>
                  </a:lnTo>
                  <a:lnTo>
                    <a:pt x="468" y="192"/>
                  </a:lnTo>
                  <a:cubicBezTo>
                    <a:pt x="468" y="126"/>
                    <a:pt x="468" y="59"/>
                    <a:pt x="434" y="25"/>
                  </a:cubicBezTo>
                  <a:cubicBezTo>
                    <a:pt x="434" y="9"/>
                    <a:pt x="426" y="0"/>
                    <a:pt x="41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457;p54">
              <a:extLst>
                <a:ext uri="{FF2B5EF4-FFF2-40B4-BE49-F238E27FC236}">
                  <a16:creationId xmlns:a16="http://schemas.microsoft.com/office/drawing/2014/main" id="{814518AD-F764-4EC8-889E-CD14355955C2}"/>
                </a:ext>
              </a:extLst>
            </p:cNvPr>
            <p:cNvSpPr/>
            <p:nvPr/>
          </p:nvSpPr>
          <p:spPr>
            <a:xfrm>
              <a:off x="1966575" y="3022825"/>
              <a:ext cx="33375" cy="49850"/>
            </a:xfrm>
            <a:custGeom>
              <a:avLst/>
              <a:gdLst/>
              <a:ahLst/>
              <a:cxnLst/>
              <a:rect l="l" t="t" r="r" b="b"/>
              <a:pathLst>
                <a:path w="1335" h="1994" extrusionOk="0">
                  <a:moveTo>
                    <a:pt x="213" y="0"/>
                  </a:moveTo>
                  <a:cubicBezTo>
                    <a:pt x="201" y="0"/>
                    <a:pt x="184" y="8"/>
                    <a:pt x="167" y="25"/>
                  </a:cubicBezTo>
                  <a:cubicBezTo>
                    <a:pt x="134" y="25"/>
                    <a:pt x="101" y="92"/>
                    <a:pt x="67" y="125"/>
                  </a:cubicBezTo>
                  <a:cubicBezTo>
                    <a:pt x="67" y="159"/>
                    <a:pt x="34" y="225"/>
                    <a:pt x="34" y="259"/>
                  </a:cubicBezTo>
                  <a:cubicBezTo>
                    <a:pt x="34" y="292"/>
                    <a:pt x="34" y="325"/>
                    <a:pt x="34" y="359"/>
                  </a:cubicBezTo>
                  <a:cubicBezTo>
                    <a:pt x="67" y="359"/>
                    <a:pt x="101" y="392"/>
                    <a:pt x="101" y="392"/>
                  </a:cubicBezTo>
                  <a:lnTo>
                    <a:pt x="868" y="592"/>
                  </a:lnTo>
                  <a:lnTo>
                    <a:pt x="101" y="1660"/>
                  </a:lnTo>
                  <a:cubicBezTo>
                    <a:pt x="67" y="1693"/>
                    <a:pt x="34" y="1726"/>
                    <a:pt x="1" y="1760"/>
                  </a:cubicBezTo>
                  <a:cubicBezTo>
                    <a:pt x="1" y="1793"/>
                    <a:pt x="1" y="1860"/>
                    <a:pt x="1" y="1893"/>
                  </a:cubicBezTo>
                  <a:cubicBezTo>
                    <a:pt x="1" y="1926"/>
                    <a:pt x="34" y="1960"/>
                    <a:pt x="34" y="1993"/>
                  </a:cubicBezTo>
                  <a:lnTo>
                    <a:pt x="134" y="1993"/>
                  </a:lnTo>
                  <a:cubicBezTo>
                    <a:pt x="167" y="1960"/>
                    <a:pt x="201" y="1926"/>
                    <a:pt x="234" y="1893"/>
                  </a:cubicBezTo>
                  <a:lnTo>
                    <a:pt x="1335" y="325"/>
                  </a:lnTo>
                  <a:lnTo>
                    <a:pt x="234" y="25"/>
                  </a:lnTo>
                  <a:cubicBezTo>
                    <a:pt x="234" y="8"/>
                    <a:pt x="226" y="0"/>
                    <a:pt x="21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458;p54">
              <a:extLst>
                <a:ext uri="{FF2B5EF4-FFF2-40B4-BE49-F238E27FC236}">
                  <a16:creationId xmlns:a16="http://schemas.microsoft.com/office/drawing/2014/main" id="{E4EB81B1-3EF6-4FA4-BB97-6B41D70D0BBD}"/>
                </a:ext>
              </a:extLst>
            </p:cNvPr>
            <p:cNvSpPr/>
            <p:nvPr/>
          </p:nvSpPr>
          <p:spPr>
            <a:xfrm>
              <a:off x="2564500" y="775175"/>
              <a:ext cx="1924725" cy="3124750"/>
            </a:xfrm>
            <a:custGeom>
              <a:avLst/>
              <a:gdLst/>
              <a:ahLst/>
              <a:cxnLst/>
              <a:rect l="l" t="t" r="r" b="b"/>
              <a:pathLst>
                <a:path w="76989" h="124990" extrusionOk="0">
                  <a:moveTo>
                    <a:pt x="76989" y="0"/>
                  </a:moveTo>
                  <a:lnTo>
                    <a:pt x="1335" y="43698"/>
                  </a:lnTo>
                  <a:cubicBezTo>
                    <a:pt x="534" y="44198"/>
                    <a:pt x="67" y="45032"/>
                    <a:pt x="1" y="45966"/>
                  </a:cubicBezTo>
                  <a:lnTo>
                    <a:pt x="1" y="124990"/>
                  </a:lnTo>
                  <a:lnTo>
                    <a:pt x="74854" y="81759"/>
                  </a:lnTo>
                  <a:cubicBezTo>
                    <a:pt x="75821" y="81158"/>
                    <a:pt x="76522" y="80191"/>
                    <a:pt x="76822" y="79090"/>
                  </a:cubicBezTo>
                  <a:cubicBezTo>
                    <a:pt x="76922" y="78756"/>
                    <a:pt x="76956" y="78423"/>
                    <a:pt x="76989" y="78089"/>
                  </a:cubicBezTo>
                  <a:lnTo>
                    <a:pt x="769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459;p54">
              <a:extLst>
                <a:ext uri="{FF2B5EF4-FFF2-40B4-BE49-F238E27FC236}">
                  <a16:creationId xmlns:a16="http://schemas.microsoft.com/office/drawing/2014/main" id="{43722F88-49AB-4DFE-B364-9D8667D9F0C5}"/>
                </a:ext>
              </a:extLst>
            </p:cNvPr>
            <p:cNvSpPr/>
            <p:nvPr/>
          </p:nvSpPr>
          <p:spPr>
            <a:xfrm>
              <a:off x="2733800" y="620875"/>
              <a:ext cx="2380875" cy="3297400"/>
            </a:xfrm>
            <a:custGeom>
              <a:avLst/>
              <a:gdLst/>
              <a:ahLst/>
              <a:cxnLst/>
              <a:rect l="l" t="t" r="r" b="b"/>
              <a:pathLst>
                <a:path w="95235" h="131896" extrusionOk="0">
                  <a:moveTo>
                    <a:pt x="94668" y="1"/>
                  </a:moveTo>
                  <a:cubicBezTo>
                    <a:pt x="94501" y="34"/>
                    <a:pt x="94301" y="68"/>
                    <a:pt x="94167" y="168"/>
                  </a:cubicBezTo>
                  <a:lnTo>
                    <a:pt x="1334" y="53773"/>
                  </a:lnTo>
                  <a:cubicBezTo>
                    <a:pt x="567" y="54273"/>
                    <a:pt x="67" y="55140"/>
                    <a:pt x="0" y="56041"/>
                  </a:cubicBezTo>
                  <a:lnTo>
                    <a:pt x="0" y="130761"/>
                  </a:lnTo>
                  <a:cubicBezTo>
                    <a:pt x="0" y="131061"/>
                    <a:pt x="67" y="131328"/>
                    <a:pt x="234" y="131595"/>
                  </a:cubicBezTo>
                  <a:cubicBezTo>
                    <a:pt x="334" y="131762"/>
                    <a:pt x="534" y="131862"/>
                    <a:pt x="734" y="131895"/>
                  </a:cubicBezTo>
                  <a:cubicBezTo>
                    <a:pt x="867" y="131862"/>
                    <a:pt x="967" y="131829"/>
                    <a:pt x="1101" y="131762"/>
                  </a:cubicBezTo>
                  <a:lnTo>
                    <a:pt x="93900" y="78124"/>
                  </a:lnTo>
                  <a:cubicBezTo>
                    <a:pt x="94668" y="77623"/>
                    <a:pt x="95168" y="76789"/>
                    <a:pt x="95235" y="75855"/>
                  </a:cubicBezTo>
                  <a:lnTo>
                    <a:pt x="95235" y="802"/>
                  </a:lnTo>
                  <a:cubicBezTo>
                    <a:pt x="95235" y="301"/>
                    <a:pt x="95035" y="1"/>
                    <a:pt x="946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460;p54">
              <a:extLst>
                <a:ext uri="{FF2B5EF4-FFF2-40B4-BE49-F238E27FC236}">
                  <a16:creationId xmlns:a16="http://schemas.microsoft.com/office/drawing/2014/main" id="{E5CA363C-AC09-40CE-ABC7-35758336FB6C}"/>
                </a:ext>
              </a:extLst>
            </p:cNvPr>
            <p:cNvSpPr/>
            <p:nvPr/>
          </p:nvSpPr>
          <p:spPr>
            <a:xfrm>
              <a:off x="2681250" y="2111950"/>
              <a:ext cx="60075" cy="1808825"/>
            </a:xfrm>
            <a:custGeom>
              <a:avLst/>
              <a:gdLst/>
              <a:ahLst/>
              <a:cxnLst/>
              <a:rect l="l" t="t" r="r" b="b"/>
              <a:pathLst>
                <a:path w="2403" h="72353" extrusionOk="0">
                  <a:moveTo>
                    <a:pt x="34" y="1"/>
                  </a:moveTo>
                  <a:lnTo>
                    <a:pt x="34" y="70051"/>
                  </a:lnTo>
                  <a:cubicBezTo>
                    <a:pt x="1" y="70551"/>
                    <a:pt x="234" y="71052"/>
                    <a:pt x="634" y="71352"/>
                  </a:cubicBezTo>
                  <a:lnTo>
                    <a:pt x="2402" y="72352"/>
                  </a:lnTo>
                  <a:cubicBezTo>
                    <a:pt x="2035" y="72052"/>
                    <a:pt x="1835" y="71585"/>
                    <a:pt x="1869" y="71118"/>
                  </a:cubicBezTo>
                  <a:lnTo>
                    <a:pt x="1869" y="1068"/>
                  </a:lnTo>
                  <a:lnTo>
                    <a:pt x="3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461;p54">
              <a:extLst>
                <a:ext uri="{FF2B5EF4-FFF2-40B4-BE49-F238E27FC236}">
                  <a16:creationId xmlns:a16="http://schemas.microsoft.com/office/drawing/2014/main" id="{F0359E92-DC81-48A2-B2C5-1B888B09700B}"/>
                </a:ext>
              </a:extLst>
            </p:cNvPr>
            <p:cNvSpPr/>
            <p:nvPr/>
          </p:nvSpPr>
          <p:spPr>
            <a:xfrm>
              <a:off x="3591900" y="1779700"/>
              <a:ext cx="45050" cy="92650"/>
            </a:xfrm>
            <a:custGeom>
              <a:avLst/>
              <a:gdLst/>
              <a:ahLst/>
              <a:cxnLst/>
              <a:rect l="l" t="t" r="r" b="b"/>
              <a:pathLst>
                <a:path w="1802" h="3706" extrusionOk="0">
                  <a:moveTo>
                    <a:pt x="1322" y="1"/>
                  </a:moveTo>
                  <a:cubicBezTo>
                    <a:pt x="1293" y="1"/>
                    <a:pt x="1264" y="5"/>
                    <a:pt x="1235" y="14"/>
                  </a:cubicBezTo>
                  <a:cubicBezTo>
                    <a:pt x="1101" y="14"/>
                    <a:pt x="1001" y="48"/>
                    <a:pt x="868" y="115"/>
                  </a:cubicBezTo>
                  <a:cubicBezTo>
                    <a:pt x="768" y="181"/>
                    <a:pt x="634" y="281"/>
                    <a:pt x="568" y="381"/>
                  </a:cubicBezTo>
                  <a:cubicBezTo>
                    <a:pt x="468" y="481"/>
                    <a:pt x="368" y="615"/>
                    <a:pt x="301" y="748"/>
                  </a:cubicBezTo>
                  <a:cubicBezTo>
                    <a:pt x="234" y="882"/>
                    <a:pt x="167" y="1015"/>
                    <a:pt x="134" y="1149"/>
                  </a:cubicBezTo>
                  <a:cubicBezTo>
                    <a:pt x="67" y="1315"/>
                    <a:pt x="67" y="1449"/>
                    <a:pt x="67" y="1582"/>
                  </a:cubicBezTo>
                  <a:cubicBezTo>
                    <a:pt x="67" y="1716"/>
                    <a:pt x="67" y="1816"/>
                    <a:pt x="101" y="1949"/>
                  </a:cubicBezTo>
                  <a:cubicBezTo>
                    <a:pt x="101" y="2016"/>
                    <a:pt x="167" y="2083"/>
                    <a:pt x="201" y="2149"/>
                  </a:cubicBezTo>
                  <a:cubicBezTo>
                    <a:pt x="267" y="2183"/>
                    <a:pt x="334" y="2216"/>
                    <a:pt x="401" y="2249"/>
                  </a:cubicBezTo>
                  <a:cubicBezTo>
                    <a:pt x="501" y="2249"/>
                    <a:pt x="601" y="2216"/>
                    <a:pt x="668" y="2216"/>
                  </a:cubicBezTo>
                  <a:cubicBezTo>
                    <a:pt x="801" y="2183"/>
                    <a:pt x="901" y="2183"/>
                    <a:pt x="968" y="2149"/>
                  </a:cubicBezTo>
                  <a:cubicBezTo>
                    <a:pt x="1035" y="2116"/>
                    <a:pt x="1135" y="2116"/>
                    <a:pt x="1201" y="2116"/>
                  </a:cubicBezTo>
                  <a:cubicBezTo>
                    <a:pt x="1235" y="2116"/>
                    <a:pt x="1302" y="2116"/>
                    <a:pt x="1335" y="2149"/>
                  </a:cubicBezTo>
                  <a:cubicBezTo>
                    <a:pt x="1368" y="2183"/>
                    <a:pt x="1368" y="2249"/>
                    <a:pt x="1368" y="2316"/>
                  </a:cubicBezTo>
                  <a:cubicBezTo>
                    <a:pt x="1368" y="2383"/>
                    <a:pt x="1368" y="2450"/>
                    <a:pt x="1335" y="2516"/>
                  </a:cubicBezTo>
                  <a:cubicBezTo>
                    <a:pt x="1302" y="2583"/>
                    <a:pt x="1268" y="2650"/>
                    <a:pt x="1235" y="2683"/>
                  </a:cubicBezTo>
                  <a:cubicBezTo>
                    <a:pt x="1168" y="2750"/>
                    <a:pt x="1135" y="2816"/>
                    <a:pt x="1068" y="2850"/>
                  </a:cubicBezTo>
                  <a:cubicBezTo>
                    <a:pt x="1035" y="2917"/>
                    <a:pt x="968" y="2950"/>
                    <a:pt x="901" y="2983"/>
                  </a:cubicBezTo>
                  <a:cubicBezTo>
                    <a:pt x="835" y="3017"/>
                    <a:pt x="768" y="3050"/>
                    <a:pt x="701" y="3050"/>
                  </a:cubicBezTo>
                  <a:cubicBezTo>
                    <a:pt x="684" y="3067"/>
                    <a:pt x="659" y="3075"/>
                    <a:pt x="634" y="3075"/>
                  </a:cubicBezTo>
                  <a:cubicBezTo>
                    <a:pt x="609" y="3075"/>
                    <a:pt x="584" y="3067"/>
                    <a:pt x="568" y="3050"/>
                  </a:cubicBezTo>
                  <a:cubicBezTo>
                    <a:pt x="534" y="3050"/>
                    <a:pt x="501" y="3017"/>
                    <a:pt x="468" y="3017"/>
                  </a:cubicBezTo>
                  <a:cubicBezTo>
                    <a:pt x="468" y="2983"/>
                    <a:pt x="434" y="2950"/>
                    <a:pt x="434" y="2917"/>
                  </a:cubicBezTo>
                  <a:cubicBezTo>
                    <a:pt x="401" y="2883"/>
                    <a:pt x="401" y="2883"/>
                    <a:pt x="368" y="2850"/>
                  </a:cubicBezTo>
                  <a:cubicBezTo>
                    <a:pt x="368" y="2839"/>
                    <a:pt x="364" y="2835"/>
                    <a:pt x="358" y="2835"/>
                  </a:cubicBezTo>
                  <a:cubicBezTo>
                    <a:pt x="345" y="2835"/>
                    <a:pt x="323" y="2850"/>
                    <a:pt x="301" y="2850"/>
                  </a:cubicBezTo>
                  <a:lnTo>
                    <a:pt x="67" y="2983"/>
                  </a:lnTo>
                  <a:cubicBezTo>
                    <a:pt x="67" y="2983"/>
                    <a:pt x="34" y="3017"/>
                    <a:pt x="34" y="3050"/>
                  </a:cubicBezTo>
                  <a:cubicBezTo>
                    <a:pt x="1" y="3083"/>
                    <a:pt x="1" y="3117"/>
                    <a:pt x="1" y="3150"/>
                  </a:cubicBezTo>
                  <a:cubicBezTo>
                    <a:pt x="1" y="3250"/>
                    <a:pt x="34" y="3384"/>
                    <a:pt x="67" y="3484"/>
                  </a:cubicBezTo>
                  <a:cubicBezTo>
                    <a:pt x="134" y="3550"/>
                    <a:pt x="201" y="3617"/>
                    <a:pt x="267" y="3650"/>
                  </a:cubicBezTo>
                  <a:cubicBezTo>
                    <a:pt x="326" y="3690"/>
                    <a:pt x="385" y="3706"/>
                    <a:pt x="443" y="3706"/>
                  </a:cubicBezTo>
                  <a:cubicBezTo>
                    <a:pt x="485" y="3706"/>
                    <a:pt x="526" y="3698"/>
                    <a:pt x="568" y="3684"/>
                  </a:cubicBezTo>
                  <a:cubicBezTo>
                    <a:pt x="668" y="3684"/>
                    <a:pt x="801" y="3617"/>
                    <a:pt x="901" y="3550"/>
                  </a:cubicBezTo>
                  <a:cubicBezTo>
                    <a:pt x="1035" y="3484"/>
                    <a:pt x="1168" y="3384"/>
                    <a:pt x="1268" y="3283"/>
                  </a:cubicBezTo>
                  <a:cubicBezTo>
                    <a:pt x="1368" y="3150"/>
                    <a:pt x="1468" y="3017"/>
                    <a:pt x="1568" y="2883"/>
                  </a:cubicBezTo>
                  <a:cubicBezTo>
                    <a:pt x="1635" y="2750"/>
                    <a:pt x="1702" y="2616"/>
                    <a:pt x="1735" y="2483"/>
                  </a:cubicBezTo>
                  <a:cubicBezTo>
                    <a:pt x="1769" y="2349"/>
                    <a:pt x="1802" y="2183"/>
                    <a:pt x="1802" y="2049"/>
                  </a:cubicBezTo>
                  <a:cubicBezTo>
                    <a:pt x="1802" y="1916"/>
                    <a:pt x="1769" y="1816"/>
                    <a:pt x="1769" y="1716"/>
                  </a:cubicBezTo>
                  <a:cubicBezTo>
                    <a:pt x="1735" y="1649"/>
                    <a:pt x="1702" y="1582"/>
                    <a:pt x="1635" y="1516"/>
                  </a:cubicBezTo>
                  <a:cubicBezTo>
                    <a:pt x="1568" y="1482"/>
                    <a:pt x="1502" y="1449"/>
                    <a:pt x="1402" y="1449"/>
                  </a:cubicBezTo>
                  <a:cubicBezTo>
                    <a:pt x="1302" y="1449"/>
                    <a:pt x="1201" y="1449"/>
                    <a:pt x="1068" y="1482"/>
                  </a:cubicBezTo>
                  <a:lnTo>
                    <a:pt x="801" y="1549"/>
                  </a:lnTo>
                  <a:lnTo>
                    <a:pt x="601" y="1549"/>
                  </a:lnTo>
                  <a:cubicBezTo>
                    <a:pt x="568" y="1549"/>
                    <a:pt x="534" y="1516"/>
                    <a:pt x="501" y="1482"/>
                  </a:cubicBezTo>
                  <a:cubicBezTo>
                    <a:pt x="501" y="1449"/>
                    <a:pt x="468" y="1382"/>
                    <a:pt x="468" y="1315"/>
                  </a:cubicBezTo>
                  <a:cubicBezTo>
                    <a:pt x="501" y="1182"/>
                    <a:pt x="534" y="1082"/>
                    <a:pt x="601" y="982"/>
                  </a:cubicBezTo>
                  <a:cubicBezTo>
                    <a:pt x="634" y="915"/>
                    <a:pt x="668" y="882"/>
                    <a:pt x="734" y="815"/>
                  </a:cubicBezTo>
                  <a:cubicBezTo>
                    <a:pt x="768" y="782"/>
                    <a:pt x="835" y="748"/>
                    <a:pt x="868" y="715"/>
                  </a:cubicBezTo>
                  <a:cubicBezTo>
                    <a:pt x="941" y="666"/>
                    <a:pt x="1014" y="635"/>
                    <a:pt x="1088" y="635"/>
                  </a:cubicBezTo>
                  <a:cubicBezTo>
                    <a:pt x="1114" y="635"/>
                    <a:pt x="1141" y="639"/>
                    <a:pt x="1168" y="648"/>
                  </a:cubicBezTo>
                  <a:cubicBezTo>
                    <a:pt x="1235" y="648"/>
                    <a:pt x="1268" y="682"/>
                    <a:pt x="1302" y="748"/>
                  </a:cubicBezTo>
                  <a:cubicBezTo>
                    <a:pt x="1302" y="782"/>
                    <a:pt x="1335" y="815"/>
                    <a:pt x="1368" y="815"/>
                  </a:cubicBezTo>
                  <a:lnTo>
                    <a:pt x="1435" y="815"/>
                  </a:lnTo>
                  <a:lnTo>
                    <a:pt x="1668" y="682"/>
                  </a:lnTo>
                  <a:cubicBezTo>
                    <a:pt x="1668" y="682"/>
                    <a:pt x="1702" y="648"/>
                    <a:pt x="1702" y="615"/>
                  </a:cubicBezTo>
                  <a:cubicBezTo>
                    <a:pt x="1735" y="582"/>
                    <a:pt x="1735" y="548"/>
                    <a:pt x="1735" y="515"/>
                  </a:cubicBezTo>
                  <a:cubicBezTo>
                    <a:pt x="1735" y="415"/>
                    <a:pt x="1702" y="348"/>
                    <a:pt x="1668" y="248"/>
                  </a:cubicBezTo>
                  <a:cubicBezTo>
                    <a:pt x="1635" y="181"/>
                    <a:pt x="1602" y="115"/>
                    <a:pt x="1502" y="48"/>
                  </a:cubicBezTo>
                  <a:cubicBezTo>
                    <a:pt x="1455" y="24"/>
                    <a:pt x="1391" y="1"/>
                    <a:pt x="13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462;p54">
              <a:extLst>
                <a:ext uri="{FF2B5EF4-FFF2-40B4-BE49-F238E27FC236}">
                  <a16:creationId xmlns:a16="http://schemas.microsoft.com/office/drawing/2014/main" id="{C32A2FCD-343D-48F7-95B8-9CAA0B0AB877}"/>
                </a:ext>
              </a:extLst>
            </p:cNvPr>
            <p:cNvSpPr/>
            <p:nvPr/>
          </p:nvSpPr>
          <p:spPr>
            <a:xfrm>
              <a:off x="3645275" y="1760025"/>
              <a:ext cx="10025" cy="89275"/>
            </a:xfrm>
            <a:custGeom>
              <a:avLst/>
              <a:gdLst/>
              <a:ahLst/>
              <a:cxnLst/>
              <a:rect l="l" t="t" r="r" b="b"/>
              <a:pathLst>
                <a:path w="401" h="3571" extrusionOk="0">
                  <a:moveTo>
                    <a:pt x="334" y="1"/>
                  </a:moveTo>
                  <a:lnTo>
                    <a:pt x="67" y="168"/>
                  </a:lnTo>
                  <a:cubicBezTo>
                    <a:pt x="34" y="168"/>
                    <a:pt x="0" y="201"/>
                    <a:pt x="0" y="234"/>
                  </a:cubicBezTo>
                  <a:cubicBezTo>
                    <a:pt x="0" y="268"/>
                    <a:pt x="0" y="301"/>
                    <a:pt x="0" y="334"/>
                  </a:cubicBezTo>
                  <a:lnTo>
                    <a:pt x="0" y="701"/>
                  </a:lnTo>
                  <a:cubicBezTo>
                    <a:pt x="0" y="735"/>
                    <a:pt x="0" y="768"/>
                    <a:pt x="0" y="801"/>
                  </a:cubicBezTo>
                  <a:lnTo>
                    <a:pt x="67" y="801"/>
                  </a:lnTo>
                  <a:lnTo>
                    <a:pt x="334" y="635"/>
                  </a:lnTo>
                  <a:cubicBezTo>
                    <a:pt x="367" y="601"/>
                    <a:pt x="367" y="601"/>
                    <a:pt x="401" y="568"/>
                  </a:cubicBezTo>
                  <a:cubicBezTo>
                    <a:pt x="401" y="535"/>
                    <a:pt x="401" y="501"/>
                    <a:pt x="401" y="468"/>
                  </a:cubicBezTo>
                  <a:lnTo>
                    <a:pt x="401" y="68"/>
                  </a:lnTo>
                  <a:cubicBezTo>
                    <a:pt x="401" y="34"/>
                    <a:pt x="401" y="34"/>
                    <a:pt x="401" y="1"/>
                  </a:cubicBezTo>
                  <a:close/>
                  <a:moveTo>
                    <a:pt x="301" y="935"/>
                  </a:moveTo>
                  <a:lnTo>
                    <a:pt x="67" y="1068"/>
                  </a:lnTo>
                  <a:cubicBezTo>
                    <a:pt x="34" y="1102"/>
                    <a:pt x="34" y="1135"/>
                    <a:pt x="0" y="1135"/>
                  </a:cubicBezTo>
                  <a:cubicBezTo>
                    <a:pt x="0" y="1168"/>
                    <a:pt x="0" y="1202"/>
                    <a:pt x="0" y="1268"/>
                  </a:cubicBezTo>
                  <a:lnTo>
                    <a:pt x="0" y="3470"/>
                  </a:lnTo>
                  <a:cubicBezTo>
                    <a:pt x="0" y="3503"/>
                    <a:pt x="0" y="3537"/>
                    <a:pt x="0" y="3570"/>
                  </a:cubicBezTo>
                  <a:lnTo>
                    <a:pt x="67" y="3570"/>
                  </a:lnTo>
                  <a:lnTo>
                    <a:pt x="301" y="3437"/>
                  </a:lnTo>
                  <a:cubicBezTo>
                    <a:pt x="334" y="3403"/>
                    <a:pt x="367" y="3370"/>
                    <a:pt x="367" y="3337"/>
                  </a:cubicBezTo>
                  <a:cubicBezTo>
                    <a:pt x="367" y="3303"/>
                    <a:pt x="401" y="3270"/>
                    <a:pt x="401" y="3237"/>
                  </a:cubicBezTo>
                  <a:lnTo>
                    <a:pt x="401" y="1002"/>
                  </a:lnTo>
                  <a:cubicBezTo>
                    <a:pt x="401" y="1002"/>
                    <a:pt x="401" y="968"/>
                    <a:pt x="367" y="93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463;p54">
              <a:extLst>
                <a:ext uri="{FF2B5EF4-FFF2-40B4-BE49-F238E27FC236}">
                  <a16:creationId xmlns:a16="http://schemas.microsoft.com/office/drawing/2014/main" id="{653EF12D-5207-4728-81CB-BF1F189767B6}"/>
                </a:ext>
              </a:extLst>
            </p:cNvPr>
            <p:cNvSpPr/>
            <p:nvPr/>
          </p:nvSpPr>
          <p:spPr>
            <a:xfrm>
              <a:off x="3661950" y="1745850"/>
              <a:ext cx="30875" cy="83550"/>
            </a:xfrm>
            <a:custGeom>
              <a:avLst/>
              <a:gdLst/>
              <a:ahLst/>
              <a:cxnLst/>
              <a:rect l="l" t="t" r="r" b="b"/>
              <a:pathLst>
                <a:path w="1235" h="3342" extrusionOk="0">
                  <a:moveTo>
                    <a:pt x="601" y="1"/>
                  </a:moveTo>
                  <a:lnTo>
                    <a:pt x="368" y="168"/>
                  </a:lnTo>
                  <a:cubicBezTo>
                    <a:pt x="334" y="168"/>
                    <a:pt x="334" y="201"/>
                    <a:pt x="334" y="234"/>
                  </a:cubicBezTo>
                  <a:cubicBezTo>
                    <a:pt x="301" y="234"/>
                    <a:pt x="301" y="301"/>
                    <a:pt x="301" y="334"/>
                  </a:cubicBezTo>
                  <a:lnTo>
                    <a:pt x="301" y="1102"/>
                  </a:lnTo>
                  <a:lnTo>
                    <a:pt x="101" y="1235"/>
                  </a:lnTo>
                  <a:cubicBezTo>
                    <a:pt x="67" y="1235"/>
                    <a:pt x="34" y="1268"/>
                    <a:pt x="34" y="1302"/>
                  </a:cubicBezTo>
                  <a:cubicBezTo>
                    <a:pt x="34" y="1335"/>
                    <a:pt x="1" y="1368"/>
                    <a:pt x="1" y="1402"/>
                  </a:cubicBezTo>
                  <a:lnTo>
                    <a:pt x="1" y="1702"/>
                  </a:lnTo>
                  <a:cubicBezTo>
                    <a:pt x="1" y="1735"/>
                    <a:pt x="1" y="1769"/>
                    <a:pt x="34" y="1802"/>
                  </a:cubicBezTo>
                  <a:lnTo>
                    <a:pt x="101" y="1802"/>
                  </a:lnTo>
                  <a:lnTo>
                    <a:pt x="301" y="1669"/>
                  </a:lnTo>
                  <a:lnTo>
                    <a:pt x="301" y="2703"/>
                  </a:lnTo>
                  <a:cubicBezTo>
                    <a:pt x="267" y="2903"/>
                    <a:pt x="334" y="3136"/>
                    <a:pt x="468" y="3270"/>
                  </a:cubicBezTo>
                  <a:cubicBezTo>
                    <a:pt x="514" y="3316"/>
                    <a:pt x="568" y="3341"/>
                    <a:pt x="632" y="3341"/>
                  </a:cubicBezTo>
                  <a:cubicBezTo>
                    <a:pt x="706" y="3341"/>
                    <a:pt x="794" y="3308"/>
                    <a:pt x="901" y="3236"/>
                  </a:cubicBezTo>
                  <a:lnTo>
                    <a:pt x="1135" y="3103"/>
                  </a:lnTo>
                  <a:cubicBezTo>
                    <a:pt x="1168" y="3103"/>
                    <a:pt x="1201" y="3070"/>
                    <a:pt x="1201" y="3036"/>
                  </a:cubicBezTo>
                  <a:cubicBezTo>
                    <a:pt x="1201" y="3003"/>
                    <a:pt x="1235" y="2970"/>
                    <a:pt x="1235" y="2936"/>
                  </a:cubicBezTo>
                  <a:lnTo>
                    <a:pt x="1235" y="2603"/>
                  </a:lnTo>
                  <a:cubicBezTo>
                    <a:pt x="1235" y="2603"/>
                    <a:pt x="1201" y="2569"/>
                    <a:pt x="1201" y="2536"/>
                  </a:cubicBezTo>
                  <a:lnTo>
                    <a:pt x="1135" y="2536"/>
                  </a:lnTo>
                  <a:lnTo>
                    <a:pt x="935" y="2669"/>
                  </a:lnTo>
                  <a:cubicBezTo>
                    <a:pt x="901" y="2686"/>
                    <a:pt x="868" y="2694"/>
                    <a:pt x="839" y="2694"/>
                  </a:cubicBezTo>
                  <a:cubicBezTo>
                    <a:pt x="810" y="2694"/>
                    <a:pt x="785" y="2686"/>
                    <a:pt x="768" y="2669"/>
                  </a:cubicBezTo>
                  <a:cubicBezTo>
                    <a:pt x="701" y="2603"/>
                    <a:pt x="701" y="2536"/>
                    <a:pt x="701" y="2469"/>
                  </a:cubicBezTo>
                  <a:lnTo>
                    <a:pt x="701" y="1435"/>
                  </a:lnTo>
                  <a:lnTo>
                    <a:pt x="1101" y="1202"/>
                  </a:lnTo>
                  <a:cubicBezTo>
                    <a:pt x="1135" y="1202"/>
                    <a:pt x="1135" y="1168"/>
                    <a:pt x="1168" y="1135"/>
                  </a:cubicBezTo>
                  <a:cubicBezTo>
                    <a:pt x="1168" y="1102"/>
                    <a:pt x="1201" y="1068"/>
                    <a:pt x="1201" y="1035"/>
                  </a:cubicBezTo>
                  <a:lnTo>
                    <a:pt x="1201" y="701"/>
                  </a:lnTo>
                  <a:cubicBezTo>
                    <a:pt x="1201" y="701"/>
                    <a:pt x="1168" y="668"/>
                    <a:pt x="1168" y="635"/>
                  </a:cubicBezTo>
                  <a:lnTo>
                    <a:pt x="1101" y="635"/>
                  </a:lnTo>
                  <a:lnTo>
                    <a:pt x="701" y="868"/>
                  </a:lnTo>
                  <a:lnTo>
                    <a:pt x="701" y="101"/>
                  </a:lnTo>
                  <a:cubicBezTo>
                    <a:pt x="701" y="68"/>
                    <a:pt x="668" y="34"/>
                    <a:pt x="6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464;p54">
              <a:extLst>
                <a:ext uri="{FF2B5EF4-FFF2-40B4-BE49-F238E27FC236}">
                  <a16:creationId xmlns:a16="http://schemas.microsoft.com/office/drawing/2014/main" id="{868E63FD-B42B-4B9F-9A50-48365869CA9A}"/>
                </a:ext>
              </a:extLst>
            </p:cNvPr>
            <p:cNvSpPr/>
            <p:nvPr/>
          </p:nvSpPr>
          <p:spPr>
            <a:xfrm>
              <a:off x="3697800" y="1742525"/>
              <a:ext cx="38400" cy="68400"/>
            </a:xfrm>
            <a:custGeom>
              <a:avLst/>
              <a:gdLst/>
              <a:ahLst/>
              <a:cxnLst/>
              <a:rect l="l" t="t" r="r" b="b"/>
              <a:pathLst>
                <a:path w="1536" h="2736" extrusionOk="0">
                  <a:moveTo>
                    <a:pt x="935" y="601"/>
                  </a:moveTo>
                  <a:cubicBezTo>
                    <a:pt x="968" y="601"/>
                    <a:pt x="1002" y="634"/>
                    <a:pt x="1035" y="634"/>
                  </a:cubicBezTo>
                  <a:cubicBezTo>
                    <a:pt x="1068" y="668"/>
                    <a:pt x="1102" y="734"/>
                    <a:pt x="1102" y="768"/>
                  </a:cubicBezTo>
                  <a:cubicBezTo>
                    <a:pt x="1102" y="801"/>
                    <a:pt x="1102" y="834"/>
                    <a:pt x="1135" y="901"/>
                  </a:cubicBezTo>
                  <a:lnTo>
                    <a:pt x="435" y="1301"/>
                  </a:lnTo>
                  <a:cubicBezTo>
                    <a:pt x="435" y="1268"/>
                    <a:pt x="435" y="1201"/>
                    <a:pt x="435" y="1135"/>
                  </a:cubicBezTo>
                  <a:cubicBezTo>
                    <a:pt x="468" y="1068"/>
                    <a:pt x="468" y="1034"/>
                    <a:pt x="501" y="968"/>
                  </a:cubicBezTo>
                  <a:cubicBezTo>
                    <a:pt x="535" y="901"/>
                    <a:pt x="568" y="834"/>
                    <a:pt x="635" y="801"/>
                  </a:cubicBezTo>
                  <a:cubicBezTo>
                    <a:pt x="668" y="734"/>
                    <a:pt x="701" y="701"/>
                    <a:pt x="768" y="668"/>
                  </a:cubicBezTo>
                  <a:cubicBezTo>
                    <a:pt x="835" y="634"/>
                    <a:pt x="868" y="601"/>
                    <a:pt x="935" y="601"/>
                  </a:cubicBezTo>
                  <a:close/>
                  <a:moveTo>
                    <a:pt x="1102" y="0"/>
                  </a:moveTo>
                  <a:cubicBezTo>
                    <a:pt x="968" y="0"/>
                    <a:pt x="868" y="34"/>
                    <a:pt x="768" y="100"/>
                  </a:cubicBezTo>
                  <a:cubicBezTo>
                    <a:pt x="668" y="167"/>
                    <a:pt x="535" y="267"/>
                    <a:pt x="468" y="367"/>
                  </a:cubicBezTo>
                  <a:cubicBezTo>
                    <a:pt x="368" y="501"/>
                    <a:pt x="268" y="634"/>
                    <a:pt x="234" y="801"/>
                  </a:cubicBezTo>
                  <a:cubicBezTo>
                    <a:pt x="134" y="934"/>
                    <a:pt x="101" y="1101"/>
                    <a:pt x="68" y="1301"/>
                  </a:cubicBezTo>
                  <a:cubicBezTo>
                    <a:pt x="34" y="1468"/>
                    <a:pt x="1" y="1635"/>
                    <a:pt x="1" y="1835"/>
                  </a:cubicBezTo>
                  <a:cubicBezTo>
                    <a:pt x="1" y="1968"/>
                    <a:pt x="34" y="2135"/>
                    <a:pt x="68" y="2269"/>
                  </a:cubicBezTo>
                  <a:cubicBezTo>
                    <a:pt x="101" y="2402"/>
                    <a:pt x="134" y="2502"/>
                    <a:pt x="201" y="2602"/>
                  </a:cubicBezTo>
                  <a:cubicBezTo>
                    <a:pt x="268" y="2669"/>
                    <a:pt x="368" y="2736"/>
                    <a:pt x="468" y="2736"/>
                  </a:cubicBezTo>
                  <a:cubicBezTo>
                    <a:pt x="568" y="2736"/>
                    <a:pt x="668" y="2702"/>
                    <a:pt x="768" y="2636"/>
                  </a:cubicBezTo>
                  <a:cubicBezTo>
                    <a:pt x="902" y="2569"/>
                    <a:pt x="1002" y="2502"/>
                    <a:pt x="1068" y="2402"/>
                  </a:cubicBezTo>
                  <a:cubicBezTo>
                    <a:pt x="1168" y="2302"/>
                    <a:pt x="1235" y="2202"/>
                    <a:pt x="1302" y="2102"/>
                  </a:cubicBezTo>
                  <a:cubicBezTo>
                    <a:pt x="1369" y="2002"/>
                    <a:pt x="1402" y="1902"/>
                    <a:pt x="1435" y="1802"/>
                  </a:cubicBezTo>
                  <a:cubicBezTo>
                    <a:pt x="1469" y="1735"/>
                    <a:pt x="1469" y="1668"/>
                    <a:pt x="1502" y="1602"/>
                  </a:cubicBezTo>
                  <a:cubicBezTo>
                    <a:pt x="1502" y="1568"/>
                    <a:pt x="1469" y="1535"/>
                    <a:pt x="1469" y="1535"/>
                  </a:cubicBezTo>
                  <a:cubicBezTo>
                    <a:pt x="1452" y="1518"/>
                    <a:pt x="1444" y="1510"/>
                    <a:pt x="1435" y="1510"/>
                  </a:cubicBezTo>
                  <a:cubicBezTo>
                    <a:pt x="1427" y="1510"/>
                    <a:pt x="1419" y="1518"/>
                    <a:pt x="1402" y="1535"/>
                  </a:cubicBezTo>
                  <a:lnTo>
                    <a:pt x="1168" y="1668"/>
                  </a:lnTo>
                  <a:cubicBezTo>
                    <a:pt x="1135" y="1702"/>
                    <a:pt x="1102" y="1702"/>
                    <a:pt x="1102" y="1735"/>
                  </a:cubicBezTo>
                  <a:cubicBezTo>
                    <a:pt x="1068" y="1735"/>
                    <a:pt x="1068" y="1768"/>
                    <a:pt x="1035" y="1802"/>
                  </a:cubicBezTo>
                  <a:cubicBezTo>
                    <a:pt x="1002" y="1868"/>
                    <a:pt x="968" y="1902"/>
                    <a:pt x="935" y="1935"/>
                  </a:cubicBezTo>
                  <a:cubicBezTo>
                    <a:pt x="902" y="2002"/>
                    <a:pt x="835" y="2035"/>
                    <a:pt x="768" y="2069"/>
                  </a:cubicBezTo>
                  <a:cubicBezTo>
                    <a:pt x="735" y="2102"/>
                    <a:pt x="701" y="2102"/>
                    <a:pt x="635" y="2135"/>
                  </a:cubicBezTo>
                  <a:lnTo>
                    <a:pt x="535" y="2135"/>
                  </a:lnTo>
                  <a:cubicBezTo>
                    <a:pt x="501" y="2102"/>
                    <a:pt x="468" y="2069"/>
                    <a:pt x="435" y="2035"/>
                  </a:cubicBezTo>
                  <a:cubicBezTo>
                    <a:pt x="435" y="1968"/>
                    <a:pt x="401" y="1902"/>
                    <a:pt x="401" y="1835"/>
                  </a:cubicBezTo>
                  <a:lnTo>
                    <a:pt x="1469" y="1235"/>
                  </a:lnTo>
                  <a:cubicBezTo>
                    <a:pt x="1469" y="1235"/>
                    <a:pt x="1502" y="1201"/>
                    <a:pt x="1535" y="1168"/>
                  </a:cubicBezTo>
                  <a:cubicBezTo>
                    <a:pt x="1535" y="1135"/>
                    <a:pt x="1535" y="1101"/>
                    <a:pt x="1535" y="1068"/>
                  </a:cubicBezTo>
                  <a:lnTo>
                    <a:pt x="1535" y="834"/>
                  </a:lnTo>
                  <a:cubicBezTo>
                    <a:pt x="1535" y="701"/>
                    <a:pt x="1535" y="567"/>
                    <a:pt x="1502" y="434"/>
                  </a:cubicBezTo>
                  <a:cubicBezTo>
                    <a:pt x="1469" y="334"/>
                    <a:pt x="1402" y="201"/>
                    <a:pt x="1335" y="134"/>
                  </a:cubicBezTo>
                  <a:cubicBezTo>
                    <a:pt x="1269" y="67"/>
                    <a:pt x="1202" y="0"/>
                    <a:pt x="11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465;p54">
              <a:extLst>
                <a:ext uri="{FF2B5EF4-FFF2-40B4-BE49-F238E27FC236}">
                  <a16:creationId xmlns:a16="http://schemas.microsoft.com/office/drawing/2014/main" id="{B9D25FF7-A90C-4466-AF70-DBEED5588BF8}"/>
                </a:ext>
              </a:extLst>
            </p:cNvPr>
            <p:cNvSpPr/>
            <p:nvPr/>
          </p:nvSpPr>
          <p:spPr>
            <a:xfrm>
              <a:off x="3745350" y="1700000"/>
              <a:ext cx="60075" cy="91750"/>
            </a:xfrm>
            <a:custGeom>
              <a:avLst/>
              <a:gdLst/>
              <a:ahLst/>
              <a:cxnLst/>
              <a:rect l="l" t="t" r="r" b="b"/>
              <a:pathLst>
                <a:path w="2403" h="3670" extrusionOk="0">
                  <a:moveTo>
                    <a:pt x="2102" y="0"/>
                  </a:moveTo>
                  <a:cubicBezTo>
                    <a:pt x="1968" y="0"/>
                    <a:pt x="1868" y="34"/>
                    <a:pt x="1802" y="100"/>
                  </a:cubicBezTo>
                  <a:cubicBezTo>
                    <a:pt x="1735" y="134"/>
                    <a:pt x="1702" y="167"/>
                    <a:pt x="1668" y="200"/>
                  </a:cubicBezTo>
                  <a:cubicBezTo>
                    <a:pt x="1601" y="234"/>
                    <a:pt x="1568" y="300"/>
                    <a:pt x="1501" y="367"/>
                  </a:cubicBezTo>
                  <a:cubicBezTo>
                    <a:pt x="1468" y="434"/>
                    <a:pt x="1435" y="501"/>
                    <a:pt x="1401" y="567"/>
                  </a:cubicBezTo>
                  <a:cubicBezTo>
                    <a:pt x="1335" y="634"/>
                    <a:pt x="1301" y="701"/>
                    <a:pt x="1301" y="801"/>
                  </a:cubicBezTo>
                  <a:cubicBezTo>
                    <a:pt x="1235" y="701"/>
                    <a:pt x="1168" y="634"/>
                    <a:pt x="1101" y="601"/>
                  </a:cubicBezTo>
                  <a:cubicBezTo>
                    <a:pt x="968" y="601"/>
                    <a:pt x="868" y="601"/>
                    <a:pt x="768" y="701"/>
                  </a:cubicBezTo>
                  <a:cubicBezTo>
                    <a:pt x="701" y="734"/>
                    <a:pt x="601" y="801"/>
                    <a:pt x="567" y="867"/>
                  </a:cubicBezTo>
                  <a:cubicBezTo>
                    <a:pt x="467" y="968"/>
                    <a:pt x="401" y="1101"/>
                    <a:pt x="367" y="1201"/>
                  </a:cubicBezTo>
                  <a:lnTo>
                    <a:pt x="401" y="1101"/>
                  </a:lnTo>
                  <a:cubicBezTo>
                    <a:pt x="401" y="1068"/>
                    <a:pt x="401" y="1068"/>
                    <a:pt x="367" y="1034"/>
                  </a:cubicBezTo>
                  <a:lnTo>
                    <a:pt x="301" y="1034"/>
                  </a:lnTo>
                  <a:lnTo>
                    <a:pt x="67" y="1168"/>
                  </a:lnTo>
                  <a:cubicBezTo>
                    <a:pt x="34" y="1201"/>
                    <a:pt x="34" y="1201"/>
                    <a:pt x="0" y="1234"/>
                  </a:cubicBezTo>
                  <a:cubicBezTo>
                    <a:pt x="0" y="1268"/>
                    <a:pt x="0" y="1301"/>
                    <a:pt x="0" y="1334"/>
                  </a:cubicBezTo>
                  <a:lnTo>
                    <a:pt x="0" y="3603"/>
                  </a:lnTo>
                  <a:cubicBezTo>
                    <a:pt x="0" y="3603"/>
                    <a:pt x="0" y="3636"/>
                    <a:pt x="0" y="3669"/>
                  </a:cubicBezTo>
                  <a:lnTo>
                    <a:pt x="67" y="3669"/>
                  </a:lnTo>
                  <a:lnTo>
                    <a:pt x="301" y="3536"/>
                  </a:lnTo>
                  <a:cubicBezTo>
                    <a:pt x="334" y="3503"/>
                    <a:pt x="367" y="3469"/>
                    <a:pt x="367" y="3469"/>
                  </a:cubicBezTo>
                  <a:cubicBezTo>
                    <a:pt x="367" y="3436"/>
                    <a:pt x="401" y="3369"/>
                    <a:pt x="401" y="3336"/>
                  </a:cubicBezTo>
                  <a:lnTo>
                    <a:pt x="401" y="2102"/>
                  </a:lnTo>
                  <a:cubicBezTo>
                    <a:pt x="401" y="1935"/>
                    <a:pt x="401" y="1768"/>
                    <a:pt x="467" y="1601"/>
                  </a:cubicBezTo>
                  <a:cubicBezTo>
                    <a:pt x="534" y="1501"/>
                    <a:pt x="601" y="1401"/>
                    <a:pt x="701" y="1334"/>
                  </a:cubicBezTo>
                  <a:cubicBezTo>
                    <a:pt x="751" y="1301"/>
                    <a:pt x="793" y="1284"/>
                    <a:pt x="830" y="1284"/>
                  </a:cubicBezTo>
                  <a:cubicBezTo>
                    <a:pt x="868" y="1284"/>
                    <a:pt x="901" y="1301"/>
                    <a:pt x="934" y="1334"/>
                  </a:cubicBezTo>
                  <a:cubicBezTo>
                    <a:pt x="1001" y="1468"/>
                    <a:pt x="1034" y="1601"/>
                    <a:pt x="1001" y="1768"/>
                  </a:cubicBezTo>
                  <a:lnTo>
                    <a:pt x="1001" y="3002"/>
                  </a:lnTo>
                  <a:cubicBezTo>
                    <a:pt x="1001" y="3036"/>
                    <a:pt x="1001" y="3069"/>
                    <a:pt x="1034" y="3069"/>
                  </a:cubicBezTo>
                  <a:cubicBezTo>
                    <a:pt x="1051" y="3086"/>
                    <a:pt x="1059" y="3094"/>
                    <a:pt x="1068" y="3094"/>
                  </a:cubicBezTo>
                  <a:cubicBezTo>
                    <a:pt x="1076" y="3094"/>
                    <a:pt x="1084" y="3086"/>
                    <a:pt x="1101" y="3069"/>
                  </a:cubicBezTo>
                  <a:lnTo>
                    <a:pt x="1335" y="2936"/>
                  </a:lnTo>
                  <a:cubicBezTo>
                    <a:pt x="1368" y="2936"/>
                    <a:pt x="1368" y="2902"/>
                    <a:pt x="1401" y="2869"/>
                  </a:cubicBezTo>
                  <a:cubicBezTo>
                    <a:pt x="1401" y="2836"/>
                    <a:pt x="1435" y="2802"/>
                    <a:pt x="1435" y="2769"/>
                  </a:cubicBezTo>
                  <a:lnTo>
                    <a:pt x="1435" y="1468"/>
                  </a:lnTo>
                  <a:cubicBezTo>
                    <a:pt x="1401" y="1301"/>
                    <a:pt x="1435" y="1134"/>
                    <a:pt x="1501" y="968"/>
                  </a:cubicBezTo>
                  <a:cubicBezTo>
                    <a:pt x="1568" y="867"/>
                    <a:pt x="1635" y="801"/>
                    <a:pt x="1735" y="734"/>
                  </a:cubicBezTo>
                  <a:cubicBezTo>
                    <a:pt x="1785" y="701"/>
                    <a:pt x="1827" y="684"/>
                    <a:pt x="1864" y="684"/>
                  </a:cubicBezTo>
                  <a:cubicBezTo>
                    <a:pt x="1902" y="684"/>
                    <a:pt x="1935" y="701"/>
                    <a:pt x="1968" y="734"/>
                  </a:cubicBezTo>
                  <a:cubicBezTo>
                    <a:pt x="2035" y="867"/>
                    <a:pt x="2068" y="1001"/>
                    <a:pt x="2035" y="1168"/>
                  </a:cubicBezTo>
                  <a:lnTo>
                    <a:pt x="2035" y="2402"/>
                  </a:lnTo>
                  <a:cubicBezTo>
                    <a:pt x="2035" y="2435"/>
                    <a:pt x="2035" y="2435"/>
                    <a:pt x="2035" y="2469"/>
                  </a:cubicBezTo>
                  <a:lnTo>
                    <a:pt x="2102" y="2469"/>
                  </a:lnTo>
                  <a:lnTo>
                    <a:pt x="2335" y="2335"/>
                  </a:lnTo>
                  <a:cubicBezTo>
                    <a:pt x="2369" y="2302"/>
                    <a:pt x="2369" y="2302"/>
                    <a:pt x="2402" y="2268"/>
                  </a:cubicBezTo>
                  <a:cubicBezTo>
                    <a:pt x="2402" y="2235"/>
                    <a:pt x="2402" y="2202"/>
                    <a:pt x="2402" y="2168"/>
                  </a:cubicBezTo>
                  <a:lnTo>
                    <a:pt x="2402" y="867"/>
                  </a:lnTo>
                  <a:cubicBezTo>
                    <a:pt x="2402" y="734"/>
                    <a:pt x="2402" y="601"/>
                    <a:pt x="2402" y="434"/>
                  </a:cubicBezTo>
                  <a:cubicBezTo>
                    <a:pt x="2369" y="334"/>
                    <a:pt x="2335" y="234"/>
                    <a:pt x="2269" y="134"/>
                  </a:cubicBezTo>
                  <a:cubicBezTo>
                    <a:pt x="2235" y="67"/>
                    <a:pt x="2169" y="34"/>
                    <a:pt x="21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466;p54">
              <a:extLst>
                <a:ext uri="{FF2B5EF4-FFF2-40B4-BE49-F238E27FC236}">
                  <a16:creationId xmlns:a16="http://schemas.microsoft.com/office/drawing/2014/main" id="{E77161BA-FE0E-4F34-BCBE-B62F39B5C2BD}"/>
                </a:ext>
              </a:extLst>
            </p:cNvPr>
            <p:cNvSpPr/>
            <p:nvPr/>
          </p:nvSpPr>
          <p:spPr>
            <a:xfrm>
              <a:off x="3813725" y="1674975"/>
              <a:ext cx="36725" cy="73400"/>
            </a:xfrm>
            <a:custGeom>
              <a:avLst/>
              <a:gdLst/>
              <a:ahLst/>
              <a:cxnLst/>
              <a:rect l="l" t="t" r="r" b="b"/>
              <a:pathLst>
                <a:path w="1469" h="2936" extrusionOk="0">
                  <a:moveTo>
                    <a:pt x="1068" y="1368"/>
                  </a:moveTo>
                  <a:lnTo>
                    <a:pt x="1068" y="1435"/>
                  </a:lnTo>
                  <a:cubicBezTo>
                    <a:pt x="1068" y="1502"/>
                    <a:pt x="1068" y="1568"/>
                    <a:pt x="1035" y="1635"/>
                  </a:cubicBezTo>
                  <a:cubicBezTo>
                    <a:pt x="1035" y="1702"/>
                    <a:pt x="1001" y="1802"/>
                    <a:pt x="968" y="1868"/>
                  </a:cubicBezTo>
                  <a:cubicBezTo>
                    <a:pt x="935" y="1935"/>
                    <a:pt x="868" y="2002"/>
                    <a:pt x="835" y="2069"/>
                  </a:cubicBezTo>
                  <a:cubicBezTo>
                    <a:pt x="768" y="2102"/>
                    <a:pt x="701" y="2169"/>
                    <a:pt x="634" y="2202"/>
                  </a:cubicBezTo>
                  <a:cubicBezTo>
                    <a:pt x="601" y="2235"/>
                    <a:pt x="534" y="2269"/>
                    <a:pt x="468" y="2269"/>
                  </a:cubicBezTo>
                  <a:cubicBezTo>
                    <a:pt x="434" y="2235"/>
                    <a:pt x="401" y="2202"/>
                    <a:pt x="401" y="2135"/>
                  </a:cubicBezTo>
                  <a:cubicBezTo>
                    <a:pt x="401" y="2069"/>
                    <a:pt x="434" y="2002"/>
                    <a:pt x="468" y="1935"/>
                  </a:cubicBezTo>
                  <a:cubicBezTo>
                    <a:pt x="534" y="1868"/>
                    <a:pt x="601" y="1802"/>
                    <a:pt x="668" y="1735"/>
                  </a:cubicBezTo>
                  <a:lnTo>
                    <a:pt x="1068" y="1368"/>
                  </a:lnTo>
                  <a:close/>
                  <a:moveTo>
                    <a:pt x="1068" y="0"/>
                  </a:moveTo>
                  <a:cubicBezTo>
                    <a:pt x="968" y="34"/>
                    <a:pt x="868" y="67"/>
                    <a:pt x="768" y="101"/>
                  </a:cubicBezTo>
                  <a:cubicBezTo>
                    <a:pt x="668" y="167"/>
                    <a:pt x="568" y="234"/>
                    <a:pt x="501" y="334"/>
                  </a:cubicBezTo>
                  <a:cubicBezTo>
                    <a:pt x="434" y="434"/>
                    <a:pt x="368" y="501"/>
                    <a:pt x="301" y="634"/>
                  </a:cubicBezTo>
                  <a:cubicBezTo>
                    <a:pt x="234" y="701"/>
                    <a:pt x="201" y="801"/>
                    <a:pt x="167" y="901"/>
                  </a:cubicBezTo>
                  <a:cubicBezTo>
                    <a:pt x="134" y="1001"/>
                    <a:pt x="134" y="1068"/>
                    <a:pt x="101" y="1168"/>
                  </a:cubicBezTo>
                  <a:cubicBezTo>
                    <a:pt x="101" y="1201"/>
                    <a:pt x="101" y="1235"/>
                    <a:pt x="134" y="1268"/>
                  </a:cubicBezTo>
                  <a:lnTo>
                    <a:pt x="201" y="1268"/>
                  </a:lnTo>
                  <a:lnTo>
                    <a:pt x="468" y="1101"/>
                  </a:lnTo>
                  <a:cubicBezTo>
                    <a:pt x="501" y="1068"/>
                    <a:pt x="501" y="1068"/>
                    <a:pt x="534" y="1035"/>
                  </a:cubicBezTo>
                  <a:cubicBezTo>
                    <a:pt x="534" y="1001"/>
                    <a:pt x="568" y="1001"/>
                    <a:pt x="568" y="968"/>
                  </a:cubicBezTo>
                  <a:cubicBezTo>
                    <a:pt x="601" y="901"/>
                    <a:pt x="634" y="868"/>
                    <a:pt x="668" y="834"/>
                  </a:cubicBezTo>
                  <a:cubicBezTo>
                    <a:pt x="701" y="768"/>
                    <a:pt x="734" y="734"/>
                    <a:pt x="801" y="734"/>
                  </a:cubicBezTo>
                  <a:cubicBezTo>
                    <a:pt x="835" y="668"/>
                    <a:pt x="935" y="668"/>
                    <a:pt x="1001" y="668"/>
                  </a:cubicBezTo>
                  <a:cubicBezTo>
                    <a:pt x="1068" y="701"/>
                    <a:pt x="1068" y="768"/>
                    <a:pt x="1068" y="901"/>
                  </a:cubicBezTo>
                  <a:lnTo>
                    <a:pt x="568" y="1335"/>
                  </a:lnTo>
                  <a:cubicBezTo>
                    <a:pt x="401" y="1468"/>
                    <a:pt x="267" y="1635"/>
                    <a:pt x="167" y="1802"/>
                  </a:cubicBezTo>
                  <a:cubicBezTo>
                    <a:pt x="67" y="2002"/>
                    <a:pt x="1" y="2202"/>
                    <a:pt x="1" y="2436"/>
                  </a:cubicBezTo>
                  <a:cubicBezTo>
                    <a:pt x="1" y="2502"/>
                    <a:pt x="1" y="2602"/>
                    <a:pt x="34" y="2702"/>
                  </a:cubicBezTo>
                  <a:cubicBezTo>
                    <a:pt x="67" y="2769"/>
                    <a:pt x="101" y="2836"/>
                    <a:pt x="167" y="2869"/>
                  </a:cubicBezTo>
                  <a:cubicBezTo>
                    <a:pt x="201" y="2903"/>
                    <a:pt x="267" y="2936"/>
                    <a:pt x="334" y="2936"/>
                  </a:cubicBezTo>
                  <a:cubicBezTo>
                    <a:pt x="401" y="2903"/>
                    <a:pt x="501" y="2903"/>
                    <a:pt x="568" y="2836"/>
                  </a:cubicBezTo>
                  <a:cubicBezTo>
                    <a:pt x="701" y="2769"/>
                    <a:pt x="801" y="2669"/>
                    <a:pt x="868" y="2569"/>
                  </a:cubicBezTo>
                  <a:cubicBezTo>
                    <a:pt x="968" y="2469"/>
                    <a:pt x="1035" y="2335"/>
                    <a:pt x="1068" y="2202"/>
                  </a:cubicBezTo>
                  <a:lnTo>
                    <a:pt x="1068" y="2369"/>
                  </a:lnTo>
                  <a:cubicBezTo>
                    <a:pt x="1068" y="2402"/>
                    <a:pt x="1068" y="2436"/>
                    <a:pt x="1101" y="2469"/>
                  </a:cubicBezTo>
                  <a:lnTo>
                    <a:pt x="1168" y="2469"/>
                  </a:lnTo>
                  <a:lnTo>
                    <a:pt x="1402" y="2302"/>
                  </a:lnTo>
                  <a:cubicBezTo>
                    <a:pt x="1435" y="2302"/>
                    <a:pt x="1435" y="2269"/>
                    <a:pt x="1468" y="2235"/>
                  </a:cubicBezTo>
                  <a:cubicBezTo>
                    <a:pt x="1468" y="2202"/>
                    <a:pt x="1468" y="2169"/>
                    <a:pt x="1468" y="2135"/>
                  </a:cubicBezTo>
                  <a:lnTo>
                    <a:pt x="1468" y="734"/>
                  </a:lnTo>
                  <a:cubicBezTo>
                    <a:pt x="1468" y="568"/>
                    <a:pt x="1468" y="434"/>
                    <a:pt x="1435" y="301"/>
                  </a:cubicBezTo>
                  <a:cubicBezTo>
                    <a:pt x="1402" y="201"/>
                    <a:pt x="1368" y="134"/>
                    <a:pt x="1302" y="67"/>
                  </a:cubicBezTo>
                  <a:cubicBezTo>
                    <a:pt x="1235" y="34"/>
                    <a:pt x="1135" y="0"/>
                    <a:pt x="10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467;p54">
              <a:extLst>
                <a:ext uri="{FF2B5EF4-FFF2-40B4-BE49-F238E27FC236}">
                  <a16:creationId xmlns:a16="http://schemas.microsoft.com/office/drawing/2014/main" id="{0B0F8412-9DEF-44F8-A7A4-51B094404A43}"/>
                </a:ext>
              </a:extLst>
            </p:cNvPr>
            <p:cNvSpPr/>
            <p:nvPr/>
          </p:nvSpPr>
          <p:spPr>
            <a:xfrm>
              <a:off x="3861250" y="1647450"/>
              <a:ext cx="39225" cy="100100"/>
            </a:xfrm>
            <a:custGeom>
              <a:avLst/>
              <a:gdLst/>
              <a:ahLst/>
              <a:cxnLst/>
              <a:rect l="l" t="t" r="r" b="b"/>
              <a:pathLst>
                <a:path w="1569" h="4004" extrusionOk="0">
                  <a:moveTo>
                    <a:pt x="902" y="643"/>
                  </a:moveTo>
                  <a:cubicBezTo>
                    <a:pt x="952" y="643"/>
                    <a:pt x="1002" y="651"/>
                    <a:pt x="1035" y="668"/>
                  </a:cubicBezTo>
                  <a:cubicBezTo>
                    <a:pt x="1102" y="735"/>
                    <a:pt x="1168" y="868"/>
                    <a:pt x="1168" y="1068"/>
                  </a:cubicBezTo>
                  <a:cubicBezTo>
                    <a:pt x="1168" y="1135"/>
                    <a:pt x="1168" y="1235"/>
                    <a:pt x="1168" y="1335"/>
                  </a:cubicBezTo>
                  <a:cubicBezTo>
                    <a:pt x="1135" y="1502"/>
                    <a:pt x="1102" y="1669"/>
                    <a:pt x="1035" y="1835"/>
                  </a:cubicBezTo>
                  <a:cubicBezTo>
                    <a:pt x="968" y="1969"/>
                    <a:pt x="868" y="2069"/>
                    <a:pt x="768" y="2136"/>
                  </a:cubicBezTo>
                  <a:cubicBezTo>
                    <a:pt x="735" y="2152"/>
                    <a:pt x="693" y="2161"/>
                    <a:pt x="647" y="2161"/>
                  </a:cubicBezTo>
                  <a:cubicBezTo>
                    <a:pt x="601" y="2161"/>
                    <a:pt x="551" y="2152"/>
                    <a:pt x="501" y="2136"/>
                  </a:cubicBezTo>
                  <a:cubicBezTo>
                    <a:pt x="435" y="2035"/>
                    <a:pt x="401" y="1935"/>
                    <a:pt x="401" y="1802"/>
                  </a:cubicBezTo>
                  <a:lnTo>
                    <a:pt x="401" y="1635"/>
                  </a:lnTo>
                  <a:lnTo>
                    <a:pt x="401" y="1435"/>
                  </a:lnTo>
                  <a:cubicBezTo>
                    <a:pt x="401" y="1268"/>
                    <a:pt x="435" y="1101"/>
                    <a:pt x="501" y="968"/>
                  </a:cubicBezTo>
                  <a:cubicBezTo>
                    <a:pt x="568" y="835"/>
                    <a:pt x="668" y="735"/>
                    <a:pt x="768" y="668"/>
                  </a:cubicBezTo>
                  <a:cubicBezTo>
                    <a:pt x="802" y="651"/>
                    <a:pt x="852" y="643"/>
                    <a:pt x="902" y="643"/>
                  </a:cubicBezTo>
                  <a:close/>
                  <a:moveTo>
                    <a:pt x="1135" y="1"/>
                  </a:moveTo>
                  <a:cubicBezTo>
                    <a:pt x="1035" y="1"/>
                    <a:pt x="935" y="1"/>
                    <a:pt x="868" y="67"/>
                  </a:cubicBezTo>
                  <a:cubicBezTo>
                    <a:pt x="802" y="101"/>
                    <a:pt x="735" y="134"/>
                    <a:pt x="701" y="201"/>
                  </a:cubicBezTo>
                  <a:cubicBezTo>
                    <a:pt x="635" y="234"/>
                    <a:pt x="601" y="301"/>
                    <a:pt x="568" y="334"/>
                  </a:cubicBezTo>
                  <a:cubicBezTo>
                    <a:pt x="535" y="401"/>
                    <a:pt x="501" y="434"/>
                    <a:pt x="468" y="501"/>
                  </a:cubicBezTo>
                  <a:lnTo>
                    <a:pt x="401" y="634"/>
                  </a:lnTo>
                  <a:lnTo>
                    <a:pt x="401" y="501"/>
                  </a:lnTo>
                  <a:cubicBezTo>
                    <a:pt x="401" y="501"/>
                    <a:pt x="401" y="468"/>
                    <a:pt x="368" y="434"/>
                  </a:cubicBezTo>
                  <a:lnTo>
                    <a:pt x="301" y="434"/>
                  </a:lnTo>
                  <a:lnTo>
                    <a:pt x="68" y="568"/>
                  </a:lnTo>
                  <a:cubicBezTo>
                    <a:pt x="34" y="601"/>
                    <a:pt x="34" y="601"/>
                    <a:pt x="1" y="634"/>
                  </a:cubicBezTo>
                  <a:cubicBezTo>
                    <a:pt x="1" y="668"/>
                    <a:pt x="1" y="701"/>
                    <a:pt x="1" y="768"/>
                  </a:cubicBezTo>
                  <a:lnTo>
                    <a:pt x="1" y="3903"/>
                  </a:lnTo>
                  <a:cubicBezTo>
                    <a:pt x="1" y="3937"/>
                    <a:pt x="1" y="3970"/>
                    <a:pt x="1" y="4004"/>
                  </a:cubicBezTo>
                  <a:lnTo>
                    <a:pt x="68" y="4004"/>
                  </a:lnTo>
                  <a:lnTo>
                    <a:pt x="301" y="3837"/>
                  </a:lnTo>
                  <a:cubicBezTo>
                    <a:pt x="335" y="3837"/>
                    <a:pt x="368" y="3803"/>
                    <a:pt x="368" y="3770"/>
                  </a:cubicBezTo>
                  <a:cubicBezTo>
                    <a:pt x="401" y="3737"/>
                    <a:pt x="401" y="3703"/>
                    <a:pt x="401" y="3670"/>
                  </a:cubicBezTo>
                  <a:lnTo>
                    <a:pt x="401" y="2636"/>
                  </a:lnTo>
                  <a:cubicBezTo>
                    <a:pt x="401" y="2669"/>
                    <a:pt x="435" y="2669"/>
                    <a:pt x="468" y="2703"/>
                  </a:cubicBezTo>
                  <a:cubicBezTo>
                    <a:pt x="501" y="2703"/>
                    <a:pt x="535" y="2736"/>
                    <a:pt x="568" y="2736"/>
                  </a:cubicBezTo>
                  <a:lnTo>
                    <a:pt x="701" y="2736"/>
                  </a:lnTo>
                  <a:cubicBezTo>
                    <a:pt x="768" y="2703"/>
                    <a:pt x="802" y="2703"/>
                    <a:pt x="868" y="2669"/>
                  </a:cubicBezTo>
                  <a:cubicBezTo>
                    <a:pt x="968" y="2603"/>
                    <a:pt x="1068" y="2502"/>
                    <a:pt x="1135" y="2402"/>
                  </a:cubicBezTo>
                  <a:cubicBezTo>
                    <a:pt x="1235" y="2269"/>
                    <a:pt x="1302" y="2169"/>
                    <a:pt x="1369" y="2035"/>
                  </a:cubicBezTo>
                  <a:cubicBezTo>
                    <a:pt x="1435" y="1869"/>
                    <a:pt x="1469" y="1735"/>
                    <a:pt x="1502" y="1568"/>
                  </a:cubicBezTo>
                  <a:cubicBezTo>
                    <a:pt x="1535" y="1435"/>
                    <a:pt x="1569" y="1268"/>
                    <a:pt x="1569" y="1135"/>
                  </a:cubicBezTo>
                  <a:lnTo>
                    <a:pt x="1569" y="968"/>
                  </a:lnTo>
                  <a:lnTo>
                    <a:pt x="1569" y="801"/>
                  </a:lnTo>
                  <a:cubicBezTo>
                    <a:pt x="1569" y="668"/>
                    <a:pt x="1535" y="534"/>
                    <a:pt x="1502" y="401"/>
                  </a:cubicBezTo>
                  <a:cubicBezTo>
                    <a:pt x="1469" y="301"/>
                    <a:pt x="1435" y="201"/>
                    <a:pt x="1369" y="101"/>
                  </a:cubicBezTo>
                  <a:cubicBezTo>
                    <a:pt x="1302" y="67"/>
                    <a:pt x="1235" y="1"/>
                    <a:pt x="11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468;p54">
              <a:extLst>
                <a:ext uri="{FF2B5EF4-FFF2-40B4-BE49-F238E27FC236}">
                  <a16:creationId xmlns:a16="http://schemas.microsoft.com/office/drawing/2014/main" id="{B6311D76-A419-48F1-8AED-70696075AB63}"/>
                </a:ext>
              </a:extLst>
            </p:cNvPr>
            <p:cNvSpPr/>
            <p:nvPr/>
          </p:nvSpPr>
          <p:spPr>
            <a:xfrm>
              <a:off x="3907125" y="1622425"/>
              <a:ext cx="35050" cy="70075"/>
            </a:xfrm>
            <a:custGeom>
              <a:avLst/>
              <a:gdLst/>
              <a:ahLst/>
              <a:cxnLst/>
              <a:rect l="l" t="t" r="r" b="b"/>
              <a:pathLst>
                <a:path w="1402" h="2803" extrusionOk="0">
                  <a:moveTo>
                    <a:pt x="968" y="1"/>
                  </a:moveTo>
                  <a:cubicBezTo>
                    <a:pt x="868" y="34"/>
                    <a:pt x="768" y="68"/>
                    <a:pt x="668" y="101"/>
                  </a:cubicBezTo>
                  <a:cubicBezTo>
                    <a:pt x="568" y="168"/>
                    <a:pt x="501" y="234"/>
                    <a:pt x="401" y="335"/>
                  </a:cubicBezTo>
                  <a:cubicBezTo>
                    <a:pt x="334" y="435"/>
                    <a:pt x="267" y="501"/>
                    <a:pt x="201" y="635"/>
                  </a:cubicBezTo>
                  <a:cubicBezTo>
                    <a:pt x="167" y="735"/>
                    <a:pt x="101" y="835"/>
                    <a:pt x="67" y="935"/>
                  </a:cubicBezTo>
                  <a:cubicBezTo>
                    <a:pt x="67" y="1035"/>
                    <a:pt x="34" y="1135"/>
                    <a:pt x="34" y="1269"/>
                  </a:cubicBezTo>
                  <a:cubicBezTo>
                    <a:pt x="34" y="1335"/>
                    <a:pt x="34" y="1435"/>
                    <a:pt x="67" y="1502"/>
                  </a:cubicBezTo>
                  <a:cubicBezTo>
                    <a:pt x="67" y="1569"/>
                    <a:pt x="101" y="1635"/>
                    <a:pt x="134" y="1669"/>
                  </a:cubicBezTo>
                  <a:cubicBezTo>
                    <a:pt x="167" y="1736"/>
                    <a:pt x="234" y="1769"/>
                    <a:pt x="301" y="1769"/>
                  </a:cubicBezTo>
                  <a:lnTo>
                    <a:pt x="501" y="1769"/>
                  </a:lnTo>
                  <a:lnTo>
                    <a:pt x="734" y="1702"/>
                  </a:lnTo>
                  <a:lnTo>
                    <a:pt x="901" y="1702"/>
                  </a:lnTo>
                  <a:cubicBezTo>
                    <a:pt x="910" y="1693"/>
                    <a:pt x="922" y="1689"/>
                    <a:pt x="933" y="1689"/>
                  </a:cubicBezTo>
                  <a:cubicBezTo>
                    <a:pt x="966" y="1689"/>
                    <a:pt x="1001" y="1720"/>
                    <a:pt x="1001" y="1769"/>
                  </a:cubicBezTo>
                  <a:cubicBezTo>
                    <a:pt x="968" y="1802"/>
                    <a:pt x="968" y="1836"/>
                    <a:pt x="935" y="1869"/>
                  </a:cubicBezTo>
                  <a:cubicBezTo>
                    <a:pt x="935" y="1902"/>
                    <a:pt x="901" y="1936"/>
                    <a:pt x="868" y="1969"/>
                  </a:cubicBezTo>
                  <a:cubicBezTo>
                    <a:pt x="835" y="2002"/>
                    <a:pt x="801" y="2036"/>
                    <a:pt x="768" y="2069"/>
                  </a:cubicBezTo>
                  <a:cubicBezTo>
                    <a:pt x="734" y="2069"/>
                    <a:pt x="701" y="2102"/>
                    <a:pt x="668" y="2136"/>
                  </a:cubicBezTo>
                  <a:cubicBezTo>
                    <a:pt x="634" y="2169"/>
                    <a:pt x="568" y="2169"/>
                    <a:pt x="534" y="2169"/>
                  </a:cubicBezTo>
                  <a:lnTo>
                    <a:pt x="434" y="2169"/>
                  </a:lnTo>
                  <a:lnTo>
                    <a:pt x="401" y="2102"/>
                  </a:lnTo>
                  <a:lnTo>
                    <a:pt x="301" y="2102"/>
                  </a:lnTo>
                  <a:lnTo>
                    <a:pt x="67" y="2236"/>
                  </a:lnTo>
                  <a:cubicBezTo>
                    <a:pt x="34" y="2269"/>
                    <a:pt x="34" y="2303"/>
                    <a:pt x="1" y="2336"/>
                  </a:cubicBezTo>
                  <a:cubicBezTo>
                    <a:pt x="1" y="2336"/>
                    <a:pt x="1" y="2403"/>
                    <a:pt x="1" y="2436"/>
                  </a:cubicBezTo>
                  <a:cubicBezTo>
                    <a:pt x="1" y="2503"/>
                    <a:pt x="1" y="2569"/>
                    <a:pt x="34" y="2636"/>
                  </a:cubicBezTo>
                  <a:cubicBezTo>
                    <a:pt x="67" y="2703"/>
                    <a:pt x="101" y="2736"/>
                    <a:pt x="167" y="2770"/>
                  </a:cubicBezTo>
                  <a:cubicBezTo>
                    <a:pt x="234" y="2803"/>
                    <a:pt x="301" y="2803"/>
                    <a:pt x="401" y="2803"/>
                  </a:cubicBezTo>
                  <a:cubicBezTo>
                    <a:pt x="501" y="2770"/>
                    <a:pt x="601" y="2736"/>
                    <a:pt x="668" y="2703"/>
                  </a:cubicBezTo>
                  <a:cubicBezTo>
                    <a:pt x="801" y="2636"/>
                    <a:pt x="901" y="2536"/>
                    <a:pt x="968" y="2469"/>
                  </a:cubicBezTo>
                  <a:cubicBezTo>
                    <a:pt x="1068" y="2369"/>
                    <a:pt x="1135" y="2269"/>
                    <a:pt x="1201" y="2169"/>
                  </a:cubicBezTo>
                  <a:cubicBezTo>
                    <a:pt x="1235" y="2069"/>
                    <a:pt x="1302" y="1936"/>
                    <a:pt x="1335" y="1836"/>
                  </a:cubicBezTo>
                  <a:cubicBezTo>
                    <a:pt x="1368" y="1736"/>
                    <a:pt x="1368" y="1635"/>
                    <a:pt x="1368" y="1535"/>
                  </a:cubicBezTo>
                  <a:cubicBezTo>
                    <a:pt x="1402" y="1369"/>
                    <a:pt x="1335" y="1235"/>
                    <a:pt x="1268" y="1102"/>
                  </a:cubicBezTo>
                  <a:cubicBezTo>
                    <a:pt x="1186" y="1061"/>
                    <a:pt x="1103" y="1032"/>
                    <a:pt x="1021" y="1032"/>
                  </a:cubicBezTo>
                  <a:cubicBezTo>
                    <a:pt x="970" y="1032"/>
                    <a:pt x="919" y="1043"/>
                    <a:pt x="868" y="1068"/>
                  </a:cubicBezTo>
                  <a:lnTo>
                    <a:pt x="634" y="1102"/>
                  </a:lnTo>
                  <a:lnTo>
                    <a:pt x="501" y="1102"/>
                  </a:lnTo>
                  <a:cubicBezTo>
                    <a:pt x="501" y="1102"/>
                    <a:pt x="468" y="1102"/>
                    <a:pt x="434" y="1068"/>
                  </a:cubicBezTo>
                  <a:cubicBezTo>
                    <a:pt x="434" y="1068"/>
                    <a:pt x="434" y="1035"/>
                    <a:pt x="434" y="1002"/>
                  </a:cubicBezTo>
                  <a:cubicBezTo>
                    <a:pt x="434" y="935"/>
                    <a:pt x="468" y="868"/>
                    <a:pt x="534" y="802"/>
                  </a:cubicBezTo>
                  <a:cubicBezTo>
                    <a:pt x="568" y="735"/>
                    <a:pt x="634" y="701"/>
                    <a:pt x="668" y="668"/>
                  </a:cubicBezTo>
                  <a:cubicBezTo>
                    <a:pt x="734" y="635"/>
                    <a:pt x="768" y="635"/>
                    <a:pt x="835" y="601"/>
                  </a:cubicBezTo>
                  <a:lnTo>
                    <a:pt x="901" y="601"/>
                  </a:lnTo>
                  <a:lnTo>
                    <a:pt x="935" y="635"/>
                  </a:lnTo>
                  <a:cubicBezTo>
                    <a:pt x="951" y="651"/>
                    <a:pt x="968" y="660"/>
                    <a:pt x="985" y="660"/>
                  </a:cubicBezTo>
                  <a:cubicBezTo>
                    <a:pt x="1001" y="660"/>
                    <a:pt x="1018" y="651"/>
                    <a:pt x="1035" y="635"/>
                  </a:cubicBezTo>
                  <a:lnTo>
                    <a:pt x="1268" y="501"/>
                  </a:lnTo>
                  <a:cubicBezTo>
                    <a:pt x="1268" y="501"/>
                    <a:pt x="1302" y="468"/>
                    <a:pt x="1335" y="435"/>
                  </a:cubicBezTo>
                  <a:cubicBezTo>
                    <a:pt x="1335" y="401"/>
                    <a:pt x="1335" y="368"/>
                    <a:pt x="1335" y="335"/>
                  </a:cubicBezTo>
                  <a:cubicBezTo>
                    <a:pt x="1335" y="268"/>
                    <a:pt x="1335" y="201"/>
                    <a:pt x="1302" y="134"/>
                  </a:cubicBezTo>
                  <a:cubicBezTo>
                    <a:pt x="1268" y="68"/>
                    <a:pt x="1201" y="34"/>
                    <a:pt x="11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469;p54">
              <a:extLst>
                <a:ext uri="{FF2B5EF4-FFF2-40B4-BE49-F238E27FC236}">
                  <a16:creationId xmlns:a16="http://schemas.microsoft.com/office/drawing/2014/main" id="{529F26F8-6BAC-4201-B1D9-DEEB48F6B6E5}"/>
                </a:ext>
              </a:extLst>
            </p:cNvPr>
            <p:cNvSpPr/>
            <p:nvPr/>
          </p:nvSpPr>
          <p:spPr>
            <a:xfrm>
              <a:off x="3670300" y="2016050"/>
              <a:ext cx="31700" cy="62575"/>
            </a:xfrm>
            <a:custGeom>
              <a:avLst/>
              <a:gdLst/>
              <a:ahLst/>
              <a:cxnLst/>
              <a:rect l="l" t="t" r="r" b="b"/>
              <a:pathLst>
                <a:path w="1268" h="2503" extrusionOk="0">
                  <a:moveTo>
                    <a:pt x="634" y="334"/>
                  </a:moveTo>
                  <a:lnTo>
                    <a:pt x="901" y="1268"/>
                  </a:lnTo>
                  <a:lnTo>
                    <a:pt x="367" y="1568"/>
                  </a:lnTo>
                  <a:lnTo>
                    <a:pt x="634" y="334"/>
                  </a:lnTo>
                  <a:close/>
                  <a:moveTo>
                    <a:pt x="701" y="1"/>
                  </a:moveTo>
                  <a:lnTo>
                    <a:pt x="567" y="67"/>
                  </a:lnTo>
                  <a:cubicBezTo>
                    <a:pt x="534" y="67"/>
                    <a:pt x="534" y="101"/>
                    <a:pt x="501" y="134"/>
                  </a:cubicBezTo>
                  <a:cubicBezTo>
                    <a:pt x="501" y="167"/>
                    <a:pt x="501" y="201"/>
                    <a:pt x="467" y="201"/>
                  </a:cubicBezTo>
                  <a:lnTo>
                    <a:pt x="0" y="2436"/>
                  </a:lnTo>
                  <a:cubicBezTo>
                    <a:pt x="0" y="2436"/>
                    <a:pt x="0" y="2469"/>
                    <a:pt x="0" y="2469"/>
                  </a:cubicBezTo>
                  <a:cubicBezTo>
                    <a:pt x="0" y="2469"/>
                    <a:pt x="0" y="2502"/>
                    <a:pt x="0" y="2502"/>
                  </a:cubicBezTo>
                  <a:lnTo>
                    <a:pt x="34" y="2502"/>
                  </a:lnTo>
                  <a:lnTo>
                    <a:pt x="100" y="2469"/>
                  </a:lnTo>
                  <a:cubicBezTo>
                    <a:pt x="134" y="2469"/>
                    <a:pt x="134" y="2436"/>
                    <a:pt x="167" y="2402"/>
                  </a:cubicBezTo>
                  <a:cubicBezTo>
                    <a:pt x="167" y="2402"/>
                    <a:pt x="167" y="2369"/>
                    <a:pt x="167" y="2336"/>
                  </a:cubicBezTo>
                  <a:lnTo>
                    <a:pt x="267" y="1869"/>
                  </a:lnTo>
                  <a:lnTo>
                    <a:pt x="968" y="1502"/>
                  </a:lnTo>
                  <a:lnTo>
                    <a:pt x="1101" y="1835"/>
                  </a:lnTo>
                  <a:cubicBezTo>
                    <a:pt x="1101" y="1869"/>
                    <a:pt x="1101" y="1869"/>
                    <a:pt x="1101" y="1902"/>
                  </a:cubicBezTo>
                  <a:lnTo>
                    <a:pt x="1168" y="1902"/>
                  </a:lnTo>
                  <a:lnTo>
                    <a:pt x="1234" y="1835"/>
                  </a:lnTo>
                  <a:cubicBezTo>
                    <a:pt x="1234" y="1835"/>
                    <a:pt x="1268" y="1835"/>
                    <a:pt x="1268" y="1802"/>
                  </a:cubicBezTo>
                  <a:cubicBezTo>
                    <a:pt x="1268" y="1802"/>
                    <a:pt x="1268" y="1769"/>
                    <a:pt x="1268" y="1735"/>
                  </a:cubicBezTo>
                  <a:cubicBezTo>
                    <a:pt x="1268" y="1735"/>
                    <a:pt x="1268" y="1735"/>
                    <a:pt x="1268" y="1702"/>
                  </a:cubicBezTo>
                  <a:lnTo>
                    <a:pt x="767" y="34"/>
                  </a:lnTo>
                  <a:cubicBezTo>
                    <a:pt x="767" y="34"/>
                    <a:pt x="767" y="1"/>
                    <a:pt x="7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470;p54">
              <a:extLst>
                <a:ext uri="{FF2B5EF4-FFF2-40B4-BE49-F238E27FC236}">
                  <a16:creationId xmlns:a16="http://schemas.microsoft.com/office/drawing/2014/main" id="{D6401D6F-118C-47A1-BDB1-83A9798E9388}"/>
                </a:ext>
              </a:extLst>
            </p:cNvPr>
            <p:cNvSpPr/>
            <p:nvPr/>
          </p:nvSpPr>
          <p:spPr>
            <a:xfrm>
              <a:off x="3705325" y="1991875"/>
              <a:ext cx="22525" cy="62575"/>
            </a:xfrm>
            <a:custGeom>
              <a:avLst/>
              <a:gdLst/>
              <a:ahLst/>
              <a:cxnLst/>
              <a:rect l="l" t="t" r="r" b="b"/>
              <a:pathLst>
                <a:path w="901" h="2503" extrusionOk="0">
                  <a:moveTo>
                    <a:pt x="567" y="1018"/>
                  </a:moveTo>
                  <a:cubicBezTo>
                    <a:pt x="601" y="1018"/>
                    <a:pt x="634" y="1034"/>
                    <a:pt x="667" y="1068"/>
                  </a:cubicBezTo>
                  <a:cubicBezTo>
                    <a:pt x="734" y="1134"/>
                    <a:pt x="767" y="1234"/>
                    <a:pt x="734" y="1368"/>
                  </a:cubicBezTo>
                  <a:lnTo>
                    <a:pt x="734" y="1601"/>
                  </a:lnTo>
                  <a:cubicBezTo>
                    <a:pt x="734" y="1735"/>
                    <a:pt x="701" y="1835"/>
                    <a:pt x="667" y="1968"/>
                  </a:cubicBezTo>
                  <a:cubicBezTo>
                    <a:pt x="634" y="2068"/>
                    <a:pt x="534" y="2135"/>
                    <a:pt x="467" y="2202"/>
                  </a:cubicBezTo>
                  <a:cubicBezTo>
                    <a:pt x="417" y="2235"/>
                    <a:pt x="375" y="2252"/>
                    <a:pt x="342" y="2252"/>
                  </a:cubicBezTo>
                  <a:cubicBezTo>
                    <a:pt x="309" y="2252"/>
                    <a:pt x="284" y="2235"/>
                    <a:pt x="267" y="2202"/>
                  </a:cubicBezTo>
                  <a:cubicBezTo>
                    <a:pt x="200" y="2102"/>
                    <a:pt x="167" y="2002"/>
                    <a:pt x="167" y="1902"/>
                  </a:cubicBezTo>
                  <a:lnTo>
                    <a:pt x="167" y="1735"/>
                  </a:lnTo>
                  <a:cubicBezTo>
                    <a:pt x="167" y="1601"/>
                    <a:pt x="200" y="1435"/>
                    <a:pt x="267" y="1301"/>
                  </a:cubicBezTo>
                  <a:cubicBezTo>
                    <a:pt x="300" y="1201"/>
                    <a:pt x="367" y="1134"/>
                    <a:pt x="467" y="1068"/>
                  </a:cubicBezTo>
                  <a:cubicBezTo>
                    <a:pt x="501" y="1034"/>
                    <a:pt x="534" y="1018"/>
                    <a:pt x="567" y="1018"/>
                  </a:cubicBezTo>
                  <a:close/>
                  <a:moveTo>
                    <a:pt x="867" y="0"/>
                  </a:moveTo>
                  <a:lnTo>
                    <a:pt x="801" y="67"/>
                  </a:lnTo>
                  <a:cubicBezTo>
                    <a:pt x="767" y="67"/>
                    <a:pt x="767" y="67"/>
                    <a:pt x="734" y="100"/>
                  </a:cubicBezTo>
                  <a:cubicBezTo>
                    <a:pt x="734" y="134"/>
                    <a:pt x="734" y="134"/>
                    <a:pt x="734" y="167"/>
                  </a:cubicBezTo>
                  <a:lnTo>
                    <a:pt x="734" y="834"/>
                  </a:lnTo>
                  <a:cubicBezTo>
                    <a:pt x="734" y="801"/>
                    <a:pt x="667" y="767"/>
                    <a:pt x="634" y="767"/>
                  </a:cubicBezTo>
                  <a:cubicBezTo>
                    <a:pt x="567" y="767"/>
                    <a:pt x="501" y="767"/>
                    <a:pt x="434" y="801"/>
                  </a:cubicBezTo>
                  <a:cubicBezTo>
                    <a:pt x="367" y="868"/>
                    <a:pt x="300" y="901"/>
                    <a:pt x="267" y="968"/>
                  </a:cubicBezTo>
                  <a:cubicBezTo>
                    <a:pt x="200" y="1034"/>
                    <a:pt x="167" y="1101"/>
                    <a:pt x="134" y="1201"/>
                  </a:cubicBezTo>
                  <a:cubicBezTo>
                    <a:pt x="67" y="1268"/>
                    <a:pt x="67" y="1368"/>
                    <a:pt x="34" y="1468"/>
                  </a:cubicBezTo>
                  <a:cubicBezTo>
                    <a:pt x="0" y="1568"/>
                    <a:pt x="0" y="1668"/>
                    <a:pt x="0" y="1802"/>
                  </a:cubicBezTo>
                  <a:lnTo>
                    <a:pt x="0" y="2002"/>
                  </a:lnTo>
                  <a:cubicBezTo>
                    <a:pt x="0" y="2102"/>
                    <a:pt x="0" y="2168"/>
                    <a:pt x="34" y="2269"/>
                  </a:cubicBezTo>
                  <a:cubicBezTo>
                    <a:pt x="34" y="2335"/>
                    <a:pt x="67" y="2402"/>
                    <a:pt x="134" y="2435"/>
                  </a:cubicBezTo>
                  <a:cubicBezTo>
                    <a:pt x="167" y="2469"/>
                    <a:pt x="200" y="2502"/>
                    <a:pt x="267" y="2502"/>
                  </a:cubicBezTo>
                  <a:cubicBezTo>
                    <a:pt x="334" y="2502"/>
                    <a:pt x="400" y="2502"/>
                    <a:pt x="434" y="2469"/>
                  </a:cubicBezTo>
                  <a:cubicBezTo>
                    <a:pt x="501" y="2402"/>
                    <a:pt x="567" y="2369"/>
                    <a:pt x="634" y="2302"/>
                  </a:cubicBezTo>
                  <a:cubicBezTo>
                    <a:pt x="667" y="2202"/>
                    <a:pt x="701" y="2135"/>
                    <a:pt x="734" y="2068"/>
                  </a:cubicBezTo>
                  <a:lnTo>
                    <a:pt x="734" y="2168"/>
                  </a:lnTo>
                  <a:cubicBezTo>
                    <a:pt x="734" y="2168"/>
                    <a:pt x="734" y="2202"/>
                    <a:pt x="734" y="2235"/>
                  </a:cubicBezTo>
                  <a:lnTo>
                    <a:pt x="801" y="2235"/>
                  </a:lnTo>
                  <a:lnTo>
                    <a:pt x="867" y="2168"/>
                  </a:lnTo>
                  <a:cubicBezTo>
                    <a:pt x="867" y="2168"/>
                    <a:pt x="901" y="2135"/>
                    <a:pt x="901" y="2135"/>
                  </a:cubicBezTo>
                  <a:cubicBezTo>
                    <a:pt x="901" y="2102"/>
                    <a:pt x="901" y="2102"/>
                    <a:pt x="901" y="2068"/>
                  </a:cubicBezTo>
                  <a:lnTo>
                    <a:pt x="901" y="67"/>
                  </a:lnTo>
                  <a:cubicBezTo>
                    <a:pt x="901" y="34"/>
                    <a:pt x="901" y="34"/>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471;p54">
              <a:extLst>
                <a:ext uri="{FF2B5EF4-FFF2-40B4-BE49-F238E27FC236}">
                  <a16:creationId xmlns:a16="http://schemas.microsoft.com/office/drawing/2014/main" id="{70EB3E30-25DF-472D-ADF8-9F989CE70519}"/>
                </a:ext>
              </a:extLst>
            </p:cNvPr>
            <p:cNvSpPr/>
            <p:nvPr/>
          </p:nvSpPr>
          <p:spPr>
            <a:xfrm>
              <a:off x="3734500" y="1975200"/>
              <a:ext cx="23375" cy="62550"/>
            </a:xfrm>
            <a:custGeom>
              <a:avLst/>
              <a:gdLst/>
              <a:ahLst/>
              <a:cxnLst/>
              <a:rect l="l" t="t" r="r" b="b"/>
              <a:pathLst>
                <a:path w="935" h="2502" extrusionOk="0">
                  <a:moveTo>
                    <a:pt x="593" y="1009"/>
                  </a:moveTo>
                  <a:cubicBezTo>
                    <a:pt x="626" y="1009"/>
                    <a:pt x="651" y="1017"/>
                    <a:pt x="668" y="1034"/>
                  </a:cubicBezTo>
                  <a:cubicBezTo>
                    <a:pt x="735" y="1134"/>
                    <a:pt x="768" y="1234"/>
                    <a:pt x="768" y="1334"/>
                  </a:cubicBezTo>
                  <a:cubicBezTo>
                    <a:pt x="768" y="1368"/>
                    <a:pt x="768" y="1401"/>
                    <a:pt x="768" y="1468"/>
                  </a:cubicBezTo>
                  <a:cubicBezTo>
                    <a:pt x="768" y="1501"/>
                    <a:pt x="768" y="1535"/>
                    <a:pt x="768" y="1568"/>
                  </a:cubicBezTo>
                  <a:cubicBezTo>
                    <a:pt x="768" y="1701"/>
                    <a:pt x="735" y="1801"/>
                    <a:pt x="668" y="1935"/>
                  </a:cubicBezTo>
                  <a:cubicBezTo>
                    <a:pt x="634" y="2035"/>
                    <a:pt x="568" y="2102"/>
                    <a:pt x="468" y="2168"/>
                  </a:cubicBezTo>
                  <a:cubicBezTo>
                    <a:pt x="439" y="2196"/>
                    <a:pt x="411" y="2207"/>
                    <a:pt x="383" y="2207"/>
                  </a:cubicBezTo>
                  <a:cubicBezTo>
                    <a:pt x="345" y="2207"/>
                    <a:pt x="306" y="2188"/>
                    <a:pt x="268" y="2168"/>
                  </a:cubicBezTo>
                  <a:cubicBezTo>
                    <a:pt x="201" y="2068"/>
                    <a:pt x="167" y="1968"/>
                    <a:pt x="201" y="1868"/>
                  </a:cubicBezTo>
                  <a:lnTo>
                    <a:pt x="201" y="1701"/>
                  </a:lnTo>
                  <a:cubicBezTo>
                    <a:pt x="201" y="1568"/>
                    <a:pt x="234" y="1434"/>
                    <a:pt x="268" y="1301"/>
                  </a:cubicBezTo>
                  <a:cubicBezTo>
                    <a:pt x="301" y="1201"/>
                    <a:pt x="368" y="1101"/>
                    <a:pt x="468" y="1034"/>
                  </a:cubicBezTo>
                  <a:cubicBezTo>
                    <a:pt x="518" y="1017"/>
                    <a:pt x="559" y="1009"/>
                    <a:pt x="593" y="1009"/>
                  </a:cubicBezTo>
                  <a:close/>
                  <a:moveTo>
                    <a:pt x="868" y="0"/>
                  </a:moveTo>
                  <a:lnTo>
                    <a:pt x="801" y="33"/>
                  </a:lnTo>
                  <a:cubicBezTo>
                    <a:pt x="801" y="67"/>
                    <a:pt x="768" y="67"/>
                    <a:pt x="768" y="100"/>
                  </a:cubicBezTo>
                  <a:cubicBezTo>
                    <a:pt x="768" y="100"/>
                    <a:pt x="768" y="134"/>
                    <a:pt x="768" y="167"/>
                  </a:cubicBezTo>
                  <a:lnTo>
                    <a:pt x="768" y="834"/>
                  </a:lnTo>
                  <a:cubicBezTo>
                    <a:pt x="735" y="801"/>
                    <a:pt x="701" y="767"/>
                    <a:pt x="668" y="734"/>
                  </a:cubicBezTo>
                  <a:cubicBezTo>
                    <a:pt x="601" y="734"/>
                    <a:pt x="501" y="767"/>
                    <a:pt x="468" y="801"/>
                  </a:cubicBezTo>
                  <a:cubicBezTo>
                    <a:pt x="401" y="834"/>
                    <a:pt x="334" y="901"/>
                    <a:pt x="301" y="967"/>
                  </a:cubicBezTo>
                  <a:cubicBezTo>
                    <a:pt x="234" y="1034"/>
                    <a:pt x="167" y="1101"/>
                    <a:pt x="134" y="1168"/>
                  </a:cubicBezTo>
                  <a:cubicBezTo>
                    <a:pt x="101" y="1268"/>
                    <a:pt x="67" y="1368"/>
                    <a:pt x="67" y="1468"/>
                  </a:cubicBezTo>
                  <a:cubicBezTo>
                    <a:pt x="34" y="1568"/>
                    <a:pt x="1" y="1668"/>
                    <a:pt x="1" y="1801"/>
                  </a:cubicBezTo>
                  <a:lnTo>
                    <a:pt x="1" y="1968"/>
                  </a:lnTo>
                  <a:cubicBezTo>
                    <a:pt x="1" y="2068"/>
                    <a:pt x="34" y="2168"/>
                    <a:pt x="67" y="2268"/>
                  </a:cubicBezTo>
                  <a:cubicBezTo>
                    <a:pt x="67" y="2335"/>
                    <a:pt x="101" y="2368"/>
                    <a:pt x="134" y="2435"/>
                  </a:cubicBezTo>
                  <a:cubicBezTo>
                    <a:pt x="167" y="2469"/>
                    <a:pt x="234" y="2502"/>
                    <a:pt x="301" y="2502"/>
                  </a:cubicBezTo>
                  <a:cubicBezTo>
                    <a:pt x="334" y="2502"/>
                    <a:pt x="401" y="2469"/>
                    <a:pt x="468" y="2435"/>
                  </a:cubicBezTo>
                  <a:cubicBezTo>
                    <a:pt x="534" y="2402"/>
                    <a:pt x="601" y="2335"/>
                    <a:pt x="668" y="2268"/>
                  </a:cubicBezTo>
                  <a:cubicBezTo>
                    <a:pt x="701" y="2202"/>
                    <a:pt x="735" y="2135"/>
                    <a:pt x="768" y="2068"/>
                  </a:cubicBezTo>
                  <a:lnTo>
                    <a:pt x="768" y="2168"/>
                  </a:lnTo>
                  <a:cubicBezTo>
                    <a:pt x="768" y="2168"/>
                    <a:pt x="768" y="2202"/>
                    <a:pt x="768" y="2202"/>
                  </a:cubicBezTo>
                  <a:lnTo>
                    <a:pt x="801" y="2202"/>
                  </a:lnTo>
                  <a:lnTo>
                    <a:pt x="868" y="2168"/>
                  </a:lnTo>
                  <a:cubicBezTo>
                    <a:pt x="901" y="2135"/>
                    <a:pt x="901" y="2135"/>
                    <a:pt x="901" y="2135"/>
                  </a:cubicBezTo>
                  <a:cubicBezTo>
                    <a:pt x="901" y="2102"/>
                    <a:pt x="901" y="2068"/>
                    <a:pt x="901" y="2068"/>
                  </a:cubicBezTo>
                  <a:lnTo>
                    <a:pt x="901" y="33"/>
                  </a:lnTo>
                  <a:cubicBezTo>
                    <a:pt x="935" y="33"/>
                    <a:pt x="935" y="0"/>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472;p54">
              <a:extLst>
                <a:ext uri="{FF2B5EF4-FFF2-40B4-BE49-F238E27FC236}">
                  <a16:creationId xmlns:a16="http://schemas.microsoft.com/office/drawing/2014/main" id="{2E29C270-FE96-41E1-BBFE-5C3BAF318ED7}"/>
                </a:ext>
              </a:extLst>
            </p:cNvPr>
            <p:cNvSpPr/>
            <p:nvPr/>
          </p:nvSpPr>
          <p:spPr>
            <a:xfrm>
              <a:off x="3775375" y="1969850"/>
              <a:ext cx="22525" cy="45400"/>
            </a:xfrm>
            <a:custGeom>
              <a:avLst/>
              <a:gdLst/>
              <a:ahLst/>
              <a:cxnLst/>
              <a:rect l="l" t="t" r="r" b="b"/>
              <a:pathLst>
                <a:path w="901" h="1816" extrusionOk="0">
                  <a:moveTo>
                    <a:pt x="701" y="781"/>
                  </a:moveTo>
                  <a:lnTo>
                    <a:pt x="701" y="848"/>
                  </a:lnTo>
                  <a:cubicBezTo>
                    <a:pt x="701" y="915"/>
                    <a:pt x="667" y="981"/>
                    <a:pt x="667" y="1048"/>
                  </a:cubicBezTo>
                  <a:cubicBezTo>
                    <a:pt x="667" y="1115"/>
                    <a:pt x="634" y="1181"/>
                    <a:pt x="601" y="1248"/>
                  </a:cubicBezTo>
                  <a:cubicBezTo>
                    <a:pt x="567" y="1282"/>
                    <a:pt x="534" y="1348"/>
                    <a:pt x="501" y="1382"/>
                  </a:cubicBezTo>
                  <a:cubicBezTo>
                    <a:pt x="467" y="1415"/>
                    <a:pt x="400" y="1482"/>
                    <a:pt x="367" y="1482"/>
                  </a:cubicBezTo>
                  <a:lnTo>
                    <a:pt x="400" y="1482"/>
                  </a:lnTo>
                  <a:cubicBezTo>
                    <a:pt x="334" y="1515"/>
                    <a:pt x="300" y="1515"/>
                    <a:pt x="267" y="1515"/>
                  </a:cubicBezTo>
                  <a:lnTo>
                    <a:pt x="234" y="1515"/>
                  </a:lnTo>
                  <a:cubicBezTo>
                    <a:pt x="200" y="1515"/>
                    <a:pt x="200" y="1482"/>
                    <a:pt x="200" y="1482"/>
                  </a:cubicBezTo>
                  <a:cubicBezTo>
                    <a:pt x="167" y="1448"/>
                    <a:pt x="167" y="1415"/>
                    <a:pt x="200" y="1415"/>
                  </a:cubicBezTo>
                  <a:cubicBezTo>
                    <a:pt x="200" y="1315"/>
                    <a:pt x="200" y="1248"/>
                    <a:pt x="267" y="1181"/>
                  </a:cubicBezTo>
                  <a:cubicBezTo>
                    <a:pt x="300" y="1115"/>
                    <a:pt x="367" y="1048"/>
                    <a:pt x="467" y="981"/>
                  </a:cubicBezTo>
                  <a:lnTo>
                    <a:pt x="701" y="781"/>
                  </a:lnTo>
                  <a:close/>
                  <a:moveTo>
                    <a:pt x="685" y="0"/>
                  </a:moveTo>
                  <a:cubicBezTo>
                    <a:pt x="670" y="0"/>
                    <a:pt x="654" y="4"/>
                    <a:pt x="634" y="14"/>
                  </a:cubicBezTo>
                  <a:cubicBezTo>
                    <a:pt x="601" y="14"/>
                    <a:pt x="534" y="14"/>
                    <a:pt x="467" y="47"/>
                  </a:cubicBezTo>
                  <a:cubicBezTo>
                    <a:pt x="434" y="81"/>
                    <a:pt x="367" y="114"/>
                    <a:pt x="334" y="181"/>
                  </a:cubicBezTo>
                  <a:cubicBezTo>
                    <a:pt x="300" y="214"/>
                    <a:pt x="234" y="281"/>
                    <a:pt x="200" y="348"/>
                  </a:cubicBezTo>
                  <a:cubicBezTo>
                    <a:pt x="167" y="381"/>
                    <a:pt x="167" y="448"/>
                    <a:pt x="134" y="514"/>
                  </a:cubicBezTo>
                  <a:cubicBezTo>
                    <a:pt x="100" y="548"/>
                    <a:pt x="100" y="614"/>
                    <a:pt x="100" y="681"/>
                  </a:cubicBezTo>
                  <a:cubicBezTo>
                    <a:pt x="100" y="681"/>
                    <a:pt x="100" y="714"/>
                    <a:pt x="100" y="714"/>
                  </a:cubicBezTo>
                  <a:lnTo>
                    <a:pt x="134" y="714"/>
                  </a:lnTo>
                  <a:lnTo>
                    <a:pt x="200" y="681"/>
                  </a:lnTo>
                  <a:cubicBezTo>
                    <a:pt x="200" y="681"/>
                    <a:pt x="234" y="648"/>
                    <a:pt x="234" y="648"/>
                  </a:cubicBezTo>
                  <a:cubicBezTo>
                    <a:pt x="234" y="648"/>
                    <a:pt x="234" y="614"/>
                    <a:pt x="267" y="614"/>
                  </a:cubicBezTo>
                  <a:cubicBezTo>
                    <a:pt x="267" y="548"/>
                    <a:pt x="300" y="481"/>
                    <a:pt x="334" y="448"/>
                  </a:cubicBezTo>
                  <a:cubicBezTo>
                    <a:pt x="367" y="381"/>
                    <a:pt x="400" y="348"/>
                    <a:pt x="467" y="314"/>
                  </a:cubicBezTo>
                  <a:cubicBezTo>
                    <a:pt x="484" y="297"/>
                    <a:pt x="509" y="289"/>
                    <a:pt x="538" y="289"/>
                  </a:cubicBezTo>
                  <a:cubicBezTo>
                    <a:pt x="567" y="289"/>
                    <a:pt x="601" y="297"/>
                    <a:pt x="634" y="314"/>
                  </a:cubicBezTo>
                  <a:cubicBezTo>
                    <a:pt x="667" y="348"/>
                    <a:pt x="701" y="414"/>
                    <a:pt x="701" y="514"/>
                  </a:cubicBezTo>
                  <a:lnTo>
                    <a:pt x="701" y="548"/>
                  </a:lnTo>
                  <a:lnTo>
                    <a:pt x="434" y="781"/>
                  </a:lnTo>
                  <a:cubicBezTo>
                    <a:pt x="367" y="815"/>
                    <a:pt x="300" y="881"/>
                    <a:pt x="267" y="915"/>
                  </a:cubicBezTo>
                  <a:cubicBezTo>
                    <a:pt x="200" y="981"/>
                    <a:pt x="167" y="1048"/>
                    <a:pt x="134" y="1115"/>
                  </a:cubicBezTo>
                  <a:cubicBezTo>
                    <a:pt x="67" y="1148"/>
                    <a:pt x="67" y="1248"/>
                    <a:pt x="34" y="1315"/>
                  </a:cubicBezTo>
                  <a:cubicBezTo>
                    <a:pt x="0" y="1382"/>
                    <a:pt x="0" y="1448"/>
                    <a:pt x="0" y="1548"/>
                  </a:cubicBezTo>
                  <a:cubicBezTo>
                    <a:pt x="0" y="1582"/>
                    <a:pt x="34" y="1648"/>
                    <a:pt x="67" y="1715"/>
                  </a:cubicBezTo>
                  <a:cubicBezTo>
                    <a:pt x="100" y="1749"/>
                    <a:pt x="134" y="1782"/>
                    <a:pt x="134" y="1782"/>
                  </a:cubicBezTo>
                  <a:cubicBezTo>
                    <a:pt x="167" y="1815"/>
                    <a:pt x="234" y="1815"/>
                    <a:pt x="267" y="1815"/>
                  </a:cubicBezTo>
                  <a:cubicBezTo>
                    <a:pt x="300" y="1815"/>
                    <a:pt x="367" y="1815"/>
                    <a:pt x="400" y="1782"/>
                  </a:cubicBezTo>
                  <a:cubicBezTo>
                    <a:pt x="434" y="1749"/>
                    <a:pt x="467" y="1715"/>
                    <a:pt x="501" y="1715"/>
                  </a:cubicBezTo>
                  <a:lnTo>
                    <a:pt x="601" y="1615"/>
                  </a:lnTo>
                  <a:cubicBezTo>
                    <a:pt x="634" y="1548"/>
                    <a:pt x="667" y="1515"/>
                    <a:pt x="701" y="1482"/>
                  </a:cubicBezTo>
                  <a:cubicBezTo>
                    <a:pt x="701" y="1415"/>
                    <a:pt x="734" y="1382"/>
                    <a:pt x="734" y="1348"/>
                  </a:cubicBezTo>
                  <a:lnTo>
                    <a:pt x="734" y="1482"/>
                  </a:lnTo>
                  <a:cubicBezTo>
                    <a:pt x="734" y="1482"/>
                    <a:pt x="734" y="1482"/>
                    <a:pt x="734" y="1515"/>
                  </a:cubicBezTo>
                  <a:lnTo>
                    <a:pt x="767" y="1515"/>
                  </a:lnTo>
                  <a:lnTo>
                    <a:pt x="867" y="1482"/>
                  </a:lnTo>
                  <a:cubicBezTo>
                    <a:pt x="867" y="1448"/>
                    <a:pt x="867" y="1448"/>
                    <a:pt x="901" y="1415"/>
                  </a:cubicBezTo>
                  <a:cubicBezTo>
                    <a:pt x="901" y="1415"/>
                    <a:pt x="901" y="1382"/>
                    <a:pt x="901" y="1348"/>
                  </a:cubicBezTo>
                  <a:lnTo>
                    <a:pt x="901" y="414"/>
                  </a:lnTo>
                  <a:cubicBezTo>
                    <a:pt x="901" y="348"/>
                    <a:pt x="901" y="247"/>
                    <a:pt x="867" y="181"/>
                  </a:cubicBezTo>
                  <a:cubicBezTo>
                    <a:pt x="834" y="114"/>
                    <a:pt x="834" y="81"/>
                    <a:pt x="767" y="47"/>
                  </a:cubicBezTo>
                  <a:cubicBezTo>
                    <a:pt x="744" y="24"/>
                    <a:pt x="720" y="0"/>
                    <a:pt x="6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473;p54">
              <a:extLst>
                <a:ext uri="{FF2B5EF4-FFF2-40B4-BE49-F238E27FC236}">
                  <a16:creationId xmlns:a16="http://schemas.microsoft.com/office/drawing/2014/main" id="{83ADF314-3D3D-4E36-9517-CDEC1451040F}"/>
                </a:ext>
              </a:extLst>
            </p:cNvPr>
            <p:cNvSpPr/>
            <p:nvPr/>
          </p:nvSpPr>
          <p:spPr>
            <a:xfrm>
              <a:off x="3817900" y="1946000"/>
              <a:ext cx="22550" cy="48400"/>
            </a:xfrm>
            <a:custGeom>
              <a:avLst/>
              <a:gdLst/>
              <a:ahLst/>
              <a:cxnLst/>
              <a:rect l="l" t="t" r="r" b="b"/>
              <a:pathLst>
                <a:path w="902" h="1936" extrusionOk="0">
                  <a:moveTo>
                    <a:pt x="668" y="1"/>
                  </a:moveTo>
                  <a:cubicBezTo>
                    <a:pt x="601" y="1"/>
                    <a:pt x="534" y="34"/>
                    <a:pt x="467" y="67"/>
                  </a:cubicBezTo>
                  <a:cubicBezTo>
                    <a:pt x="401" y="101"/>
                    <a:pt x="334" y="167"/>
                    <a:pt x="267" y="234"/>
                  </a:cubicBezTo>
                  <a:cubicBezTo>
                    <a:pt x="234" y="301"/>
                    <a:pt x="201" y="368"/>
                    <a:pt x="167" y="434"/>
                  </a:cubicBezTo>
                  <a:lnTo>
                    <a:pt x="167" y="334"/>
                  </a:lnTo>
                  <a:cubicBezTo>
                    <a:pt x="167" y="334"/>
                    <a:pt x="167" y="301"/>
                    <a:pt x="167" y="301"/>
                  </a:cubicBezTo>
                  <a:lnTo>
                    <a:pt x="134" y="301"/>
                  </a:lnTo>
                  <a:lnTo>
                    <a:pt x="67" y="334"/>
                  </a:lnTo>
                  <a:cubicBezTo>
                    <a:pt x="34" y="368"/>
                    <a:pt x="34" y="368"/>
                    <a:pt x="34" y="401"/>
                  </a:cubicBezTo>
                  <a:cubicBezTo>
                    <a:pt x="0" y="401"/>
                    <a:pt x="0" y="434"/>
                    <a:pt x="34" y="468"/>
                  </a:cubicBezTo>
                  <a:lnTo>
                    <a:pt x="34" y="1869"/>
                  </a:lnTo>
                  <a:cubicBezTo>
                    <a:pt x="34" y="1902"/>
                    <a:pt x="0" y="1935"/>
                    <a:pt x="34" y="1935"/>
                  </a:cubicBezTo>
                  <a:lnTo>
                    <a:pt x="67" y="1935"/>
                  </a:lnTo>
                  <a:lnTo>
                    <a:pt x="134" y="1902"/>
                  </a:lnTo>
                  <a:cubicBezTo>
                    <a:pt x="134" y="1869"/>
                    <a:pt x="167" y="1869"/>
                    <a:pt x="167" y="1835"/>
                  </a:cubicBezTo>
                  <a:cubicBezTo>
                    <a:pt x="167" y="1802"/>
                    <a:pt x="167" y="1802"/>
                    <a:pt x="167" y="1769"/>
                  </a:cubicBezTo>
                  <a:lnTo>
                    <a:pt x="167" y="968"/>
                  </a:lnTo>
                  <a:cubicBezTo>
                    <a:pt x="167" y="835"/>
                    <a:pt x="201" y="668"/>
                    <a:pt x="234" y="534"/>
                  </a:cubicBezTo>
                  <a:cubicBezTo>
                    <a:pt x="301" y="434"/>
                    <a:pt x="367" y="368"/>
                    <a:pt x="434" y="301"/>
                  </a:cubicBezTo>
                  <a:cubicBezTo>
                    <a:pt x="484" y="284"/>
                    <a:pt x="526" y="276"/>
                    <a:pt x="563" y="276"/>
                  </a:cubicBezTo>
                  <a:cubicBezTo>
                    <a:pt x="601" y="276"/>
                    <a:pt x="634" y="284"/>
                    <a:pt x="668" y="301"/>
                  </a:cubicBezTo>
                  <a:cubicBezTo>
                    <a:pt x="701" y="401"/>
                    <a:pt x="734" y="501"/>
                    <a:pt x="734" y="634"/>
                  </a:cubicBezTo>
                  <a:lnTo>
                    <a:pt x="734" y="1435"/>
                  </a:lnTo>
                  <a:cubicBezTo>
                    <a:pt x="734" y="1435"/>
                    <a:pt x="734" y="1468"/>
                    <a:pt x="734" y="1468"/>
                  </a:cubicBezTo>
                  <a:cubicBezTo>
                    <a:pt x="734" y="1485"/>
                    <a:pt x="743" y="1493"/>
                    <a:pt x="751" y="1493"/>
                  </a:cubicBezTo>
                  <a:cubicBezTo>
                    <a:pt x="759" y="1493"/>
                    <a:pt x="768" y="1485"/>
                    <a:pt x="768" y="1468"/>
                  </a:cubicBezTo>
                  <a:lnTo>
                    <a:pt x="834" y="1435"/>
                  </a:lnTo>
                  <a:cubicBezTo>
                    <a:pt x="868" y="1435"/>
                    <a:pt x="868" y="1402"/>
                    <a:pt x="868" y="1402"/>
                  </a:cubicBezTo>
                  <a:cubicBezTo>
                    <a:pt x="868" y="1368"/>
                    <a:pt x="868" y="1335"/>
                    <a:pt x="868" y="1335"/>
                  </a:cubicBezTo>
                  <a:lnTo>
                    <a:pt x="901" y="501"/>
                  </a:lnTo>
                  <a:cubicBezTo>
                    <a:pt x="901" y="401"/>
                    <a:pt x="901" y="301"/>
                    <a:pt x="868" y="234"/>
                  </a:cubicBezTo>
                  <a:cubicBezTo>
                    <a:pt x="868" y="167"/>
                    <a:pt x="834" y="101"/>
                    <a:pt x="801" y="67"/>
                  </a:cubicBezTo>
                  <a:cubicBezTo>
                    <a:pt x="734" y="34"/>
                    <a:pt x="701" y="1"/>
                    <a:pt x="6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474;p54">
              <a:extLst>
                <a:ext uri="{FF2B5EF4-FFF2-40B4-BE49-F238E27FC236}">
                  <a16:creationId xmlns:a16="http://schemas.microsoft.com/office/drawing/2014/main" id="{E2E737FC-30A1-4CDF-AFA9-6E0DB420B9CC}"/>
                </a:ext>
              </a:extLst>
            </p:cNvPr>
            <p:cNvSpPr/>
            <p:nvPr/>
          </p:nvSpPr>
          <p:spPr>
            <a:xfrm>
              <a:off x="3845425" y="1929325"/>
              <a:ext cx="23375" cy="43375"/>
            </a:xfrm>
            <a:custGeom>
              <a:avLst/>
              <a:gdLst/>
              <a:ahLst/>
              <a:cxnLst/>
              <a:rect l="l" t="t" r="r" b="b"/>
              <a:pathLst>
                <a:path w="935" h="1735" extrusionOk="0">
                  <a:moveTo>
                    <a:pt x="592" y="284"/>
                  </a:moveTo>
                  <a:cubicBezTo>
                    <a:pt x="626" y="284"/>
                    <a:pt x="651" y="301"/>
                    <a:pt x="667" y="334"/>
                  </a:cubicBezTo>
                  <a:cubicBezTo>
                    <a:pt x="734" y="401"/>
                    <a:pt x="767" y="501"/>
                    <a:pt x="767" y="568"/>
                  </a:cubicBezTo>
                  <a:lnTo>
                    <a:pt x="200" y="901"/>
                  </a:lnTo>
                  <a:cubicBezTo>
                    <a:pt x="200" y="834"/>
                    <a:pt x="200" y="768"/>
                    <a:pt x="200" y="701"/>
                  </a:cubicBezTo>
                  <a:cubicBezTo>
                    <a:pt x="234" y="668"/>
                    <a:pt x="234" y="601"/>
                    <a:pt x="267" y="534"/>
                  </a:cubicBezTo>
                  <a:cubicBezTo>
                    <a:pt x="300" y="501"/>
                    <a:pt x="334" y="467"/>
                    <a:pt x="367" y="401"/>
                  </a:cubicBezTo>
                  <a:cubicBezTo>
                    <a:pt x="400" y="367"/>
                    <a:pt x="434" y="334"/>
                    <a:pt x="467" y="334"/>
                  </a:cubicBezTo>
                  <a:cubicBezTo>
                    <a:pt x="517" y="301"/>
                    <a:pt x="559" y="284"/>
                    <a:pt x="592" y="284"/>
                  </a:cubicBezTo>
                  <a:close/>
                  <a:moveTo>
                    <a:pt x="667" y="0"/>
                  </a:moveTo>
                  <a:cubicBezTo>
                    <a:pt x="601" y="0"/>
                    <a:pt x="534" y="34"/>
                    <a:pt x="467" y="67"/>
                  </a:cubicBezTo>
                  <a:cubicBezTo>
                    <a:pt x="400" y="100"/>
                    <a:pt x="334" y="167"/>
                    <a:pt x="300" y="234"/>
                  </a:cubicBezTo>
                  <a:cubicBezTo>
                    <a:pt x="234" y="301"/>
                    <a:pt x="200" y="367"/>
                    <a:pt x="167" y="434"/>
                  </a:cubicBezTo>
                  <a:cubicBezTo>
                    <a:pt x="100" y="534"/>
                    <a:pt x="67" y="634"/>
                    <a:pt x="67" y="701"/>
                  </a:cubicBezTo>
                  <a:cubicBezTo>
                    <a:pt x="34" y="801"/>
                    <a:pt x="34" y="901"/>
                    <a:pt x="0" y="1001"/>
                  </a:cubicBezTo>
                  <a:cubicBezTo>
                    <a:pt x="0" y="1101"/>
                    <a:pt x="0" y="1201"/>
                    <a:pt x="0" y="1268"/>
                  </a:cubicBezTo>
                  <a:cubicBezTo>
                    <a:pt x="34" y="1335"/>
                    <a:pt x="34" y="1435"/>
                    <a:pt x="67" y="1502"/>
                  </a:cubicBezTo>
                  <a:cubicBezTo>
                    <a:pt x="67" y="1568"/>
                    <a:pt x="100" y="1635"/>
                    <a:pt x="167" y="1668"/>
                  </a:cubicBezTo>
                  <a:cubicBezTo>
                    <a:pt x="200" y="1702"/>
                    <a:pt x="234" y="1735"/>
                    <a:pt x="300" y="1735"/>
                  </a:cubicBezTo>
                  <a:cubicBezTo>
                    <a:pt x="367" y="1735"/>
                    <a:pt x="400" y="1735"/>
                    <a:pt x="467" y="1702"/>
                  </a:cubicBezTo>
                  <a:cubicBezTo>
                    <a:pt x="534" y="1668"/>
                    <a:pt x="601" y="1602"/>
                    <a:pt x="667" y="1568"/>
                  </a:cubicBezTo>
                  <a:cubicBezTo>
                    <a:pt x="701" y="1502"/>
                    <a:pt x="734" y="1435"/>
                    <a:pt x="801" y="1368"/>
                  </a:cubicBezTo>
                  <a:cubicBezTo>
                    <a:pt x="801" y="1335"/>
                    <a:pt x="834" y="1268"/>
                    <a:pt x="867" y="1201"/>
                  </a:cubicBezTo>
                  <a:cubicBezTo>
                    <a:pt x="867" y="1168"/>
                    <a:pt x="901" y="1135"/>
                    <a:pt x="901" y="1068"/>
                  </a:cubicBezTo>
                  <a:lnTo>
                    <a:pt x="901" y="1035"/>
                  </a:lnTo>
                  <a:cubicBezTo>
                    <a:pt x="884" y="1018"/>
                    <a:pt x="876" y="1009"/>
                    <a:pt x="872" y="1009"/>
                  </a:cubicBezTo>
                  <a:cubicBezTo>
                    <a:pt x="867" y="1009"/>
                    <a:pt x="867" y="1018"/>
                    <a:pt x="867" y="1035"/>
                  </a:cubicBezTo>
                  <a:lnTo>
                    <a:pt x="801" y="1068"/>
                  </a:lnTo>
                  <a:cubicBezTo>
                    <a:pt x="767" y="1068"/>
                    <a:pt x="767" y="1068"/>
                    <a:pt x="767" y="1101"/>
                  </a:cubicBezTo>
                  <a:cubicBezTo>
                    <a:pt x="767" y="1101"/>
                    <a:pt x="734" y="1101"/>
                    <a:pt x="734" y="1135"/>
                  </a:cubicBezTo>
                  <a:cubicBezTo>
                    <a:pt x="701" y="1201"/>
                    <a:pt x="667" y="1235"/>
                    <a:pt x="634" y="1301"/>
                  </a:cubicBezTo>
                  <a:cubicBezTo>
                    <a:pt x="601" y="1335"/>
                    <a:pt x="534" y="1401"/>
                    <a:pt x="467" y="1435"/>
                  </a:cubicBezTo>
                  <a:cubicBezTo>
                    <a:pt x="451" y="1451"/>
                    <a:pt x="417" y="1460"/>
                    <a:pt x="384" y="1460"/>
                  </a:cubicBezTo>
                  <a:cubicBezTo>
                    <a:pt x="350" y="1460"/>
                    <a:pt x="317" y="1451"/>
                    <a:pt x="300" y="1435"/>
                  </a:cubicBezTo>
                  <a:cubicBezTo>
                    <a:pt x="234" y="1368"/>
                    <a:pt x="200" y="1268"/>
                    <a:pt x="200" y="1168"/>
                  </a:cubicBezTo>
                  <a:lnTo>
                    <a:pt x="901" y="768"/>
                  </a:lnTo>
                  <a:cubicBezTo>
                    <a:pt x="901" y="768"/>
                    <a:pt x="901" y="734"/>
                    <a:pt x="934" y="734"/>
                  </a:cubicBezTo>
                  <a:cubicBezTo>
                    <a:pt x="934" y="701"/>
                    <a:pt x="934" y="668"/>
                    <a:pt x="934" y="668"/>
                  </a:cubicBezTo>
                  <a:lnTo>
                    <a:pt x="934" y="568"/>
                  </a:lnTo>
                  <a:cubicBezTo>
                    <a:pt x="934" y="467"/>
                    <a:pt x="934" y="367"/>
                    <a:pt x="901" y="267"/>
                  </a:cubicBezTo>
                  <a:cubicBezTo>
                    <a:pt x="867" y="201"/>
                    <a:pt x="834" y="134"/>
                    <a:pt x="801" y="67"/>
                  </a:cubicBezTo>
                  <a:cubicBezTo>
                    <a:pt x="767" y="34"/>
                    <a:pt x="701" y="0"/>
                    <a:pt x="6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475;p54">
              <a:extLst>
                <a:ext uri="{FF2B5EF4-FFF2-40B4-BE49-F238E27FC236}">
                  <a16:creationId xmlns:a16="http://schemas.microsoft.com/office/drawing/2014/main" id="{9D1A74FA-86C5-4494-AD16-D2CFFA1E23D4}"/>
                </a:ext>
              </a:extLst>
            </p:cNvPr>
            <p:cNvSpPr/>
            <p:nvPr/>
          </p:nvSpPr>
          <p:spPr>
            <a:xfrm>
              <a:off x="3871275" y="1902625"/>
              <a:ext cx="36700" cy="55075"/>
            </a:xfrm>
            <a:custGeom>
              <a:avLst/>
              <a:gdLst/>
              <a:ahLst/>
              <a:cxnLst/>
              <a:rect l="l" t="t" r="r" b="b"/>
              <a:pathLst>
                <a:path w="1468" h="2203" extrusionOk="0">
                  <a:moveTo>
                    <a:pt x="1435" y="1"/>
                  </a:moveTo>
                  <a:lnTo>
                    <a:pt x="1368" y="34"/>
                  </a:lnTo>
                  <a:cubicBezTo>
                    <a:pt x="1335" y="68"/>
                    <a:pt x="1335" y="68"/>
                    <a:pt x="1301" y="101"/>
                  </a:cubicBezTo>
                  <a:cubicBezTo>
                    <a:pt x="1301" y="101"/>
                    <a:pt x="1301" y="134"/>
                    <a:pt x="1301" y="168"/>
                  </a:cubicBezTo>
                  <a:lnTo>
                    <a:pt x="1068" y="1302"/>
                  </a:lnTo>
                  <a:lnTo>
                    <a:pt x="801" y="435"/>
                  </a:lnTo>
                  <a:cubicBezTo>
                    <a:pt x="801" y="401"/>
                    <a:pt x="801" y="401"/>
                    <a:pt x="801" y="401"/>
                  </a:cubicBezTo>
                  <a:lnTo>
                    <a:pt x="701" y="401"/>
                  </a:lnTo>
                  <a:cubicBezTo>
                    <a:pt x="701" y="435"/>
                    <a:pt x="667" y="435"/>
                    <a:pt x="667" y="468"/>
                  </a:cubicBezTo>
                  <a:cubicBezTo>
                    <a:pt x="667" y="468"/>
                    <a:pt x="634" y="501"/>
                    <a:pt x="634" y="535"/>
                  </a:cubicBezTo>
                  <a:lnTo>
                    <a:pt x="401" y="1669"/>
                  </a:lnTo>
                  <a:lnTo>
                    <a:pt x="200" y="802"/>
                  </a:lnTo>
                  <a:cubicBezTo>
                    <a:pt x="167" y="768"/>
                    <a:pt x="167" y="768"/>
                    <a:pt x="167" y="768"/>
                  </a:cubicBezTo>
                  <a:lnTo>
                    <a:pt x="134" y="768"/>
                  </a:lnTo>
                  <a:lnTo>
                    <a:pt x="67" y="802"/>
                  </a:lnTo>
                  <a:cubicBezTo>
                    <a:pt x="34" y="802"/>
                    <a:pt x="34" y="802"/>
                    <a:pt x="34" y="835"/>
                  </a:cubicBezTo>
                  <a:cubicBezTo>
                    <a:pt x="0" y="835"/>
                    <a:pt x="0" y="868"/>
                    <a:pt x="34" y="902"/>
                  </a:cubicBezTo>
                  <a:lnTo>
                    <a:pt x="334" y="2136"/>
                  </a:lnTo>
                  <a:cubicBezTo>
                    <a:pt x="334" y="2169"/>
                    <a:pt x="334" y="2169"/>
                    <a:pt x="334" y="2203"/>
                  </a:cubicBezTo>
                  <a:lnTo>
                    <a:pt x="367" y="2203"/>
                  </a:lnTo>
                  <a:lnTo>
                    <a:pt x="434" y="2169"/>
                  </a:lnTo>
                  <a:cubicBezTo>
                    <a:pt x="467" y="2136"/>
                    <a:pt x="467" y="2136"/>
                    <a:pt x="467" y="2103"/>
                  </a:cubicBezTo>
                  <a:lnTo>
                    <a:pt x="501" y="2036"/>
                  </a:lnTo>
                  <a:lnTo>
                    <a:pt x="734" y="902"/>
                  </a:lnTo>
                  <a:lnTo>
                    <a:pt x="968" y="1769"/>
                  </a:lnTo>
                  <a:cubicBezTo>
                    <a:pt x="968" y="1769"/>
                    <a:pt x="1001" y="1802"/>
                    <a:pt x="1001" y="1802"/>
                  </a:cubicBezTo>
                  <a:lnTo>
                    <a:pt x="1034" y="1802"/>
                  </a:lnTo>
                  <a:lnTo>
                    <a:pt x="1101" y="1769"/>
                  </a:lnTo>
                  <a:cubicBezTo>
                    <a:pt x="1134" y="1769"/>
                    <a:pt x="1134" y="1769"/>
                    <a:pt x="1134" y="1736"/>
                  </a:cubicBezTo>
                  <a:cubicBezTo>
                    <a:pt x="1134" y="1702"/>
                    <a:pt x="1168" y="1702"/>
                    <a:pt x="1168" y="1669"/>
                  </a:cubicBezTo>
                  <a:lnTo>
                    <a:pt x="1468" y="68"/>
                  </a:lnTo>
                  <a:cubicBezTo>
                    <a:pt x="1468" y="34"/>
                    <a:pt x="1468" y="34"/>
                    <a:pt x="14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476;p54">
              <a:extLst>
                <a:ext uri="{FF2B5EF4-FFF2-40B4-BE49-F238E27FC236}">
                  <a16:creationId xmlns:a16="http://schemas.microsoft.com/office/drawing/2014/main" id="{F63FD659-1D23-4382-A989-1ECCC92A5823}"/>
                </a:ext>
              </a:extLst>
            </p:cNvPr>
            <p:cNvSpPr/>
            <p:nvPr/>
          </p:nvSpPr>
          <p:spPr>
            <a:xfrm>
              <a:off x="3922150" y="1885125"/>
              <a:ext cx="20850" cy="44225"/>
            </a:xfrm>
            <a:custGeom>
              <a:avLst/>
              <a:gdLst/>
              <a:ahLst/>
              <a:cxnLst/>
              <a:rect l="l" t="t" r="r" b="b"/>
              <a:pathLst>
                <a:path w="834" h="1769" extrusionOk="0">
                  <a:moveTo>
                    <a:pt x="600" y="0"/>
                  </a:moveTo>
                  <a:cubicBezTo>
                    <a:pt x="534" y="0"/>
                    <a:pt x="467" y="34"/>
                    <a:pt x="434" y="67"/>
                  </a:cubicBezTo>
                  <a:cubicBezTo>
                    <a:pt x="300" y="134"/>
                    <a:pt x="200" y="234"/>
                    <a:pt x="133" y="367"/>
                  </a:cubicBezTo>
                  <a:cubicBezTo>
                    <a:pt x="100" y="434"/>
                    <a:pt x="67" y="501"/>
                    <a:pt x="67" y="568"/>
                  </a:cubicBezTo>
                  <a:cubicBezTo>
                    <a:pt x="67" y="601"/>
                    <a:pt x="67" y="668"/>
                    <a:pt x="67" y="734"/>
                  </a:cubicBezTo>
                  <a:cubicBezTo>
                    <a:pt x="67" y="834"/>
                    <a:pt x="67" y="901"/>
                    <a:pt x="133" y="1001"/>
                  </a:cubicBezTo>
                  <a:cubicBezTo>
                    <a:pt x="157" y="1025"/>
                    <a:pt x="197" y="1048"/>
                    <a:pt x="266" y="1048"/>
                  </a:cubicBezTo>
                  <a:cubicBezTo>
                    <a:pt x="295" y="1048"/>
                    <a:pt x="328" y="1044"/>
                    <a:pt x="367" y="1035"/>
                  </a:cubicBezTo>
                  <a:lnTo>
                    <a:pt x="500" y="1001"/>
                  </a:lnTo>
                  <a:lnTo>
                    <a:pt x="600" y="1001"/>
                  </a:lnTo>
                  <a:cubicBezTo>
                    <a:pt x="634" y="1001"/>
                    <a:pt x="667" y="1001"/>
                    <a:pt x="667" y="1035"/>
                  </a:cubicBezTo>
                  <a:cubicBezTo>
                    <a:pt x="701" y="1035"/>
                    <a:pt x="701" y="1068"/>
                    <a:pt x="701" y="1101"/>
                  </a:cubicBezTo>
                  <a:cubicBezTo>
                    <a:pt x="667" y="1135"/>
                    <a:pt x="667" y="1201"/>
                    <a:pt x="634" y="1201"/>
                  </a:cubicBezTo>
                  <a:cubicBezTo>
                    <a:pt x="600" y="1235"/>
                    <a:pt x="600" y="1268"/>
                    <a:pt x="567" y="1301"/>
                  </a:cubicBezTo>
                  <a:cubicBezTo>
                    <a:pt x="534" y="1335"/>
                    <a:pt x="534" y="1368"/>
                    <a:pt x="500" y="1401"/>
                  </a:cubicBezTo>
                  <a:lnTo>
                    <a:pt x="400" y="1468"/>
                  </a:lnTo>
                  <a:cubicBezTo>
                    <a:pt x="367" y="1502"/>
                    <a:pt x="300" y="1502"/>
                    <a:pt x="267" y="1502"/>
                  </a:cubicBezTo>
                  <a:cubicBezTo>
                    <a:pt x="234" y="1502"/>
                    <a:pt x="200" y="1502"/>
                    <a:pt x="167" y="1468"/>
                  </a:cubicBezTo>
                  <a:lnTo>
                    <a:pt x="133" y="1435"/>
                  </a:lnTo>
                  <a:lnTo>
                    <a:pt x="33" y="1468"/>
                  </a:lnTo>
                  <a:cubicBezTo>
                    <a:pt x="33" y="1502"/>
                    <a:pt x="0" y="1502"/>
                    <a:pt x="0" y="1535"/>
                  </a:cubicBezTo>
                  <a:cubicBezTo>
                    <a:pt x="0" y="1535"/>
                    <a:pt x="0" y="1568"/>
                    <a:pt x="0" y="1602"/>
                  </a:cubicBezTo>
                  <a:cubicBezTo>
                    <a:pt x="0" y="1635"/>
                    <a:pt x="0" y="1668"/>
                    <a:pt x="33" y="1702"/>
                  </a:cubicBezTo>
                  <a:cubicBezTo>
                    <a:pt x="67" y="1735"/>
                    <a:pt x="67" y="1735"/>
                    <a:pt x="133" y="1768"/>
                  </a:cubicBezTo>
                  <a:lnTo>
                    <a:pt x="234" y="1768"/>
                  </a:lnTo>
                  <a:cubicBezTo>
                    <a:pt x="300" y="1768"/>
                    <a:pt x="367" y="1735"/>
                    <a:pt x="434" y="1702"/>
                  </a:cubicBezTo>
                  <a:cubicBezTo>
                    <a:pt x="467" y="1668"/>
                    <a:pt x="534" y="1602"/>
                    <a:pt x="600" y="1568"/>
                  </a:cubicBezTo>
                  <a:cubicBezTo>
                    <a:pt x="634" y="1502"/>
                    <a:pt x="701" y="1435"/>
                    <a:pt x="734" y="1368"/>
                  </a:cubicBezTo>
                  <a:cubicBezTo>
                    <a:pt x="767" y="1335"/>
                    <a:pt x="801" y="1268"/>
                    <a:pt x="801" y="1201"/>
                  </a:cubicBezTo>
                  <a:cubicBezTo>
                    <a:pt x="834" y="1135"/>
                    <a:pt x="834" y="1068"/>
                    <a:pt x="834" y="1001"/>
                  </a:cubicBezTo>
                  <a:cubicBezTo>
                    <a:pt x="834" y="934"/>
                    <a:pt x="834" y="901"/>
                    <a:pt x="834" y="834"/>
                  </a:cubicBezTo>
                  <a:cubicBezTo>
                    <a:pt x="834" y="801"/>
                    <a:pt x="801" y="768"/>
                    <a:pt x="767" y="734"/>
                  </a:cubicBezTo>
                  <a:cubicBezTo>
                    <a:pt x="767" y="734"/>
                    <a:pt x="734" y="701"/>
                    <a:pt x="667" y="701"/>
                  </a:cubicBezTo>
                  <a:lnTo>
                    <a:pt x="534" y="701"/>
                  </a:lnTo>
                  <a:lnTo>
                    <a:pt x="400" y="734"/>
                  </a:lnTo>
                  <a:lnTo>
                    <a:pt x="300" y="734"/>
                  </a:lnTo>
                  <a:cubicBezTo>
                    <a:pt x="267" y="734"/>
                    <a:pt x="234" y="701"/>
                    <a:pt x="234" y="701"/>
                  </a:cubicBezTo>
                  <a:cubicBezTo>
                    <a:pt x="234" y="668"/>
                    <a:pt x="234" y="634"/>
                    <a:pt x="234" y="601"/>
                  </a:cubicBezTo>
                  <a:cubicBezTo>
                    <a:pt x="234" y="568"/>
                    <a:pt x="267" y="501"/>
                    <a:pt x="300" y="434"/>
                  </a:cubicBezTo>
                  <a:cubicBezTo>
                    <a:pt x="334" y="367"/>
                    <a:pt x="367" y="334"/>
                    <a:pt x="434" y="301"/>
                  </a:cubicBezTo>
                  <a:cubicBezTo>
                    <a:pt x="467" y="267"/>
                    <a:pt x="534" y="267"/>
                    <a:pt x="600" y="267"/>
                  </a:cubicBezTo>
                  <a:cubicBezTo>
                    <a:pt x="600" y="267"/>
                    <a:pt x="634" y="267"/>
                    <a:pt x="667" y="301"/>
                  </a:cubicBezTo>
                  <a:cubicBezTo>
                    <a:pt x="667" y="334"/>
                    <a:pt x="667" y="334"/>
                    <a:pt x="701" y="334"/>
                  </a:cubicBezTo>
                  <a:lnTo>
                    <a:pt x="734" y="334"/>
                  </a:lnTo>
                  <a:lnTo>
                    <a:pt x="801" y="267"/>
                  </a:lnTo>
                  <a:cubicBezTo>
                    <a:pt x="801" y="267"/>
                    <a:pt x="801" y="267"/>
                    <a:pt x="834" y="234"/>
                  </a:cubicBezTo>
                  <a:cubicBezTo>
                    <a:pt x="834" y="201"/>
                    <a:pt x="834" y="201"/>
                    <a:pt x="834" y="167"/>
                  </a:cubicBezTo>
                  <a:cubicBezTo>
                    <a:pt x="834" y="134"/>
                    <a:pt x="801" y="101"/>
                    <a:pt x="801" y="67"/>
                  </a:cubicBezTo>
                  <a:cubicBezTo>
                    <a:pt x="767" y="34"/>
                    <a:pt x="734" y="0"/>
                    <a:pt x="7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477;p54">
              <a:extLst>
                <a:ext uri="{FF2B5EF4-FFF2-40B4-BE49-F238E27FC236}">
                  <a16:creationId xmlns:a16="http://schemas.microsoft.com/office/drawing/2014/main" id="{06A564F7-A6F9-44A8-8EE0-E9FA751CE263}"/>
                </a:ext>
              </a:extLst>
            </p:cNvPr>
            <p:cNvSpPr/>
            <p:nvPr/>
          </p:nvSpPr>
          <p:spPr>
            <a:xfrm>
              <a:off x="3949650" y="1861150"/>
              <a:ext cx="5025" cy="56325"/>
            </a:xfrm>
            <a:custGeom>
              <a:avLst/>
              <a:gdLst/>
              <a:ahLst/>
              <a:cxnLst/>
              <a:rect l="l" t="t" r="r" b="b"/>
              <a:pathLst>
                <a:path w="201" h="2253" extrusionOk="0">
                  <a:moveTo>
                    <a:pt x="184" y="0"/>
                  </a:moveTo>
                  <a:cubicBezTo>
                    <a:pt x="176" y="0"/>
                    <a:pt x="168" y="9"/>
                    <a:pt x="168" y="25"/>
                  </a:cubicBezTo>
                  <a:lnTo>
                    <a:pt x="68" y="92"/>
                  </a:lnTo>
                  <a:cubicBezTo>
                    <a:pt x="34" y="92"/>
                    <a:pt x="34" y="92"/>
                    <a:pt x="1" y="126"/>
                  </a:cubicBezTo>
                  <a:cubicBezTo>
                    <a:pt x="1" y="159"/>
                    <a:pt x="1" y="159"/>
                    <a:pt x="1" y="192"/>
                  </a:cubicBezTo>
                  <a:lnTo>
                    <a:pt x="1" y="359"/>
                  </a:lnTo>
                  <a:cubicBezTo>
                    <a:pt x="1" y="392"/>
                    <a:pt x="1" y="392"/>
                    <a:pt x="1" y="426"/>
                  </a:cubicBezTo>
                  <a:lnTo>
                    <a:pt x="68" y="426"/>
                  </a:lnTo>
                  <a:lnTo>
                    <a:pt x="168" y="359"/>
                  </a:lnTo>
                  <a:cubicBezTo>
                    <a:pt x="168" y="326"/>
                    <a:pt x="201" y="326"/>
                    <a:pt x="201" y="326"/>
                  </a:cubicBezTo>
                  <a:cubicBezTo>
                    <a:pt x="201" y="292"/>
                    <a:pt x="201" y="259"/>
                    <a:pt x="201" y="226"/>
                  </a:cubicBezTo>
                  <a:lnTo>
                    <a:pt x="201" y="59"/>
                  </a:lnTo>
                  <a:cubicBezTo>
                    <a:pt x="201" y="59"/>
                    <a:pt x="201" y="25"/>
                    <a:pt x="201" y="25"/>
                  </a:cubicBezTo>
                  <a:cubicBezTo>
                    <a:pt x="201" y="9"/>
                    <a:pt x="193" y="0"/>
                    <a:pt x="184" y="0"/>
                  </a:cubicBezTo>
                  <a:close/>
                  <a:moveTo>
                    <a:pt x="168" y="593"/>
                  </a:moveTo>
                  <a:lnTo>
                    <a:pt x="101" y="659"/>
                  </a:lnTo>
                  <a:cubicBezTo>
                    <a:pt x="68" y="659"/>
                    <a:pt x="68" y="659"/>
                    <a:pt x="68" y="693"/>
                  </a:cubicBezTo>
                  <a:cubicBezTo>
                    <a:pt x="34" y="726"/>
                    <a:pt x="34" y="726"/>
                    <a:pt x="68" y="759"/>
                  </a:cubicBezTo>
                  <a:lnTo>
                    <a:pt x="68" y="2194"/>
                  </a:lnTo>
                  <a:cubicBezTo>
                    <a:pt x="34" y="2194"/>
                    <a:pt x="34" y="2227"/>
                    <a:pt x="68" y="2227"/>
                  </a:cubicBezTo>
                  <a:cubicBezTo>
                    <a:pt x="68" y="2244"/>
                    <a:pt x="68" y="2252"/>
                    <a:pt x="72" y="2252"/>
                  </a:cubicBezTo>
                  <a:cubicBezTo>
                    <a:pt x="76" y="2252"/>
                    <a:pt x="84" y="2244"/>
                    <a:pt x="101" y="2227"/>
                  </a:cubicBezTo>
                  <a:lnTo>
                    <a:pt x="168" y="2194"/>
                  </a:lnTo>
                  <a:cubicBezTo>
                    <a:pt x="168" y="2194"/>
                    <a:pt x="201" y="2160"/>
                    <a:pt x="201" y="2160"/>
                  </a:cubicBezTo>
                  <a:cubicBezTo>
                    <a:pt x="201" y="2127"/>
                    <a:pt x="201" y="2094"/>
                    <a:pt x="201" y="2094"/>
                  </a:cubicBezTo>
                  <a:lnTo>
                    <a:pt x="201" y="659"/>
                  </a:lnTo>
                  <a:cubicBezTo>
                    <a:pt x="201" y="626"/>
                    <a:pt x="201" y="626"/>
                    <a:pt x="201" y="593"/>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478;p54">
              <a:extLst>
                <a:ext uri="{FF2B5EF4-FFF2-40B4-BE49-F238E27FC236}">
                  <a16:creationId xmlns:a16="http://schemas.microsoft.com/office/drawing/2014/main" id="{EAABA4DE-7EE2-426F-B58C-465EDE26996C}"/>
                </a:ext>
              </a:extLst>
            </p:cNvPr>
            <p:cNvSpPr/>
            <p:nvPr/>
          </p:nvSpPr>
          <p:spPr>
            <a:xfrm>
              <a:off x="3958825" y="1853425"/>
              <a:ext cx="17550" cy="53000"/>
            </a:xfrm>
            <a:custGeom>
              <a:avLst/>
              <a:gdLst/>
              <a:ahLst/>
              <a:cxnLst/>
              <a:rect l="l" t="t" r="r" b="b"/>
              <a:pathLst>
                <a:path w="702" h="2120" extrusionOk="0">
                  <a:moveTo>
                    <a:pt x="301" y="1"/>
                  </a:moveTo>
                  <a:lnTo>
                    <a:pt x="234" y="34"/>
                  </a:lnTo>
                  <a:cubicBezTo>
                    <a:pt x="234" y="68"/>
                    <a:pt x="201" y="68"/>
                    <a:pt x="201" y="101"/>
                  </a:cubicBezTo>
                  <a:cubicBezTo>
                    <a:pt x="201" y="101"/>
                    <a:pt x="201" y="134"/>
                    <a:pt x="201" y="168"/>
                  </a:cubicBezTo>
                  <a:lnTo>
                    <a:pt x="201" y="635"/>
                  </a:lnTo>
                  <a:lnTo>
                    <a:pt x="67" y="735"/>
                  </a:lnTo>
                  <a:cubicBezTo>
                    <a:pt x="34" y="735"/>
                    <a:pt x="34" y="768"/>
                    <a:pt x="1" y="801"/>
                  </a:cubicBezTo>
                  <a:cubicBezTo>
                    <a:pt x="1" y="801"/>
                    <a:pt x="1" y="835"/>
                    <a:pt x="1" y="868"/>
                  </a:cubicBezTo>
                  <a:lnTo>
                    <a:pt x="1" y="968"/>
                  </a:lnTo>
                  <a:cubicBezTo>
                    <a:pt x="1" y="968"/>
                    <a:pt x="1" y="1002"/>
                    <a:pt x="1" y="1002"/>
                  </a:cubicBezTo>
                  <a:lnTo>
                    <a:pt x="67" y="1002"/>
                  </a:lnTo>
                  <a:lnTo>
                    <a:pt x="201" y="902"/>
                  </a:lnTo>
                  <a:lnTo>
                    <a:pt x="201" y="1702"/>
                  </a:lnTo>
                  <a:cubicBezTo>
                    <a:pt x="201" y="1836"/>
                    <a:pt x="201" y="1969"/>
                    <a:pt x="268" y="2069"/>
                  </a:cubicBezTo>
                  <a:cubicBezTo>
                    <a:pt x="301" y="2102"/>
                    <a:pt x="334" y="2119"/>
                    <a:pt x="376" y="2119"/>
                  </a:cubicBezTo>
                  <a:cubicBezTo>
                    <a:pt x="418" y="2119"/>
                    <a:pt x="468" y="2102"/>
                    <a:pt x="534" y="2069"/>
                  </a:cubicBezTo>
                  <a:lnTo>
                    <a:pt x="668" y="2002"/>
                  </a:lnTo>
                  <a:cubicBezTo>
                    <a:pt x="668" y="1969"/>
                    <a:pt x="701" y="1969"/>
                    <a:pt x="701" y="1936"/>
                  </a:cubicBezTo>
                  <a:cubicBezTo>
                    <a:pt x="701" y="1936"/>
                    <a:pt x="701" y="1902"/>
                    <a:pt x="701" y="1869"/>
                  </a:cubicBezTo>
                  <a:lnTo>
                    <a:pt x="701" y="1769"/>
                  </a:lnTo>
                  <a:cubicBezTo>
                    <a:pt x="701" y="1769"/>
                    <a:pt x="701" y="1735"/>
                    <a:pt x="701" y="1735"/>
                  </a:cubicBezTo>
                  <a:cubicBezTo>
                    <a:pt x="685" y="1719"/>
                    <a:pt x="676" y="1710"/>
                    <a:pt x="672" y="1710"/>
                  </a:cubicBezTo>
                  <a:cubicBezTo>
                    <a:pt x="668" y="1710"/>
                    <a:pt x="668" y="1719"/>
                    <a:pt x="668" y="1735"/>
                  </a:cubicBezTo>
                  <a:lnTo>
                    <a:pt x="534" y="1802"/>
                  </a:lnTo>
                  <a:lnTo>
                    <a:pt x="401" y="1802"/>
                  </a:lnTo>
                  <a:cubicBezTo>
                    <a:pt x="401" y="1769"/>
                    <a:pt x="401" y="1735"/>
                    <a:pt x="401" y="1702"/>
                  </a:cubicBezTo>
                  <a:cubicBezTo>
                    <a:pt x="401" y="1669"/>
                    <a:pt x="401" y="1635"/>
                    <a:pt x="401" y="1602"/>
                  </a:cubicBezTo>
                  <a:lnTo>
                    <a:pt x="334" y="801"/>
                  </a:lnTo>
                  <a:lnTo>
                    <a:pt x="601" y="668"/>
                  </a:lnTo>
                  <a:cubicBezTo>
                    <a:pt x="635" y="635"/>
                    <a:pt x="635" y="635"/>
                    <a:pt x="635" y="601"/>
                  </a:cubicBezTo>
                  <a:cubicBezTo>
                    <a:pt x="635" y="601"/>
                    <a:pt x="635" y="568"/>
                    <a:pt x="635" y="535"/>
                  </a:cubicBezTo>
                  <a:lnTo>
                    <a:pt x="635" y="468"/>
                  </a:lnTo>
                  <a:cubicBezTo>
                    <a:pt x="635" y="435"/>
                    <a:pt x="635" y="401"/>
                    <a:pt x="635" y="401"/>
                  </a:cubicBezTo>
                  <a:lnTo>
                    <a:pt x="601" y="401"/>
                  </a:lnTo>
                  <a:lnTo>
                    <a:pt x="334" y="535"/>
                  </a:lnTo>
                  <a:lnTo>
                    <a:pt x="334" y="34"/>
                  </a:lnTo>
                  <a:cubicBezTo>
                    <a:pt x="368" y="34"/>
                    <a:pt x="368" y="1"/>
                    <a:pt x="3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479;p54">
              <a:extLst>
                <a:ext uri="{FF2B5EF4-FFF2-40B4-BE49-F238E27FC236}">
                  <a16:creationId xmlns:a16="http://schemas.microsoft.com/office/drawing/2014/main" id="{8C53FB9A-5FBE-49D3-BFFA-D844D4D668AF}"/>
                </a:ext>
              </a:extLst>
            </p:cNvPr>
            <p:cNvSpPr/>
            <p:nvPr/>
          </p:nvSpPr>
          <p:spPr>
            <a:xfrm>
              <a:off x="3980525" y="1851775"/>
              <a:ext cx="22525" cy="44225"/>
            </a:xfrm>
            <a:custGeom>
              <a:avLst/>
              <a:gdLst/>
              <a:ahLst/>
              <a:cxnLst/>
              <a:rect l="l" t="t" r="r" b="b"/>
              <a:pathLst>
                <a:path w="901" h="1769" extrusionOk="0">
                  <a:moveTo>
                    <a:pt x="555" y="284"/>
                  </a:moveTo>
                  <a:cubicBezTo>
                    <a:pt x="592" y="284"/>
                    <a:pt x="634" y="300"/>
                    <a:pt x="667" y="334"/>
                  </a:cubicBezTo>
                  <a:cubicBezTo>
                    <a:pt x="701" y="400"/>
                    <a:pt x="734" y="501"/>
                    <a:pt x="734" y="567"/>
                  </a:cubicBezTo>
                  <a:lnTo>
                    <a:pt x="167" y="901"/>
                  </a:lnTo>
                  <a:cubicBezTo>
                    <a:pt x="167" y="834"/>
                    <a:pt x="167" y="767"/>
                    <a:pt x="200" y="701"/>
                  </a:cubicBezTo>
                  <a:cubicBezTo>
                    <a:pt x="200" y="667"/>
                    <a:pt x="234" y="601"/>
                    <a:pt x="267" y="534"/>
                  </a:cubicBezTo>
                  <a:cubicBezTo>
                    <a:pt x="267" y="501"/>
                    <a:pt x="300" y="467"/>
                    <a:pt x="334" y="400"/>
                  </a:cubicBezTo>
                  <a:cubicBezTo>
                    <a:pt x="367" y="367"/>
                    <a:pt x="400" y="334"/>
                    <a:pt x="467" y="334"/>
                  </a:cubicBezTo>
                  <a:cubicBezTo>
                    <a:pt x="484" y="300"/>
                    <a:pt x="517" y="284"/>
                    <a:pt x="555" y="284"/>
                  </a:cubicBezTo>
                  <a:close/>
                  <a:moveTo>
                    <a:pt x="634" y="0"/>
                  </a:moveTo>
                  <a:cubicBezTo>
                    <a:pt x="567" y="0"/>
                    <a:pt x="500" y="34"/>
                    <a:pt x="467" y="67"/>
                  </a:cubicBezTo>
                  <a:cubicBezTo>
                    <a:pt x="367" y="100"/>
                    <a:pt x="334" y="134"/>
                    <a:pt x="267" y="200"/>
                  </a:cubicBezTo>
                  <a:cubicBezTo>
                    <a:pt x="200" y="267"/>
                    <a:pt x="167" y="367"/>
                    <a:pt x="133" y="434"/>
                  </a:cubicBezTo>
                  <a:cubicBezTo>
                    <a:pt x="100" y="534"/>
                    <a:pt x="67" y="601"/>
                    <a:pt x="33" y="701"/>
                  </a:cubicBezTo>
                  <a:cubicBezTo>
                    <a:pt x="0" y="801"/>
                    <a:pt x="0" y="901"/>
                    <a:pt x="0" y="1001"/>
                  </a:cubicBezTo>
                  <a:cubicBezTo>
                    <a:pt x="0" y="1068"/>
                    <a:pt x="0" y="1168"/>
                    <a:pt x="0" y="1268"/>
                  </a:cubicBezTo>
                  <a:cubicBezTo>
                    <a:pt x="0" y="1368"/>
                    <a:pt x="0" y="1435"/>
                    <a:pt x="33" y="1535"/>
                  </a:cubicBezTo>
                  <a:cubicBezTo>
                    <a:pt x="67" y="1568"/>
                    <a:pt x="100" y="1635"/>
                    <a:pt x="133" y="1701"/>
                  </a:cubicBezTo>
                  <a:cubicBezTo>
                    <a:pt x="167" y="1735"/>
                    <a:pt x="234" y="1735"/>
                    <a:pt x="267" y="1768"/>
                  </a:cubicBezTo>
                  <a:cubicBezTo>
                    <a:pt x="334" y="1768"/>
                    <a:pt x="400" y="1735"/>
                    <a:pt x="467" y="1701"/>
                  </a:cubicBezTo>
                  <a:cubicBezTo>
                    <a:pt x="534" y="1668"/>
                    <a:pt x="567" y="1635"/>
                    <a:pt x="634" y="1568"/>
                  </a:cubicBezTo>
                  <a:cubicBezTo>
                    <a:pt x="701" y="1501"/>
                    <a:pt x="734" y="1435"/>
                    <a:pt x="767" y="1401"/>
                  </a:cubicBezTo>
                  <a:cubicBezTo>
                    <a:pt x="801" y="1334"/>
                    <a:pt x="834" y="1268"/>
                    <a:pt x="834" y="1234"/>
                  </a:cubicBezTo>
                  <a:cubicBezTo>
                    <a:pt x="867" y="1168"/>
                    <a:pt x="867" y="1134"/>
                    <a:pt x="867" y="1068"/>
                  </a:cubicBezTo>
                  <a:cubicBezTo>
                    <a:pt x="901" y="1068"/>
                    <a:pt x="901" y="1034"/>
                    <a:pt x="867" y="1034"/>
                  </a:cubicBezTo>
                  <a:lnTo>
                    <a:pt x="834" y="1034"/>
                  </a:lnTo>
                  <a:lnTo>
                    <a:pt x="801" y="1068"/>
                  </a:lnTo>
                  <a:cubicBezTo>
                    <a:pt x="767" y="1068"/>
                    <a:pt x="767" y="1068"/>
                    <a:pt x="734" y="1101"/>
                  </a:cubicBezTo>
                  <a:lnTo>
                    <a:pt x="734" y="1134"/>
                  </a:lnTo>
                  <a:cubicBezTo>
                    <a:pt x="701" y="1201"/>
                    <a:pt x="667" y="1268"/>
                    <a:pt x="634" y="1301"/>
                  </a:cubicBezTo>
                  <a:cubicBezTo>
                    <a:pt x="600" y="1368"/>
                    <a:pt x="534" y="1401"/>
                    <a:pt x="467" y="1435"/>
                  </a:cubicBezTo>
                  <a:cubicBezTo>
                    <a:pt x="434" y="1468"/>
                    <a:pt x="400" y="1485"/>
                    <a:pt x="367" y="1485"/>
                  </a:cubicBezTo>
                  <a:cubicBezTo>
                    <a:pt x="334" y="1485"/>
                    <a:pt x="300" y="1468"/>
                    <a:pt x="267" y="1435"/>
                  </a:cubicBezTo>
                  <a:cubicBezTo>
                    <a:pt x="200" y="1368"/>
                    <a:pt x="167" y="1268"/>
                    <a:pt x="200" y="1168"/>
                  </a:cubicBezTo>
                  <a:lnTo>
                    <a:pt x="867" y="767"/>
                  </a:lnTo>
                  <a:cubicBezTo>
                    <a:pt x="901" y="734"/>
                    <a:pt x="901" y="734"/>
                    <a:pt x="901" y="701"/>
                  </a:cubicBezTo>
                  <a:cubicBezTo>
                    <a:pt x="901" y="701"/>
                    <a:pt x="901" y="667"/>
                    <a:pt x="901" y="634"/>
                  </a:cubicBezTo>
                  <a:lnTo>
                    <a:pt x="901" y="567"/>
                  </a:lnTo>
                  <a:cubicBezTo>
                    <a:pt x="901" y="467"/>
                    <a:pt x="901" y="367"/>
                    <a:pt x="867" y="267"/>
                  </a:cubicBezTo>
                  <a:cubicBezTo>
                    <a:pt x="867" y="200"/>
                    <a:pt x="834" y="134"/>
                    <a:pt x="801" y="67"/>
                  </a:cubicBezTo>
                  <a:cubicBezTo>
                    <a:pt x="734" y="34"/>
                    <a:pt x="701" y="0"/>
                    <a:pt x="6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480;p54">
              <a:extLst>
                <a:ext uri="{FF2B5EF4-FFF2-40B4-BE49-F238E27FC236}">
                  <a16:creationId xmlns:a16="http://schemas.microsoft.com/office/drawing/2014/main" id="{0F690FEE-76DF-4EE0-B9B4-AB190AF395B9}"/>
                </a:ext>
              </a:extLst>
            </p:cNvPr>
            <p:cNvSpPr/>
            <p:nvPr/>
          </p:nvSpPr>
          <p:spPr>
            <a:xfrm>
              <a:off x="4023875" y="1819025"/>
              <a:ext cx="35050" cy="56125"/>
            </a:xfrm>
            <a:custGeom>
              <a:avLst/>
              <a:gdLst/>
              <a:ahLst/>
              <a:cxnLst/>
              <a:rect l="l" t="t" r="r" b="b"/>
              <a:pathLst>
                <a:path w="1402" h="2245" extrusionOk="0">
                  <a:moveTo>
                    <a:pt x="1176" y="1"/>
                  </a:moveTo>
                  <a:cubicBezTo>
                    <a:pt x="1126" y="1"/>
                    <a:pt x="1068" y="26"/>
                    <a:pt x="1001" y="76"/>
                  </a:cubicBezTo>
                  <a:cubicBezTo>
                    <a:pt x="968" y="76"/>
                    <a:pt x="935" y="109"/>
                    <a:pt x="901" y="143"/>
                  </a:cubicBezTo>
                  <a:cubicBezTo>
                    <a:pt x="868" y="176"/>
                    <a:pt x="801" y="209"/>
                    <a:pt x="768" y="243"/>
                  </a:cubicBezTo>
                  <a:cubicBezTo>
                    <a:pt x="768" y="276"/>
                    <a:pt x="734" y="309"/>
                    <a:pt x="701" y="376"/>
                  </a:cubicBezTo>
                  <a:cubicBezTo>
                    <a:pt x="701" y="410"/>
                    <a:pt x="668" y="443"/>
                    <a:pt x="668" y="510"/>
                  </a:cubicBezTo>
                  <a:cubicBezTo>
                    <a:pt x="634" y="443"/>
                    <a:pt x="601" y="410"/>
                    <a:pt x="534" y="376"/>
                  </a:cubicBezTo>
                  <a:cubicBezTo>
                    <a:pt x="468" y="376"/>
                    <a:pt x="401" y="376"/>
                    <a:pt x="334" y="443"/>
                  </a:cubicBezTo>
                  <a:cubicBezTo>
                    <a:pt x="301" y="443"/>
                    <a:pt x="267" y="476"/>
                    <a:pt x="234" y="510"/>
                  </a:cubicBezTo>
                  <a:cubicBezTo>
                    <a:pt x="201" y="510"/>
                    <a:pt x="201" y="543"/>
                    <a:pt x="167" y="576"/>
                  </a:cubicBezTo>
                  <a:cubicBezTo>
                    <a:pt x="156" y="587"/>
                    <a:pt x="149" y="599"/>
                    <a:pt x="143" y="610"/>
                  </a:cubicBezTo>
                  <a:lnTo>
                    <a:pt x="134" y="610"/>
                  </a:lnTo>
                  <a:lnTo>
                    <a:pt x="67" y="643"/>
                  </a:lnTo>
                  <a:cubicBezTo>
                    <a:pt x="34" y="643"/>
                    <a:pt x="34" y="676"/>
                    <a:pt x="1" y="676"/>
                  </a:cubicBezTo>
                  <a:cubicBezTo>
                    <a:pt x="1" y="710"/>
                    <a:pt x="1" y="743"/>
                    <a:pt x="1" y="743"/>
                  </a:cubicBezTo>
                  <a:lnTo>
                    <a:pt x="1" y="2177"/>
                  </a:lnTo>
                  <a:cubicBezTo>
                    <a:pt x="1" y="2211"/>
                    <a:pt x="1" y="2211"/>
                    <a:pt x="1" y="2244"/>
                  </a:cubicBezTo>
                  <a:lnTo>
                    <a:pt x="67" y="2244"/>
                  </a:lnTo>
                  <a:lnTo>
                    <a:pt x="134" y="2177"/>
                  </a:lnTo>
                  <a:cubicBezTo>
                    <a:pt x="134" y="2177"/>
                    <a:pt x="167" y="2177"/>
                    <a:pt x="167" y="2144"/>
                  </a:cubicBezTo>
                  <a:cubicBezTo>
                    <a:pt x="167" y="2111"/>
                    <a:pt x="167" y="2111"/>
                    <a:pt x="167" y="2077"/>
                  </a:cubicBezTo>
                  <a:lnTo>
                    <a:pt x="167" y="1243"/>
                  </a:lnTo>
                  <a:cubicBezTo>
                    <a:pt x="167" y="1110"/>
                    <a:pt x="167" y="1010"/>
                    <a:pt x="234" y="877"/>
                  </a:cubicBezTo>
                  <a:cubicBezTo>
                    <a:pt x="267" y="776"/>
                    <a:pt x="334" y="710"/>
                    <a:pt x="401" y="676"/>
                  </a:cubicBezTo>
                  <a:cubicBezTo>
                    <a:pt x="434" y="643"/>
                    <a:pt x="468" y="626"/>
                    <a:pt x="497" y="626"/>
                  </a:cubicBezTo>
                  <a:cubicBezTo>
                    <a:pt x="526" y="626"/>
                    <a:pt x="551" y="643"/>
                    <a:pt x="568" y="676"/>
                  </a:cubicBezTo>
                  <a:cubicBezTo>
                    <a:pt x="634" y="776"/>
                    <a:pt x="634" y="877"/>
                    <a:pt x="634" y="977"/>
                  </a:cubicBezTo>
                  <a:lnTo>
                    <a:pt x="634" y="1811"/>
                  </a:lnTo>
                  <a:cubicBezTo>
                    <a:pt x="634" y="1844"/>
                    <a:pt x="634" y="1844"/>
                    <a:pt x="634" y="1877"/>
                  </a:cubicBezTo>
                  <a:lnTo>
                    <a:pt x="668" y="1877"/>
                  </a:lnTo>
                  <a:lnTo>
                    <a:pt x="734" y="1811"/>
                  </a:lnTo>
                  <a:cubicBezTo>
                    <a:pt x="768" y="1811"/>
                    <a:pt x="768" y="1811"/>
                    <a:pt x="768" y="1777"/>
                  </a:cubicBezTo>
                  <a:cubicBezTo>
                    <a:pt x="768" y="1744"/>
                    <a:pt x="768" y="1744"/>
                    <a:pt x="768" y="1710"/>
                  </a:cubicBezTo>
                  <a:lnTo>
                    <a:pt x="768" y="877"/>
                  </a:lnTo>
                  <a:cubicBezTo>
                    <a:pt x="768" y="743"/>
                    <a:pt x="801" y="610"/>
                    <a:pt x="835" y="510"/>
                  </a:cubicBezTo>
                  <a:cubicBezTo>
                    <a:pt x="868" y="410"/>
                    <a:pt x="935" y="343"/>
                    <a:pt x="1035" y="309"/>
                  </a:cubicBezTo>
                  <a:cubicBezTo>
                    <a:pt x="1068" y="276"/>
                    <a:pt x="1101" y="259"/>
                    <a:pt x="1131" y="259"/>
                  </a:cubicBezTo>
                  <a:cubicBezTo>
                    <a:pt x="1160" y="259"/>
                    <a:pt x="1185" y="276"/>
                    <a:pt x="1201" y="309"/>
                  </a:cubicBezTo>
                  <a:cubicBezTo>
                    <a:pt x="1235" y="410"/>
                    <a:pt x="1268" y="510"/>
                    <a:pt x="1268" y="610"/>
                  </a:cubicBezTo>
                  <a:lnTo>
                    <a:pt x="1268" y="1444"/>
                  </a:lnTo>
                  <a:cubicBezTo>
                    <a:pt x="1235" y="1477"/>
                    <a:pt x="1235" y="1477"/>
                    <a:pt x="1268" y="1510"/>
                  </a:cubicBezTo>
                  <a:lnTo>
                    <a:pt x="1302" y="1510"/>
                  </a:lnTo>
                  <a:lnTo>
                    <a:pt x="1368" y="1444"/>
                  </a:lnTo>
                  <a:cubicBezTo>
                    <a:pt x="1368" y="1444"/>
                    <a:pt x="1402" y="1444"/>
                    <a:pt x="1402" y="1410"/>
                  </a:cubicBezTo>
                  <a:cubicBezTo>
                    <a:pt x="1402" y="1377"/>
                    <a:pt x="1402" y="1377"/>
                    <a:pt x="1402" y="1344"/>
                  </a:cubicBezTo>
                  <a:lnTo>
                    <a:pt x="1402" y="510"/>
                  </a:lnTo>
                  <a:cubicBezTo>
                    <a:pt x="1402" y="343"/>
                    <a:pt x="1368" y="209"/>
                    <a:pt x="1302" y="76"/>
                  </a:cubicBezTo>
                  <a:cubicBezTo>
                    <a:pt x="1268" y="26"/>
                    <a:pt x="1226" y="1"/>
                    <a:pt x="11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481;p54">
              <a:extLst>
                <a:ext uri="{FF2B5EF4-FFF2-40B4-BE49-F238E27FC236}">
                  <a16:creationId xmlns:a16="http://schemas.microsoft.com/office/drawing/2014/main" id="{FDE6CAEA-33FA-4E56-AE92-B46B6B120EDD}"/>
                </a:ext>
              </a:extLst>
            </p:cNvPr>
            <p:cNvSpPr/>
            <p:nvPr/>
          </p:nvSpPr>
          <p:spPr>
            <a:xfrm>
              <a:off x="4063900" y="1803400"/>
              <a:ext cx="21725" cy="45900"/>
            </a:xfrm>
            <a:custGeom>
              <a:avLst/>
              <a:gdLst/>
              <a:ahLst/>
              <a:cxnLst/>
              <a:rect l="l" t="t" r="r" b="b"/>
              <a:pathLst>
                <a:path w="869" h="1836" extrusionOk="0">
                  <a:moveTo>
                    <a:pt x="668" y="801"/>
                  </a:moveTo>
                  <a:lnTo>
                    <a:pt x="668" y="868"/>
                  </a:lnTo>
                  <a:cubicBezTo>
                    <a:pt x="668" y="934"/>
                    <a:pt x="668" y="1001"/>
                    <a:pt x="668" y="1068"/>
                  </a:cubicBezTo>
                  <a:cubicBezTo>
                    <a:pt x="635" y="1135"/>
                    <a:pt x="635" y="1201"/>
                    <a:pt x="601" y="1235"/>
                  </a:cubicBezTo>
                  <a:cubicBezTo>
                    <a:pt x="568" y="1301"/>
                    <a:pt x="534" y="1335"/>
                    <a:pt x="501" y="1401"/>
                  </a:cubicBezTo>
                  <a:cubicBezTo>
                    <a:pt x="434" y="1435"/>
                    <a:pt x="401" y="1468"/>
                    <a:pt x="368" y="1502"/>
                  </a:cubicBezTo>
                  <a:cubicBezTo>
                    <a:pt x="334" y="1502"/>
                    <a:pt x="301" y="1535"/>
                    <a:pt x="268" y="1535"/>
                  </a:cubicBezTo>
                  <a:lnTo>
                    <a:pt x="201" y="1535"/>
                  </a:lnTo>
                  <a:cubicBezTo>
                    <a:pt x="201" y="1502"/>
                    <a:pt x="168" y="1502"/>
                    <a:pt x="168" y="1468"/>
                  </a:cubicBezTo>
                  <a:cubicBezTo>
                    <a:pt x="168" y="1468"/>
                    <a:pt x="168" y="1435"/>
                    <a:pt x="168" y="1401"/>
                  </a:cubicBezTo>
                  <a:cubicBezTo>
                    <a:pt x="168" y="1335"/>
                    <a:pt x="201" y="1268"/>
                    <a:pt x="234" y="1201"/>
                  </a:cubicBezTo>
                  <a:cubicBezTo>
                    <a:pt x="301" y="1101"/>
                    <a:pt x="368" y="1035"/>
                    <a:pt x="434" y="1001"/>
                  </a:cubicBezTo>
                  <a:lnTo>
                    <a:pt x="668" y="801"/>
                  </a:lnTo>
                  <a:close/>
                  <a:moveTo>
                    <a:pt x="635" y="0"/>
                  </a:moveTo>
                  <a:cubicBezTo>
                    <a:pt x="568" y="0"/>
                    <a:pt x="501" y="34"/>
                    <a:pt x="468" y="67"/>
                  </a:cubicBezTo>
                  <a:cubicBezTo>
                    <a:pt x="401" y="101"/>
                    <a:pt x="368" y="134"/>
                    <a:pt x="334" y="167"/>
                  </a:cubicBezTo>
                  <a:cubicBezTo>
                    <a:pt x="268" y="234"/>
                    <a:pt x="234" y="267"/>
                    <a:pt x="201" y="334"/>
                  </a:cubicBezTo>
                  <a:cubicBezTo>
                    <a:pt x="168" y="401"/>
                    <a:pt x="134" y="434"/>
                    <a:pt x="101" y="501"/>
                  </a:cubicBezTo>
                  <a:cubicBezTo>
                    <a:pt x="101" y="568"/>
                    <a:pt x="67" y="601"/>
                    <a:pt x="67" y="668"/>
                  </a:cubicBezTo>
                  <a:lnTo>
                    <a:pt x="67" y="701"/>
                  </a:lnTo>
                  <a:cubicBezTo>
                    <a:pt x="84" y="718"/>
                    <a:pt x="92" y="726"/>
                    <a:pt x="97" y="726"/>
                  </a:cubicBezTo>
                  <a:cubicBezTo>
                    <a:pt x="101" y="726"/>
                    <a:pt x="101" y="718"/>
                    <a:pt x="101" y="701"/>
                  </a:cubicBezTo>
                  <a:lnTo>
                    <a:pt x="168" y="668"/>
                  </a:lnTo>
                  <a:cubicBezTo>
                    <a:pt x="201" y="668"/>
                    <a:pt x="201" y="668"/>
                    <a:pt x="201" y="634"/>
                  </a:cubicBezTo>
                  <a:cubicBezTo>
                    <a:pt x="234" y="634"/>
                    <a:pt x="234" y="601"/>
                    <a:pt x="234" y="601"/>
                  </a:cubicBezTo>
                  <a:cubicBezTo>
                    <a:pt x="268" y="534"/>
                    <a:pt x="268" y="501"/>
                    <a:pt x="301" y="434"/>
                  </a:cubicBezTo>
                  <a:cubicBezTo>
                    <a:pt x="334" y="401"/>
                    <a:pt x="401" y="334"/>
                    <a:pt x="434" y="301"/>
                  </a:cubicBezTo>
                  <a:cubicBezTo>
                    <a:pt x="468" y="284"/>
                    <a:pt x="501" y="276"/>
                    <a:pt x="530" y="276"/>
                  </a:cubicBezTo>
                  <a:cubicBezTo>
                    <a:pt x="559" y="276"/>
                    <a:pt x="585" y="284"/>
                    <a:pt x="601" y="301"/>
                  </a:cubicBezTo>
                  <a:cubicBezTo>
                    <a:pt x="668" y="334"/>
                    <a:pt x="668" y="401"/>
                    <a:pt x="668" y="501"/>
                  </a:cubicBezTo>
                  <a:lnTo>
                    <a:pt x="668" y="534"/>
                  </a:lnTo>
                  <a:lnTo>
                    <a:pt x="401" y="768"/>
                  </a:lnTo>
                  <a:cubicBezTo>
                    <a:pt x="334" y="834"/>
                    <a:pt x="301" y="868"/>
                    <a:pt x="234" y="934"/>
                  </a:cubicBezTo>
                  <a:cubicBezTo>
                    <a:pt x="201" y="1001"/>
                    <a:pt x="134" y="1035"/>
                    <a:pt x="101" y="1101"/>
                  </a:cubicBezTo>
                  <a:cubicBezTo>
                    <a:pt x="67" y="1168"/>
                    <a:pt x="34" y="1235"/>
                    <a:pt x="34" y="1335"/>
                  </a:cubicBezTo>
                  <a:cubicBezTo>
                    <a:pt x="1" y="1401"/>
                    <a:pt x="1" y="1468"/>
                    <a:pt x="1" y="1535"/>
                  </a:cubicBezTo>
                  <a:cubicBezTo>
                    <a:pt x="1" y="1602"/>
                    <a:pt x="34" y="1668"/>
                    <a:pt x="67" y="1702"/>
                  </a:cubicBezTo>
                  <a:cubicBezTo>
                    <a:pt x="67" y="1735"/>
                    <a:pt x="101" y="1768"/>
                    <a:pt x="134" y="1802"/>
                  </a:cubicBezTo>
                  <a:cubicBezTo>
                    <a:pt x="168" y="1802"/>
                    <a:pt x="201" y="1835"/>
                    <a:pt x="234" y="1835"/>
                  </a:cubicBezTo>
                  <a:cubicBezTo>
                    <a:pt x="301" y="1802"/>
                    <a:pt x="334" y="1802"/>
                    <a:pt x="401" y="1768"/>
                  </a:cubicBezTo>
                  <a:cubicBezTo>
                    <a:pt x="434" y="1768"/>
                    <a:pt x="468" y="1735"/>
                    <a:pt x="501" y="1702"/>
                  </a:cubicBezTo>
                  <a:lnTo>
                    <a:pt x="601" y="1602"/>
                  </a:lnTo>
                  <a:cubicBezTo>
                    <a:pt x="601" y="1568"/>
                    <a:pt x="635" y="1502"/>
                    <a:pt x="668" y="1468"/>
                  </a:cubicBezTo>
                  <a:cubicBezTo>
                    <a:pt x="701" y="1435"/>
                    <a:pt x="701" y="1368"/>
                    <a:pt x="735" y="1335"/>
                  </a:cubicBezTo>
                  <a:lnTo>
                    <a:pt x="735" y="1468"/>
                  </a:lnTo>
                  <a:cubicBezTo>
                    <a:pt x="735" y="1468"/>
                    <a:pt x="735" y="1502"/>
                    <a:pt x="735" y="1502"/>
                  </a:cubicBezTo>
                  <a:cubicBezTo>
                    <a:pt x="735" y="1518"/>
                    <a:pt x="743" y="1527"/>
                    <a:pt x="751" y="1527"/>
                  </a:cubicBezTo>
                  <a:cubicBezTo>
                    <a:pt x="760" y="1527"/>
                    <a:pt x="768" y="1518"/>
                    <a:pt x="768" y="1502"/>
                  </a:cubicBezTo>
                  <a:lnTo>
                    <a:pt x="835" y="1468"/>
                  </a:lnTo>
                  <a:cubicBezTo>
                    <a:pt x="868" y="1468"/>
                    <a:pt x="868" y="1435"/>
                    <a:pt x="868" y="1435"/>
                  </a:cubicBezTo>
                  <a:cubicBezTo>
                    <a:pt x="868" y="1401"/>
                    <a:pt x="868" y="1368"/>
                    <a:pt x="868" y="1368"/>
                  </a:cubicBezTo>
                  <a:lnTo>
                    <a:pt x="868" y="434"/>
                  </a:lnTo>
                  <a:cubicBezTo>
                    <a:pt x="868" y="334"/>
                    <a:pt x="868" y="267"/>
                    <a:pt x="835" y="167"/>
                  </a:cubicBezTo>
                  <a:cubicBezTo>
                    <a:pt x="835" y="134"/>
                    <a:pt x="801" y="67"/>
                    <a:pt x="768" y="34"/>
                  </a:cubicBezTo>
                  <a:cubicBezTo>
                    <a:pt x="735" y="0"/>
                    <a:pt x="668" y="0"/>
                    <a:pt x="6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482;p54">
              <a:extLst>
                <a:ext uri="{FF2B5EF4-FFF2-40B4-BE49-F238E27FC236}">
                  <a16:creationId xmlns:a16="http://schemas.microsoft.com/office/drawing/2014/main" id="{1D02057D-2F54-4CE7-8259-28318C25963A}"/>
                </a:ext>
              </a:extLst>
            </p:cNvPr>
            <p:cNvSpPr/>
            <p:nvPr/>
          </p:nvSpPr>
          <p:spPr>
            <a:xfrm>
              <a:off x="4093100" y="1786725"/>
              <a:ext cx="23375" cy="62575"/>
            </a:xfrm>
            <a:custGeom>
              <a:avLst/>
              <a:gdLst/>
              <a:ahLst/>
              <a:cxnLst/>
              <a:rect l="l" t="t" r="r" b="b"/>
              <a:pathLst>
                <a:path w="935" h="2503" extrusionOk="0">
                  <a:moveTo>
                    <a:pt x="545" y="262"/>
                  </a:moveTo>
                  <a:cubicBezTo>
                    <a:pt x="590" y="262"/>
                    <a:pt x="629" y="281"/>
                    <a:pt x="667" y="301"/>
                  </a:cubicBezTo>
                  <a:cubicBezTo>
                    <a:pt x="701" y="401"/>
                    <a:pt x="734" y="501"/>
                    <a:pt x="734" y="601"/>
                  </a:cubicBezTo>
                  <a:lnTo>
                    <a:pt x="734" y="768"/>
                  </a:lnTo>
                  <a:cubicBezTo>
                    <a:pt x="734" y="934"/>
                    <a:pt x="701" y="1068"/>
                    <a:pt x="667" y="1201"/>
                  </a:cubicBezTo>
                  <a:cubicBezTo>
                    <a:pt x="601" y="1301"/>
                    <a:pt x="534" y="1368"/>
                    <a:pt x="434" y="1435"/>
                  </a:cubicBezTo>
                  <a:cubicBezTo>
                    <a:pt x="401" y="1468"/>
                    <a:pt x="367" y="1485"/>
                    <a:pt x="334" y="1485"/>
                  </a:cubicBezTo>
                  <a:cubicBezTo>
                    <a:pt x="300" y="1485"/>
                    <a:pt x="267" y="1468"/>
                    <a:pt x="234" y="1435"/>
                  </a:cubicBezTo>
                  <a:cubicBezTo>
                    <a:pt x="167" y="1368"/>
                    <a:pt x="134" y="1268"/>
                    <a:pt x="167" y="1168"/>
                  </a:cubicBezTo>
                  <a:lnTo>
                    <a:pt x="167" y="934"/>
                  </a:lnTo>
                  <a:cubicBezTo>
                    <a:pt x="167" y="801"/>
                    <a:pt x="200" y="667"/>
                    <a:pt x="234" y="534"/>
                  </a:cubicBezTo>
                  <a:cubicBezTo>
                    <a:pt x="300" y="434"/>
                    <a:pt x="367" y="367"/>
                    <a:pt x="434" y="301"/>
                  </a:cubicBezTo>
                  <a:cubicBezTo>
                    <a:pt x="476" y="272"/>
                    <a:pt x="513" y="262"/>
                    <a:pt x="545" y="262"/>
                  </a:cubicBezTo>
                  <a:close/>
                  <a:moveTo>
                    <a:pt x="634" y="0"/>
                  </a:moveTo>
                  <a:cubicBezTo>
                    <a:pt x="567" y="0"/>
                    <a:pt x="534" y="34"/>
                    <a:pt x="467" y="67"/>
                  </a:cubicBezTo>
                  <a:cubicBezTo>
                    <a:pt x="401" y="100"/>
                    <a:pt x="334" y="167"/>
                    <a:pt x="267" y="234"/>
                  </a:cubicBezTo>
                  <a:cubicBezTo>
                    <a:pt x="234" y="301"/>
                    <a:pt x="200" y="367"/>
                    <a:pt x="167" y="434"/>
                  </a:cubicBezTo>
                  <a:lnTo>
                    <a:pt x="167" y="334"/>
                  </a:lnTo>
                  <a:cubicBezTo>
                    <a:pt x="167" y="334"/>
                    <a:pt x="167" y="301"/>
                    <a:pt x="167" y="301"/>
                  </a:cubicBezTo>
                  <a:cubicBezTo>
                    <a:pt x="150" y="284"/>
                    <a:pt x="142" y="276"/>
                    <a:pt x="138" y="276"/>
                  </a:cubicBezTo>
                  <a:cubicBezTo>
                    <a:pt x="134" y="276"/>
                    <a:pt x="134" y="284"/>
                    <a:pt x="134" y="301"/>
                  </a:cubicBezTo>
                  <a:lnTo>
                    <a:pt x="34" y="334"/>
                  </a:lnTo>
                  <a:cubicBezTo>
                    <a:pt x="34" y="334"/>
                    <a:pt x="0" y="367"/>
                    <a:pt x="0" y="367"/>
                  </a:cubicBezTo>
                  <a:cubicBezTo>
                    <a:pt x="0" y="401"/>
                    <a:pt x="0" y="434"/>
                    <a:pt x="0" y="434"/>
                  </a:cubicBezTo>
                  <a:lnTo>
                    <a:pt x="0" y="2469"/>
                  </a:lnTo>
                  <a:cubicBezTo>
                    <a:pt x="0" y="2469"/>
                    <a:pt x="0" y="2469"/>
                    <a:pt x="0" y="2502"/>
                  </a:cubicBezTo>
                  <a:lnTo>
                    <a:pt x="34" y="2502"/>
                  </a:lnTo>
                  <a:lnTo>
                    <a:pt x="134" y="2469"/>
                  </a:lnTo>
                  <a:cubicBezTo>
                    <a:pt x="134" y="2435"/>
                    <a:pt x="134" y="2435"/>
                    <a:pt x="167" y="2402"/>
                  </a:cubicBezTo>
                  <a:cubicBezTo>
                    <a:pt x="167" y="2402"/>
                    <a:pt x="167" y="2369"/>
                    <a:pt x="167" y="2335"/>
                  </a:cubicBezTo>
                  <a:lnTo>
                    <a:pt x="167" y="1668"/>
                  </a:lnTo>
                  <a:cubicBezTo>
                    <a:pt x="200" y="1702"/>
                    <a:pt x="234" y="1735"/>
                    <a:pt x="267" y="1735"/>
                  </a:cubicBezTo>
                  <a:cubicBezTo>
                    <a:pt x="287" y="1745"/>
                    <a:pt x="306" y="1749"/>
                    <a:pt x="326" y="1749"/>
                  </a:cubicBezTo>
                  <a:cubicBezTo>
                    <a:pt x="373" y="1749"/>
                    <a:pt x="420" y="1725"/>
                    <a:pt x="467" y="1702"/>
                  </a:cubicBezTo>
                  <a:cubicBezTo>
                    <a:pt x="534" y="1668"/>
                    <a:pt x="601" y="1601"/>
                    <a:pt x="634" y="1568"/>
                  </a:cubicBezTo>
                  <a:cubicBezTo>
                    <a:pt x="701" y="1468"/>
                    <a:pt x="734" y="1401"/>
                    <a:pt x="767" y="1335"/>
                  </a:cubicBezTo>
                  <a:cubicBezTo>
                    <a:pt x="834" y="1235"/>
                    <a:pt x="868" y="1134"/>
                    <a:pt x="868" y="1034"/>
                  </a:cubicBezTo>
                  <a:cubicBezTo>
                    <a:pt x="901" y="934"/>
                    <a:pt x="901" y="834"/>
                    <a:pt x="934" y="734"/>
                  </a:cubicBezTo>
                  <a:lnTo>
                    <a:pt x="934" y="634"/>
                  </a:lnTo>
                  <a:lnTo>
                    <a:pt x="934" y="501"/>
                  </a:lnTo>
                  <a:cubicBezTo>
                    <a:pt x="901" y="434"/>
                    <a:pt x="901" y="334"/>
                    <a:pt x="868" y="234"/>
                  </a:cubicBezTo>
                  <a:cubicBezTo>
                    <a:pt x="868" y="167"/>
                    <a:pt x="834" y="100"/>
                    <a:pt x="767" y="67"/>
                  </a:cubicBezTo>
                  <a:cubicBezTo>
                    <a:pt x="734" y="34"/>
                    <a:pt x="701" y="0"/>
                    <a:pt x="6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483;p54">
              <a:extLst>
                <a:ext uri="{FF2B5EF4-FFF2-40B4-BE49-F238E27FC236}">
                  <a16:creationId xmlns:a16="http://schemas.microsoft.com/office/drawing/2014/main" id="{84348518-0569-41CB-9156-FD3112BD18B5}"/>
                </a:ext>
              </a:extLst>
            </p:cNvPr>
            <p:cNvSpPr/>
            <p:nvPr/>
          </p:nvSpPr>
          <p:spPr>
            <a:xfrm>
              <a:off x="3578550" y="1192325"/>
              <a:ext cx="1429400" cy="1123125"/>
            </a:xfrm>
            <a:custGeom>
              <a:avLst/>
              <a:gdLst/>
              <a:ahLst/>
              <a:cxnLst/>
              <a:rect l="l" t="t" r="r" b="b"/>
              <a:pathLst>
                <a:path w="57176" h="44925" extrusionOk="0">
                  <a:moveTo>
                    <a:pt x="56741" y="626"/>
                  </a:moveTo>
                  <a:lnTo>
                    <a:pt x="56741" y="11834"/>
                  </a:lnTo>
                  <a:lnTo>
                    <a:pt x="468" y="44324"/>
                  </a:lnTo>
                  <a:lnTo>
                    <a:pt x="468" y="33083"/>
                  </a:lnTo>
                  <a:lnTo>
                    <a:pt x="56741" y="626"/>
                  </a:lnTo>
                  <a:close/>
                  <a:moveTo>
                    <a:pt x="56958" y="1"/>
                  </a:moveTo>
                  <a:cubicBezTo>
                    <a:pt x="56917" y="1"/>
                    <a:pt x="56875" y="9"/>
                    <a:pt x="56841" y="26"/>
                  </a:cubicBezTo>
                  <a:lnTo>
                    <a:pt x="134" y="32783"/>
                  </a:lnTo>
                  <a:cubicBezTo>
                    <a:pt x="68" y="32816"/>
                    <a:pt x="34" y="32883"/>
                    <a:pt x="34" y="32983"/>
                  </a:cubicBezTo>
                  <a:lnTo>
                    <a:pt x="34" y="44691"/>
                  </a:lnTo>
                  <a:cubicBezTo>
                    <a:pt x="1" y="44791"/>
                    <a:pt x="68" y="44858"/>
                    <a:pt x="134" y="44891"/>
                  </a:cubicBezTo>
                  <a:cubicBezTo>
                    <a:pt x="168" y="44891"/>
                    <a:pt x="201" y="44925"/>
                    <a:pt x="234" y="44925"/>
                  </a:cubicBezTo>
                  <a:cubicBezTo>
                    <a:pt x="268" y="44925"/>
                    <a:pt x="301" y="44891"/>
                    <a:pt x="334" y="44891"/>
                  </a:cubicBezTo>
                  <a:lnTo>
                    <a:pt x="57075" y="12135"/>
                  </a:lnTo>
                  <a:cubicBezTo>
                    <a:pt x="57142" y="12101"/>
                    <a:pt x="57175" y="12035"/>
                    <a:pt x="57175" y="11935"/>
                  </a:cubicBezTo>
                  <a:lnTo>
                    <a:pt x="57175" y="226"/>
                  </a:lnTo>
                  <a:cubicBezTo>
                    <a:pt x="57175" y="126"/>
                    <a:pt x="57142" y="59"/>
                    <a:pt x="57075" y="26"/>
                  </a:cubicBezTo>
                  <a:cubicBezTo>
                    <a:pt x="57042" y="9"/>
                    <a:pt x="57000" y="1"/>
                    <a:pt x="5695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484;p54">
              <a:extLst>
                <a:ext uri="{FF2B5EF4-FFF2-40B4-BE49-F238E27FC236}">
                  <a16:creationId xmlns:a16="http://schemas.microsoft.com/office/drawing/2014/main" id="{44C48A91-5062-4E4E-8D54-3531BAE651A3}"/>
                </a:ext>
              </a:extLst>
            </p:cNvPr>
            <p:cNvSpPr/>
            <p:nvPr/>
          </p:nvSpPr>
          <p:spPr>
            <a:xfrm>
              <a:off x="3676975" y="2141150"/>
              <a:ext cx="18350" cy="46725"/>
            </a:xfrm>
            <a:custGeom>
              <a:avLst/>
              <a:gdLst/>
              <a:ahLst/>
              <a:cxnLst/>
              <a:rect l="l" t="t" r="r" b="b"/>
              <a:pathLst>
                <a:path w="734" h="1869" extrusionOk="0">
                  <a:moveTo>
                    <a:pt x="33" y="0"/>
                  </a:moveTo>
                  <a:cubicBezTo>
                    <a:pt x="0" y="34"/>
                    <a:pt x="0" y="67"/>
                    <a:pt x="0" y="100"/>
                  </a:cubicBezTo>
                  <a:lnTo>
                    <a:pt x="0" y="1835"/>
                  </a:lnTo>
                  <a:cubicBezTo>
                    <a:pt x="0" y="1868"/>
                    <a:pt x="33" y="1868"/>
                    <a:pt x="33" y="1868"/>
                  </a:cubicBezTo>
                  <a:lnTo>
                    <a:pt x="67" y="1868"/>
                  </a:lnTo>
                  <a:cubicBezTo>
                    <a:pt x="100" y="1835"/>
                    <a:pt x="100" y="1835"/>
                    <a:pt x="100" y="1801"/>
                  </a:cubicBezTo>
                  <a:lnTo>
                    <a:pt x="100" y="1068"/>
                  </a:lnTo>
                  <a:cubicBezTo>
                    <a:pt x="100" y="934"/>
                    <a:pt x="133" y="801"/>
                    <a:pt x="200" y="701"/>
                  </a:cubicBezTo>
                  <a:cubicBezTo>
                    <a:pt x="234" y="601"/>
                    <a:pt x="300" y="501"/>
                    <a:pt x="367" y="467"/>
                  </a:cubicBezTo>
                  <a:cubicBezTo>
                    <a:pt x="417" y="434"/>
                    <a:pt x="459" y="417"/>
                    <a:pt x="492" y="417"/>
                  </a:cubicBezTo>
                  <a:cubicBezTo>
                    <a:pt x="525" y="417"/>
                    <a:pt x="550" y="434"/>
                    <a:pt x="567" y="467"/>
                  </a:cubicBezTo>
                  <a:cubicBezTo>
                    <a:pt x="634" y="534"/>
                    <a:pt x="634" y="634"/>
                    <a:pt x="634" y="734"/>
                  </a:cubicBezTo>
                  <a:lnTo>
                    <a:pt x="634" y="1468"/>
                  </a:lnTo>
                  <a:cubicBezTo>
                    <a:pt x="634" y="1501"/>
                    <a:pt x="667" y="1501"/>
                    <a:pt x="667" y="1501"/>
                  </a:cubicBezTo>
                  <a:lnTo>
                    <a:pt x="701" y="1501"/>
                  </a:lnTo>
                  <a:cubicBezTo>
                    <a:pt x="734" y="1501"/>
                    <a:pt x="734" y="1468"/>
                    <a:pt x="734" y="1435"/>
                  </a:cubicBezTo>
                  <a:lnTo>
                    <a:pt x="734" y="701"/>
                  </a:lnTo>
                  <a:cubicBezTo>
                    <a:pt x="734" y="601"/>
                    <a:pt x="734" y="534"/>
                    <a:pt x="734" y="467"/>
                  </a:cubicBezTo>
                  <a:cubicBezTo>
                    <a:pt x="701" y="400"/>
                    <a:pt x="701" y="367"/>
                    <a:pt x="667" y="334"/>
                  </a:cubicBezTo>
                  <a:cubicBezTo>
                    <a:pt x="634" y="300"/>
                    <a:pt x="600" y="267"/>
                    <a:pt x="534" y="267"/>
                  </a:cubicBezTo>
                  <a:cubicBezTo>
                    <a:pt x="500" y="267"/>
                    <a:pt x="434" y="267"/>
                    <a:pt x="400" y="300"/>
                  </a:cubicBezTo>
                  <a:cubicBezTo>
                    <a:pt x="334" y="334"/>
                    <a:pt x="267" y="400"/>
                    <a:pt x="234" y="467"/>
                  </a:cubicBezTo>
                  <a:cubicBezTo>
                    <a:pt x="167" y="534"/>
                    <a:pt x="133" y="601"/>
                    <a:pt x="100" y="667"/>
                  </a:cubicBezTo>
                  <a:lnTo>
                    <a:pt x="100" y="34"/>
                  </a:lnTo>
                  <a:cubicBezTo>
                    <a:pt x="100" y="0"/>
                    <a:pt x="100" y="0"/>
                    <a:pt x="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485;p54">
              <a:extLst>
                <a:ext uri="{FF2B5EF4-FFF2-40B4-BE49-F238E27FC236}">
                  <a16:creationId xmlns:a16="http://schemas.microsoft.com/office/drawing/2014/main" id="{5E8C3514-D641-492E-9FFB-95120A734BCB}"/>
                </a:ext>
              </a:extLst>
            </p:cNvPr>
            <p:cNvSpPr/>
            <p:nvPr/>
          </p:nvSpPr>
          <p:spPr>
            <a:xfrm>
              <a:off x="3699475" y="2126125"/>
              <a:ext cx="13375" cy="45075"/>
            </a:xfrm>
            <a:custGeom>
              <a:avLst/>
              <a:gdLst/>
              <a:ahLst/>
              <a:cxnLst/>
              <a:rect l="l" t="t" r="r" b="b"/>
              <a:pathLst>
                <a:path w="535" h="1803" extrusionOk="0">
                  <a:moveTo>
                    <a:pt x="201" y="1"/>
                  </a:moveTo>
                  <a:cubicBezTo>
                    <a:pt x="167" y="34"/>
                    <a:pt x="167" y="67"/>
                    <a:pt x="167" y="101"/>
                  </a:cubicBezTo>
                  <a:lnTo>
                    <a:pt x="167" y="534"/>
                  </a:lnTo>
                  <a:lnTo>
                    <a:pt x="34" y="601"/>
                  </a:lnTo>
                  <a:cubicBezTo>
                    <a:pt x="1" y="635"/>
                    <a:pt x="1" y="668"/>
                    <a:pt x="1" y="701"/>
                  </a:cubicBezTo>
                  <a:lnTo>
                    <a:pt x="1" y="735"/>
                  </a:lnTo>
                  <a:cubicBezTo>
                    <a:pt x="1" y="735"/>
                    <a:pt x="1" y="768"/>
                    <a:pt x="34" y="768"/>
                  </a:cubicBezTo>
                  <a:lnTo>
                    <a:pt x="167" y="668"/>
                  </a:lnTo>
                  <a:lnTo>
                    <a:pt x="167" y="1468"/>
                  </a:lnTo>
                  <a:cubicBezTo>
                    <a:pt x="167" y="1502"/>
                    <a:pt x="167" y="1569"/>
                    <a:pt x="167" y="1635"/>
                  </a:cubicBezTo>
                  <a:cubicBezTo>
                    <a:pt x="167" y="1669"/>
                    <a:pt x="201" y="1702"/>
                    <a:pt x="201" y="1735"/>
                  </a:cubicBezTo>
                  <a:cubicBezTo>
                    <a:pt x="234" y="1769"/>
                    <a:pt x="234" y="1769"/>
                    <a:pt x="268" y="1802"/>
                  </a:cubicBezTo>
                  <a:cubicBezTo>
                    <a:pt x="334" y="1802"/>
                    <a:pt x="368" y="1769"/>
                    <a:pt x="401" y="1769"/>
                  </a:cubicBezTo>
                  <a:lnTo>
                    <a:pt x="501" y="1702"/>
                  </a:lnTo>
                  <a:cubicBezTo>
                    <a:pt x="534" y="1669"/>
                    <a:pt x="534" y="1635"/>
                    <a:pt x="534" y="1635"/>
                  </a:cubicBezTo>
                  <a:lnTo>
                    <a:pt x="534" y="1602"/>
                  </a:lnTo>
                  <a:cubicBezTo>
                    <a:pt x="534" y="1569"/>
                    <a:pt x="501" y="1535"/>
                    <a:pt x="501" y="1535"/>
                  </a:cubicBezTo>
                  <a:lnTo>
                    <a:pt x="401" y="1602"/>
                  </a:lnTo>
                  <a:cubicBezTo>
                    <a:pt x="368" y="1619"/>
                    <a:pt x="343" y="1627"/>
                    <a:pt x="326" y="1627"/>
                  </a:cubicBezTo>
                  <a:cubicBezTo>
                    <a:pt x="309" y="1627"/>
                    <a:pt x="301" y="1619"/>
                    <a:pt x="301" y="1602"/>
                  </a:cubicBezTo>
                  <a:cubicBezTo>
                    <a:pt x="268" y="1535"/>
                    <a:pt x="268" y="1468"/>
                    <a:pt x="268" y="1402"/>
                  </a:cubicBezTo>
                  <a:lnTo>
                    <a:pt x="268" y="635"/>
                  </a:lnTo>
                  <a:lnTo>
                    <a:pt x="501" y="534"/>
                  </a:lnTo>
                  <a:cubicBezTo>
                    <a:pt x="501" y="501"/>
                    <a:pt x="534" y="468"/>
                    <a:pt x="534" y="434"/>
                  </a:cubicBezTo>
                  <a:lnTo>
                    <a:pt x="534" y="401"/>
                  </a:lnTo>
                  <a:cubicBezTo>
                    <a:pt x="534" y="368"/>
                    <a:pt x="501" y="368"/>
                    <a:pt x="501" y="368"/>
                  </a:cubicBezTo>
                  <a:lnTo>
                    <a:pt x="268" y="501"/>
                  </a:lnTo>
                  <a:lnTo>
                    <a:pt x="268" y="34"/>
                  </a:lnTo>
                  <a:cubicBezTo>
                    <a:pt x="268" y="34"/>
                    <a:pt x="268" y="1"/>
                    <a:pt x="2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486;p54">
              <a:extLst>
                <a:ext uri="{FF2B5EF4-FFF2-40B4-BE49-F238E27FC236}">
                  <a16:creationId xmlns:a16="http://schemas.microsoft.com/office/drawing/2014/main" id="{1A5FBFFF-696B-4A80-A5F1-F39961646FEC}"/>
                </a:ext>
              </a:extLst>
            </p:cNvPr>
            <p:cNvSpPr/>
            <p:nvPr/>
          </p:nvSpPr>
          <p:spPr>
            <a:xfrm>
              <a:off x="3714500" y="2118625"/>
              <a:ext cx="13350" cy="43400"/>
            </a:xfrm>
            <a:custGeom>
              <a:avLst/>
              <a:gdLst/>
              <a:ahLst/>
              <a:cxnLst/>
              <a:rect l="l" t="t" r="r" b="b"/>
              <a:pathLst>
                <a:path w="534" h="1736" extrusionOk="0">
                  <a:moveTo>
                    <a:pt x="200" y="1"/>
                  </a:moveTo>
                  <a:cubicBezTo>
                    <a:pt x="200" y="1"/>
                    <a:pt x="167" y="34"/>
                    <a:pt x="167" y="67"/>
                  </a:cubicBezTo>
                  <a:lnTo>
                    <a:pt x="167" y="501"/>
                  </a:lnTo>
                  <a:lnTo>
                    <a:pt x="33" y="601"/>
                  </a:lnTo>
                  <a:cubicBezTo>
                    <a:pt x="33" y="601"/>
                    <a:pt x="0" y="634"/>
                    <a:pt x="0" y="668"/>
                  </a:cubicBezTo>
                  <a:lnTo>
                    <a:pt x="0" y="701"/>
                  </a:lnTo>
                  <a:cubicBezTo>
                    <a:pt x="0" y="725"/>
                    <a:pt x="17" y="748"/>
                    <a:pt x="27" y="748"/>
                  </a:cubicBezTo>
                  <a:cubicBezTo>
                    <a:pt x="31" y="748"/>
                    <a:pt x="33" y="744"/>
                    <a:pt x="33" y="734"/>
                  </a:cubicBezTo>
                  <a:lnTo>
                    <a:pt x="167" y="668"/>
                  </a:lnTo>
                  <a:lnTo>
                    <a:pt x="167" y="1402"/>
                  </a:lnTo>
                  <a:lnTo>
                    <a:pt x="167" y="1568"/>
                  </a:lnTo>
                  <a:cubicBezTo>
                    <a:pt x="200" y="1602"/>
                    <a:pt x="200" y="1635"/>
                    <a:pt x="200" y="1668"/>
                  </a:cubicBezTo>
                  <a:cubicBezTo>
                    <a:pt x="234" y="1702"/>
                    <a:pt x="267" y="1735"/>
                    <a:pt x="300" y="1735"/>
                  </a:cubicBezTo>
                  <a:cubicBezTo>
                    <a:pt x="334" y="1735"/>
                    <a:pt x="367" y="1735"/>
                    <a:pt x="400" y="1702"/>
                  </a:cubicBezTo>
                  <a:lnTo>
                    <a:pt x="500" y="1635"/>
                  </a:lnTo>
                  <a:cubicBezTo>
                    <a:pt x="534" y="1635"/>
                    <a:pt x="534" y="1602"/>
                    <a:pt x="534" y="1568"/>
                  </a:cubicBezTo>
                  <a:lnTo>
                    <a:pt x="534" y="1535"/>
                  </a:lnTo>
                  <a:cubicBezTo>
                    <a:pt x="534" y="1502"/>
                    <a:pt x="534" y="1502"/>
                    <a:pt x="500" y="1502"/>
                  </a:cubicBezTo>
                  <a:lnTo>
                    <a:pt x="400" y="1535"/>
                  </a:lnTo>
                  <a:cubicBezTo>
                    <a:pt x="384" y="1568"/>
                    <a:pt x="367" y="1585"/>
                    <a:pt x="350" y="1585"/>
                  </a:cubicBezTo>
                  <a:cubicBezTo>
                    <a:pt x="334" y="1585"/>
                    <a:pt x="317" y="1568"/>
                    <a:pt x="300" y="1535"/>
                  </a:cubicBezTo>
                  <a:cubicBezTo>
                    <a:pt x="267" y="1468"/>
                    <a:pt x="267" y="1402"/>
                    <a:pt x="267" y="1335"/>
                  </a:cubicBezTo>
                  <a:lnTo>
                    <a:pt x="267" y="634"/>
                  </a:lnTo>
                  <a:lnTo>
                    <a:pt x="500" y="501"/>
                  </a:lnTo>
                  <a:cubicBezTo>
                    <a:pt x="534" y="468"/>
                    <a:pt x="534" y="434"/>
                    <a:pt x="534" y="434"/>
                  </a:cubicBezTo>
                  <a:lnTo>
                    <a:pt x="534" y="367"/>
                  </a:lnTo>
                  <a:cubicBezTo>
                    <a:pt x="534" y="334"/>
                    <a:pt x="500" y="334"/>
                    <a:pt x="500" y="334"/>
                  </a:cubicBezTo>
                  <a:lnTo>
                    <a:pt x="267" y="468"/>
                  </a:lnTo>
                  <a:lnTo>
                    <a:pt x="267" y="34"/>
                  </a:lnTo>
                  <a:cubicBezTo>
                    <a:pt x="267" y="1"/>
                    <a:pt x="267" y="1"/>
                    <a:pt x="2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487;p54">
              <a:extLst>
                <a:ext uri="{FF2B5EF4-FFF2-40B4-BE49-F238E27FC236}">
                  <a16:creationId xmlns:a16="http://schemas.microsoft.com/office/drawing/2014/main" id="{9322A0A4-8C9F-4504-9A35-3E915B3614F4}"/>
                </a:ext>
              </a:extLst>
            </p:cNvPr>
            <p:cNvSpPr/>
            <p:nvPr/>
          </p:nvSpPr>
          <p:spPr>
            <a:xfrm>
              <a:off x="3732000" y="2116125"/>
              <a:ext cx="19200" cy="52550"/>
            </a:xfrm>
            <a:custGeom>
              <a:avLst/>
              <a:gdLst/>
              <a:ahLst/>
              <a:cxnLst/>
              <a:rect l="l" t="t" r="r" b="b"/>
              <a:pathLst>
                <a:path w="768" h="2102" extrusionOk="0">
                  <a:moveTo>
                    <a:pt x="465" y="153"/>
                  </a:moveTo>
                  <a:cubicBezTo>
                    <a:pt x="479" y="153"/>
                    <a:pt x="491" y="157"/>
                    <a:pt x="501" y="167"/>
                  </a:cubicBezTo>
                  <a:cubicBezTo>
                    <a:pt x="534" y="167"/>
                    <a:pt x="568" y="167"/>
                    <a:pt x="601" y="201"/>
                  </a:cubicBezTo>
                  <a:cubicBezTo>
                    <a:pt x="601" y="267"/>
                    <a:pt x="634" y="301"/>
                    <a:pt x="634" y="334"/>
                  </a:cubicBezTo>
                  <a:cubicBezTo>
                    <a:pt x="634" y="401"/>
                    <a:pt x="634" y="467"/>
                    <a:pt x="668" y="501"/>
                  </a:cubicBezTo>
                  <a:lnTo>
                    <a:pt x="668" y="668"/>
                  </a:lnTo>
                  <a:cubicBezTo>
                    <a:pt x="634" y="734"/>
                    <a:pt x="634" y="801"/>
                    <a:pt x="634" y="868"/>
                  </a:cubicBezTo>
                  <a:cubicBezTo>
                    <a:pt x="634" y="901"/>
                    <a:pt x="601" y="968"/>
                    <a:pt x="601" y="1035"/>
                  </a:cubicBezTo>
                  <a:cubicBezTo>
                    <a:pt x="568" y="1101"/>
                    <a:pt x="534" y="1135"/>
                    <a:pt x="501" y="1201"/>
                  </a:cubicBezTo>
                  <a:cubicBezTo>
                    <a:pt x="468" y="1235"/>
                    <a:pt x="434" y="1268"/>
                    <a:pt x="368" y="1301"/>
                  </a:cubicBezTo>
                  <a:cubicBezTo>
                    <a:pt x="334" y="1335"/>
                    <a:pt x="301" y="1335"/>
                    <a:pt x="267" y="1335"/>
                  </a:cubicBezTo>
                  <a:cubicBezTo>
                    <a:pt x="234" y="1335"/>
                    <a:pt x="201" y="1301"/>
                    <a:pt x="167" y="1268"/>
                  </a:cubicBezTo>
                  <a:cubicBezTo>
                    <a:pt x="134" y="1235"/>
                    <a:pt x="134" y="1201"/>
                    <a:pt x="134" y="1168"/>
                  </a:cubicBezTo>
                  <a:cubicBezTo>
                    <a:pt x="101" y="1101"/>
                    <a:pt x="101" y="1068"/>
                    <a:pt x="134" y="1001"/>
                  </a:cubicBezTo>
                  <a:cubicBezTo>
                    <a:pt x="134" y="968"/>
                    <a:pt x="134" y="934"/>
                    <a:pt x="134" y="901"/>
                  </a:cubicBezTo>
                  <a:cubicBezTo>
                    <a:pt x="134" y="868"/>
                    <a:pt x="134" y="834"/>
                    <a:pt x="134" y="801"/>
                  </a:cubicBezTo>
                  <a:cubicBezTo>
                    <a:pt x="101" y="734"/>
                    <a:pt x="101" y="701"/>
                    <a:pt x="134" y="634"/>
                  </a:cubicBezTo>
                  <a:cubicBezTo>
                    <a:pt x="134" y="568"/>
                    <a:pt x="134" y="501"/>
                    <a:pt x="167" y="467"/>
                  </a:cubicBezTo>
                  <a:cubicBezTo>
                    <a:pt x="201" y="401"/>
                    <a:pt x="234" y="334"/>
                    <a:pt x="267" y="301"/>
                  </a:cubicBezTo>
                  <a:cubicBezTo>
                    <a:pt x="301" y="267"/>
                    <a:pt x="334" y="201"/>
                    <a:pt x="368" y="201"/>
                  </a:cubicBezTo>
                  <a:cubicBezTo>
                    <a:pt x="391" y="177"/>
                    <a:pt x="431" y="153"/>
                    <a:pt x="465" y="153"/>
                  </a:cubicBezTo>
                  <a:close/>
                  <a:moveTo>
                    <a:pt x="568" y="0"/>
                  </a:moveTo>
                  <a:cubicBezTo>
                    <a:pt x="501" y="0"/>
                    <a:pt x="468" y="0"/>
                    <a:pt x="401" y="34"/>
                  </a:cubicBezTo>
                  <a:cubicBezTo>
                    <a:pt x="334" y="67"/>
                    <a:pt x="267" y="134"/>
                    <a:pt x="234" y="201"/>
                  </a:cubicBezTo>
                  <a:cubicBezTo>
                    <a:pt x="201" y="267"/>
                    <a:pt x="134" y="334"/>
                    <a:pt x="134" y="434"/>
                  </a:cubicBezTo>
                  <a:lnTo>
                    <a:pt x="134" y="301"/>
                  </a:lnTo>
                  <a:cubicBezTo>
                    <a:pt x="134" y="267"/>
                    <a:pt x="101" y="267"/>
                    <a:pt x="101" y="267"/>
                  </a:cubicBezTo>
                  <a:lnTo>
                    <a:pt x="67" y="267"/>
                  </a:lnTo>
                  <a:cubicBezTo>
                    <a:pt x="34" y="301"/>
                    <a:pt x="1" y="334"/>
                    <a:pt x="34" y="367"/>
                  </a:cubicBezTo>
                  <a:lnTo>
                    <a:pt x="34" y="2069"/>
                  </a:lnTo>
                  <a:cubicBezTo>
                    <a:pt x="34" y="2102"/>
                    <a:pt x="34" y="2102"/>
                    <a:pt x="67" y="2102"/>
                  </a:cubicBezTo>
                  <a:lnTo>
                    <a:pt x="101" y="2102"/>
                  </a:lnTo>
                  <a:cubicBezTo>
                    <a:pt x="101" y="2069"/>
                    <a:pt x="134" y="2035"/>
                    <a:pt x="134" y="2035"/>
                  </a:cubicBezTo>
                  <a:lnTo>
                    <a:pt x="134" y="1401"/>
                  </a:lnTo>
                  <a:cubicBezTo>
                    <a:pt x="134" y="1435"/>
                    <a:pt x="201" y="1468"/>
                    <a:pt x="234" y="1468"/>
                  </a:cubicBezTo>
                  <a:cubicBezTo>
                    <a:pt x="254" y="1478"/>
                    <a:pt x="273" y="1482"/>
                    <a:pt x="292" y="1482"/>
                  </a:cubicBezTo>
                  <a:cubicBezTo>
                    <a:pt x="337" y="1482"/>
                    <a:pt x="377" y="1458"/>
                    <a:pt x="401" y="1435"/>
                  </a:cubicBezTo>
                  <a:cubicBezTo>
                    <a:pt x="468" y="1401"/>
                    <a:pt x="534" y="1368"/>
                    <a:pt x="568" y="1301"/>
                  </a:cubicBezTo>
                  <a:cubicBezTo>
                    <a:pt x="634" y="1235"/>
                    <a:pt x="668" y="1168"/>
                    <a:pt x="701" y="1101"/>
                  </a:cubicBezTo>
                  <a:cubicBezTo>
                    <a:pt x="701" y="1035"/>
                    <a:pt x="734" y="934"/>
                    <a:pt x="734" y="868"/>
                  </a:cubicBezTo>
                  <a:cubicBezTo>
                    <a:pt x="768" y="801"/>
                    <a:pt x="768" y="701"/>
                    <a:pt x="768" y="634"/>
                  </a:cubicBezTo>
                  <a:lnTo>
                    <a:pt x="768" y="467"/>
                  </a:lnTo>
                  <a:cubicBezTo>
                    <a:pt x="768" y="367"/>
                    <a:pt x="768" y="301"/>
                    <a:pt x="734" y="234"/>
                  </a:cubicBezTo>
                  <a:cubicBezTo>
                    <a:pt x="734" y="201"/>
                    <a:pt x="701" y="134"/>
                    <a:pt x="701" y="67"/>
                  </a:cubicBezTo>
                  <a:cubicBezTo>
                    <a:pt x="668" y="34"/>
                    <a:pt x="634" y="0"/>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488;p54">
              <a:extLst>
                <a:ext uri="{FF2B5EF4-FFF2-40B4-BE49-F238E27FC236}">
                  <a16:creationId xmlns:a16="http://schemas.microsoft.com/office/drawing/2014/main" id="{51DF495B-67F8-43BD-BC5B-FCE858A0A2C9}"/>
                </a:ext>
              </a:extLst>
            </p:cNvPr>
            <p:cNvSpPr/>
            <p:nvPr/>
          </p:nvSpPr>
          <p:spPr>
            <a:xfrm>
              <a:off x="3757025" y="2112800"/>
              <a:ext cx="4200" cy="30025"/>
            </a:xfrm>
            <a:custGeom>
              <a:avLst/>
              <a:gdLst/>
              <a:ahLst/>
              <a:cxnLst/>
              <a:rect l="l" t="t" r="r" b="b"/>
              <a:pathLst>
                <a:path w="168" h="1201" extrusionOk="0">
                  <a:moveTo>
                    <a:pt x="100" y="0"/>
                  </a:moveTo>
                  <a:lnTo>
                    <a:pt x="34" y="33"/>
                  </a:lnTo>
                  <a:cubicBezTo>
                    <a:pt x="0" y="33"/>
                    <a:pt x="0" y="67"/>
                    <a:pt x="0" y="67"/>
                  </a:cubicBezTo>
                  <a:cubicBezTo>
                    <a:pt x="0" y="67"/>
                    <a:pt x="0" y="100"/>
                    <a:pt x="0" y="100"/>
                  </a:cubicBezTo>
                  <a:lnTo>
                    <a:pt x="0" y="234"/>
                  </a:lnTo>
                  <a:cubicBezTo>
                    <a:pt x="0" y="267"/>
                    <a:pt x="0" y="267"/>
                    <a:pt x="34" y="267"/>
                  </a:cubicBezTo>
                  <a:lnTo>
                    <a:pt x="134" y="234"/>
                  </a:lnTo>
                  <a:cubicBezTo>
                    <a:pt x="134" y="234"/>
                    <a:pt x="134" y="200"/>
                    <a:pt x="134" y="200"/>
                  </a:cubicBezTo>
                  <a:cubicBezTo>
                    <a:pt x="167" y="167"/>
                    <a:pt x="167" y="167"/>
                    <a:pt x="134" y="133"/>
                  </a:cubicBezTo>
                  <a:lnTo>
                    <a:pt x="134" y="33"/>
                  </a:lnTo>
                  <a:cubicBezTo>
                    <a:pt x="134" y="0"/>
                    <a:pt x="134" y="0"/>
                    <a:pt x="134" y="0"/>
                  </a:cubicBezTo>
                  <a:close/>
                  <a:moveTo>
                    <a:pt x="100" y="901"/>
                  </a:moveTo>
                  <a:lnTo>
                    <a:pt x="34" y="934"/>
                  </a:lnTo>
                  <a:cubicBezTo>
                    <a:pt x="0" y="967"/>
                    <a:pt x="0" y="967"/>
                    <a:pt x="0" y="967"/>
                  </a:cubicBezTo>
                  <a:cubicBezTo>
                    <a:pt x="0" y="1001"/>
                    <a:pt x="0" y="1001"/>
                    <a:pt x="0" y="1034"/>
                  </a:cubicBezTo>
                  <a:lnTo>
                    <a:pt x="0" y="1168"/>
                  </a:lnTo>
                  <a:cubicBezTo>
                    <a:pt x="0" y="1201"/>
                    <a:pt x="0" y="1201"/>
                    <a:pt x="34" y="1201"/>
                  </a:cubicBezTo>
                  <a:lnTo>
                    <a:pt x="134" y="1134"/>
                  </a:lnTo>
                  <a:cubicBezTo>
                    <a:pt x="134" y="1134"/>
                    <a:pt x="134" y="1134"/>
                    <a:pt x="134" y="1101"/>
                  </a:cubicBezTo>
                  <a:cubicBezTo>
                    <a:pt x="167" y="1101"/>
                    <a:pt x="167" y="1067"/>
                    <a:pt x="134" y="1067"/>
                  </a:cubicBezTo>
                  <a:lnTo>
                    <a:pt x="134" y="934"/>
                  </a:lnTo>
                  <a:lnTo>
                    <a:pt x="134" y="90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489;p54">
              <a:extLst>
                <a:ext uri="{FF2B5EF4-FFF2-40B4-BE49-F238E27FC236}">
                  <a16:creationId xmlns:a16="http://schemas.microsoft.com/office/drawing/2014/main" id="{EC0D9F54-DD2F-40C0-9D25-886334255A1D}"/>
                </a:ext>
              </a:extLst>
            </p:cNvPr>
            <p:cNvSpPr/>
            <p:nvPr/>
          </p:nvSpPr>
          <p:spPr>
            <a:xfrm>
              <a:off x="3765350" y="2076925"/>
              <a:ext cx="16725" cy="65900"/>
            </a:xfrm>
            <a:custGeom>
              <a:avLst/>
              <a:gdLst/>
              <a:ahLst/>
              <a:cxnLst/>
              <a:rect l="l" t="t" r="r" b="b"/>
              <a:pathLst>
                <a:path w="669" h="2636" extrusionOk="0">
                  <a:moveTo>
                    <a:pt x="635" y="1"/>
                  </a:moveTo>
                  <a:cubicBezTo>
                    <a:pt x="601" y="34"/>
                    <a:pt x="601" y="34"/>
                    <a:pt x="601" y="34"/>
                  </a:cubicBezTo>
                  <a:lnTo>
                    <a:pt x="601" y="67"/>
                  </a:lnTo>
                  <a:lnTo>
                    <a:pt x="1" y="2569"/>
                  </a:lnTo>
                  <a:cubicBezTo>
                    <a:pt x="1" y="2603"/>
                    <a:pt x="1" y="2603"/>
                    <a:pt x="1" y="2603"/>
                  </a:cubicBezTo>
                  <a:cubicBezTo>
                    <a:pt x="1" y="2636"/>
                    <a:pt x="1" y="2636"/>
                    <a:pt x="1" y="2636"/>
                  </a:cubicBezTo>
                  <a:lnTo>
                    <a:pt x="68" y="2636"/>
                  </a:lnTo>
                  <a:cubicBezTo>
                    <a:pt x="68" y="2636"/>
                    <a:pt x="68" y="2636"/>
                    <a:pt x="101" y="2603"/>
                  </a:cubicBezTo>
                  <a:lnTo>
                    <a:pt x="101" y="2569"/>
                  </a:lnTo>
                  <a:lnTo>
                    <a:pt x="668" y="67"/>
                  </a:lnTo>
                  <a:cubicBezTo>
                    <a:pt x="668" y="67"/>
                    <a:pt x="668" y="67"/>
                    <a:pt x="668" y="34"/>
                  </a:cubicBezTo>
                  <a:lnTo>
                    <a:pt x="66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490;p54">
              <a:extLst>
                <a:ext uri="{FF2B5EF4-FFF2-40B4-BE49-F238E27FC236}">
                  <a16:creationId xmlns:a16="http://schemas.microsoft.com/office/drawing/2014/main" id="{604C0EA8-6401-44AD-860F-F37482F81F1B}"/>
                </a:ext>
              </a:extLst>
            </p:cNvPr>
            <p:cNvSpPr/>
            <p:nvPr/>
          </p:nvSpPr>
          <p:spPr>
            <a:xfrm>
              <a:off x="3777025" y="2071100"/>
              <a:ext cx="16725" cy="65900"/>
            </a:xfrm>
            <a:custGeom>
              <a:avLst/>
              <a:gdLst/>
              <a:ahLst/>
              <a:cxnLst/>
              <a:rect l="l" t="t" r="r" b="b"/>
              <a:pathLst>
                <a:path w="669" h="2636" extrusionOk="0">
                  <a:moveTo>
                    <a:pt x="601" y="0"/>
                  </a:moveTo>
                  <a:cubicBezTo>
                    <a:pt x="601" y="0"/>
                    <a:pt x="568" y="34"/>
                    <a:pt x="568" y="34"/>
                  </a:cubicBezTo>
                  <a:lnTo>
                    <a:pt x="568" y="67"/>
                  </a:lnTo>
                  <a:lnTo>
                    <a:pt x="1" y="2569"/>
                  </a:lnTo>
                  <a:cubicBezTo>
                    <a:pt x="1" y="2569"/>
                    <a:pt x="1" y="2569"/>
                    <a:pt x="1" y="2602"/>
                  </a:cubicBezTo>
                  <a:cubicBezTo>
                    <a:pt x="1" y="2602"/>
                    <a:pt x="1" y="2602"/>
                    <a:pt x="1" y="2635"/>
                  </a:cubicBezTo>
                  <a:lnTo>
                    <a:pt x="34" y="2635"/>
                  </a:lnTo>
                  <a:cubicBezTo>
                    <a:pt x="68" y="2635"/>
                    <a:pt x="68" y="2602"/>
                    <a:pt x="68" y="2602"/>
                  </a:cubicBezTo>
                  <a:lnTo>
                    <a:pt x="68" y="2569"/>
                  </a:lnTo>
                  <a:lnTo>
                    <a:pt x="668" y="67"/>
                  </a:lnTo>
                  <a:cubicBezTo>
                    <a:pt x="668" y="67"/>
                    <a:pt x="668" y="34"/>
                    <a:pt x="668" y="34"/>
                  </a:cubicBezTo>
                  <a:cubicBezTo>
                    <a:pt x="668" y="0"/>
                    <a:pt x="668" y="0"/>
                    <a:pt x="6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491;p54">
              <a:extLst>
                <a:ext uri="{FF2B5EF4-FFF2-40B4-BE49-F238E27FC236}">
                  <a16:creationId xmlns:a16="http://schemas.microsoft.com/office/drawing/2014/main" id="{1FE83A8E-DF2F-4CEF-94CF-498EBCD01344}"/>
                </a:ext>
              </a:extLst>
            </p:cNvPr>
            <p:cNvSpPr/>
            <p:nvPr/>
          </p:nvSpPr>
          <p:spPr>
            <a:xfrm>
              <a:off x="3797050" y="2071100"/>
              <a:ext cx="30875" cy="47550"/>
            </a:xfrm>
            <a:custGeom>
              <a:avLst/>
              <a:gdLst/>
              <a:ahLst/>
              <a:cxnLst/>
              <a:rect l="l" t="t" r="r" b="b"/>
              <a:pathLst>
                <a:path w="1235" h="1902" extrusionOk="0">
                  <a:moveTo>
                    <a:pt x="1035" y="0"/>
                  </a:moveTo>
                  <a:cubicBezTo>
                    <a:pt x="968" y="0"/>
                    <a:pt x="934" y="34"/>
                    <a:pt x="901" y="34"/>
                  </a:cubicBezTo>
                  <a:cubicBezTo>
                    <a:pt x="834" y="100"/>
                    <a:pt x="768" y="134"/>
                    <a:pt x="734" y="200"/>
                  </a:cubicBezTo>
                  <a:cubicBezTo>
                    <a:pt x="668" y="300"/>
                    <a:pt x="634" y="367"/>
                    <a:pt x="601" y="467"/>
                  </a:cubicBezTo>
                  <a:cubicBezTo>
                    <a:pt x="601" y="400"/>
                    <a:pt x="568" y="367"/>
                    <a:pt x="501" y="334"/>
                  </a:cubicBezTo>
                  <a:cubicBezTo>
                    <a:pt x="434" y="334"/>
                    <a:pt x="367" y="334"/>
                    <a:pt x="334" y="367"/>
                  </a:cubicBezTo>
                  <a:cubicBezTo>
                    <a:pt x="267" y="400"/>
                    <a:pt x="234" y="434"/>
                    <a:pt x="201" y="501"/>
                  </a:cubicBezTo>
                  <a:cubicBezTo>
                    <a:pt x="167" y="567"/>
                    <a:pt x="101" y="601"/>
                    <a:pt x="101" y="701"/>
                  </a:cubicBezTo>
                  <a:lnTo>
                    <a:pt x="101" y="567"/>
                  </a:lnTo>
                  <a:cubicBezTo>
                    <a:pt x="101" y="534"/>
                    <a:pt x="101" y="534"/>
                    <a:pt x="67" y="534"/>
                  </a:cubicBezTo>
                  <a:lnTo>
                    <a:pt x="34" y="534"/>
                  </a:lnTo>
                  <a:cubicBezTo>
                    <a:pt x="0" y="567"/>
                    <a:pt x="0" y="567"/>
                    <a:pt x="0" y="601"/>
                  </a:cubicBezTo>
                  <a:lnTo>
                    <a:pt x="0" y="1868"/>
                  </a:lnTo>
                  <a:cubicBezTo>
                    <a:pt x="0" y="1902"/>
                    <a:pt x="0" y="1902"/>
                    <a:pt x="34" y="1902"/>
                  </a:cubicBezTo>
                  <a:lnTo>
                    <a:pt x="67" y="1902"/>
                  </a:lnTo>
                  <a:cubicBezTo>
                    <a:pt x="101" y="1868"/>
                    <a:pt x="101" y="1868"/>
                    <a:pt x="101" y="1835"/>
                  </a:cubicBezTo>
                  <a:lnTo>
                    <a:pt x="101" y="1101"/>
                  </a:lnTo>
                  <a:cubicBezTo>
                    <a:pt x="101" y="1001"/>
                    <a:pt x="101" y="934"/>
                    <a:pt x="101" y="867"/>
                  </a:cubicBezTo>
                  <a:cubicBezTo>
                    <a:pt x="101" y="801"/>
                    <a:pt x="134" y="734"/>
                    <a:pt x="167" y="701"/>
                  </a:cubicBezTo>
                  <a:cubicBezTo>
                    <a:pt x="167" y="667"/>
                    <a:pt x="201" y="601"/>
                    <a:pt x="234" y="567"/>
                  </a:cubicBezTo>
                  <a:cubicBezTo>
                    <a:pt x="234" y="567"/>
                    <a:pt x="267" y="534"/>
                    <a:pt x="301" y="501"/>
                  </a:cubicBezTo>
                  <a:lnTo>
                    <a:pt x="401" y="501"/>
                  </a:lnTo>
                  <a:cubicBezTo>
                    <a:pt x="417" y="484"/>
                    <a:pt x="434" y="475"/>
                    <a:pt x="451" y="475"/>
                  </a:cubicBezTo>
                  <a:cubicBezTo>
                    <a:pt x="467" y="475"/>
                    <a:pt x="484" y="484"/>
                    <a:pt x="501" y="501"/>
                  </a:cubicBezTo>
                  <a:cubicBezTo>
                    <a:pt x="534" y="534"/>
                    <a:pt x="568" y="567"/>
                    <a:pt x="568" y="601"/>
                  </a:cubicBezTo>
                  <a:cubicBezTo>
                    <a:pt x="568" y="667"/>
                    <a:pt x="601" y="734"/>
                    <a:pt x="601" y="801"/>
                  </a:cubicBezTo>
                  <a:lnTo>
                    <a:pt x="601" y="1535"/>
                  </a:lnTo>
                  <a:cubicBezTo>
                    <a:pt x="601" y="1568"/>
                    <a:pt x="601" y="1568"/>
                    <a:pt x="634" y="1568"/>
                  </a:cubicBezTo>
                  <a:cubicBezTo>
                    <a:pt x="668" y="1568"/>
                    <a:pt x="701" y="1535"/>
                    <a:pt x="701" y="1501"/>
                  </a:cubicBezTo>
                  <a:lnTo>
                    <a:pt x="701" y="767"/>
                  </a:lnTo>
                  <a:cubicBezTo>
                    <a:pt x="668" y="701"/>
                    <a:pt x="668" y="601"/>
                    <a:pt x="701" y="534"/>
                  </a:cubicBezTo>
                  <a:cubicBezTo>
                    <a:pt x="701" y="467"/>
                    <a:pt x="734" y="434"/>
                    <a:pt x="734" y="367"/>
                  </a:cubicBezTo>
                  <a:cubicBezTo>
                    <a:pt x="768" y="334"/>
                    <a:pt x="801" y="300"/>
                    <a:pt x="834" y="267"/>
                  </a:cubicBezTo>
                  <a:cubicBezTo>
                    <a:pt x="834" y="234"/>
                    <a:pt x="868" y="200"/>
                    <a:pt x="901" y="200"/>
                  </a:cubicBezTo>
                  <a:cubicBezTo>
                    <a:pt x="934" y="167"/>
                    <a:pt x="968" y="167"/>
                    <a:pt x="1001" y="167"/>
                  </a:cubicBezTo>
                  <a:cubicBezTo>
                    <a:pt x="1001" y="167"/>
                    <a:pt x="1035" y="167"/>
                    <a:pt x="1068" y="200"/>
                  </a:cubicBezTo>
                  <a:cubicBezTo>
                    <a:pt x="1101" y="234"/>
                    <a:pt x="1101" y="267"/>
                    <a:pt x="1101" y="300"/>
                  </a:cubicBezTo>
                  <a:cubicBezTo>
                    <a:pt x="1101" y="367"/>
                    <a:pt x="1101" y="434"/>
                    <a:pt x="1101" y="501"/>
                  </a:cubicBezTo>
                  <a:lnTo>
                    <a:pt x="1101" y="1234"/>
                  </a:lnTo>
                  <a:cubicBezTo>
                    <a:pt x="1101" y="1268"/>
                    <a:pt x="1135" y="1268"/>
                    <a:pt x="1135" y="1268"/>
                  </a:cubicBezTo>
                  <a:lnTo>
                    <a:pt x="1168" y="1268"/>
                  </a:lnTo>
                  <a:cubicBezTo>
                    <a:pt x="1201" y="1268"/>
                    <a:pt x="1235" y="1234"/>
                    <a:pt x="1201" y="1201"/>
                  </a:cubicBezTo>
                  <a:lnTo>
                    <a:pt x="1201" y="434"/>
                  </a:lnTo>
                  <a:cubicBezTo>
                    <a:pt x="1201" y="367"/>
                    <a:pt x="1201" y="267"/>
                    <a:pt x="1201" y="200"/>
                  </a:cubicBezTo>
                  <a:cubicBezTo>
                    <a:pt x="1168" y="134"/>
                    <a:pt x="1168" y="100"/>
                    <a:pt x="1135" y="67"/>
                  </a:cubicBezTo>
                  <a:cubicBezTo>
                    <a:pt x="1101" y="34"/>
                    <a:pt x="1068" y="0"/>
                    <a:pt x="10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492;p54">
              <a:extLst>
                <a:ext uri="{FF2B5EF4-FFF2-40B4-BE49-F238E27FC236}">
                  <a16:creationId xmlns:a16="http://schemas.microsoft.com/office/drawing/2014/main" id="{5C9F99D5-5C5F-4457-9295-0D2FA2434848}"/>
                </a:ext>
              </a:extLst>
            </p:cNvPr>
            <p:cNvSpPr/>
            <p:nvPr/>
          </p:nvSpPr>
          <p:spPr>
            <a:xfrm>
              <a:off x="3832075" y="2055250"/>
              <a:ext cx="18375" cy="53400"/>
            </a:xfrm>
            <a:custGeom>
              <a:avLst/>
              <a:gdLst/>
              <a:ahLst/>
              <a:cxnLst/>
              <a:rect l="l" t="t" r="r" b="b"/>
              <a:pathLst>
                <a:path w="735" h="2136" extrusionOk="0">
                  <a:moveTo>
                    <a:pt x="701" y="0"/>
                  </a:moveTo>
                  <a:cubicBezTo>
                    <a:pt x="701" y="0"/>
                    <a:pt x="668" y="0"/>
                    <a:pt x="668" y="34"/>
                  </a:cubicBezTo>
                  <a:lnTo>
                    <a:pt x="668" y="67"/>
                  </a:lnTo>
                  <a:lnTo>
                    <a:pt x="367" y="1268"/>
                  </a:lnTo>
                  <a:lnTo>
                    <a:pt x="101" y="401"/>
                  </a:lnTo>
                  <a:lnTo>
                    <a:pt x="34" y="401"/>
                  </a:lnTo>
                  <a:cubicBezTo>
                    <a:pt x="0" y="401"/>
                    <a:pt x="0" y="401"/>
                    <a:pt x="0" y="434"/>
                  </a:cubicBezTo>
                  <a:cubicBezTo>
                    <a:pt x="0" y="434"/>
                    <a:pt x="0" y="434"/>
                    <a:pt x="0" y="467"/>
                  </a:cubicBezTo>
                  <a:cubicBezTo>
                    <a:pt x="0" y="467"/>
                    <a:pt x="0" y="501"/>
                    <a:pt x="0" y="501"/>
                  </a:cubicBezTo>
                  <a:lnTo>
                    <a:pt x="334" y="1501"/>
                  </a:lnTo>
                  <a:lnTo>
                    <a:pt x="201" y="2035"/>
                  </a:lnTo>
                  <a:lnTo>
                    <a:pt x="201" y="2102"/>
                  </a:lnTo>
                  <a:cubicBezTo>
                    <a:pt x="201" y="2102"/>
                    <a:pt x="201" y="2135"/>
                    <a:pt x="201" y="2135"/>
                  </a:cubicBezTo>
                  <a:lnTo>
                    <a:pt x="267" y="2135"/>
                  </a:lnTo>
                  <a:cubicBezTo>
                    <a:pt x="267" y="2135"/>
                    <a:pt x="267" y="2102"/>
                    <a:pt x="267" y="2102"/>
                  </a:cubicBezTo>
                  <a:cubicBezTo>
                    <a:pt x="267" y="2102"/>
                    <a:pt x="267" y="2069"/>
                    <a:pt x="267" y="2069"/>
                  </a:cubicBezTo>
                  <a:lnTo>
                    <a:pt x="734" y="67"/>
                  </a:lnTo>
                  <a:cubicBezTo>
                    <a:pt x="734" y="67"/>
                    <a:pt x="734" y="34"/>
                    <a:pt x="734" y="34"/>
                  </a:cubicBezTo>
                  <a:cubicBezTo>
                    <a:pt x="734" y="0"/>
                    <a:pt x="734" y="0"/>
                    <a:pt x="7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493;p54">
              <a:extLst>
                <a:ext uri="{FF2B5EF4-FFF2-40B4-BE49-F238E27FC236}">
                  <a16:creationId xmlns:a16="http://schemas.microsoft.com/office/drawing/2014/main" id="{84496DBB-AF2C-4115-9D14-456DF62CA9B6}"/>
                </a:ext>
              </a:extLst>
            </p:cNvPr>
            <p:cNvSpPr/>
            <p:nvPr/>
          </p:nvSpPr>
          <p:spPr>
            <a:xfrm>
              <a:off x="3856250" y="2044400"/>
              <a:ext cx="18375" cy="52575"/>
            </a:xfrm>
            <a:custGeom>
              <a:avLst/>
              <a:gdLst/>
              <a:ahLst/>
              <a:cxnLst/>
              <a:rect l="l" t="t" r="r" b="b"/>
              <a:pathLst>
                <a:path w="735" h="2103" extrusionOk="0">
                  <a:moveTo>
                    <a:pt x="501" y="168"/>
                  </a:moveTo>
                  <a:cubicBezTo>
                    <a:pt x="535" y="168"/>
                    <a:pt x="568" y="201"/>
                    <a:pt x="568" y="234"/>
                  </a:cubicBezTo>
                  <a:cubicBezTo>
                    <a:pt x="601" y="268"/>
                    <a:pt x="635" y="301"/>
                    <a:pt x="635" y="368"/>
                  </a:cubicBezTo>
                  <a:cubicBezTo>
                    <a:pt x="635" y="401"/>
                    <a:pt x="635" y="468"/>
                    <a:pt x="635" y="534"/>
                  </a:cubicBezTo>
                  <a:cubicBezTo>
                    <a:pt x="635" y="568"/>
                    <a:pt x="635" y="635"/>
                    <a:pt x="635" y="668"/>
                  </a:cubicBezTo>
                  <a:cubicBezTo>
                    <a:pt x="635" y="735"/>
                    <a:pt x="635" y="801"/>
                    <a:pt x="635" y="868"/>
                  </a:cubicBezTo>
                  <a:cubicBezTo>
                    <a:pt x="601" y="935"/>
                    <a:pt x="601" y="1001"/>
                    <a:pt x="568" y="1035"/>
                  </a:cubicBezTo>
                  <a:cubicBezTo>
                    <a:pt x="568" y="1102"/>
                    <a:pt x="535" y="1135"/>
                    <a:pt x="501" y="1202"/>
                  </a:cubicBezTo>
                  <a:cubicBezTo>
                    <a:pt x="468" y="1235"/>
                    <a:pt x="434" y="1268"/>
                    <a:pt x="368" y="1302"/>
                  </a:cubicBezTo>
                  <a:cubicBezTo>
                    <a:pt x="334" y="1335"/>
                    <a:pt x="301" y="1335"/>
                    <a:pt x="268" y="1335"/>
                  </a:cubicBezTo>
                  <a:cubicBezTo>
                    <a:pt x="201" y="1335"/>
                    <a:pt x="201" y="1302"/>
                    <a:pt x="168" y="1302"/>
                  </a:cubicBezTo>
                  <a:cubicBezTo>
                    <a:pt x="134" y="1235"/>
                    <a:pt x="134" y="1202"/>
                    <a:pt x="134" y="1168"/>
                  </a:cubicBezTo>
                  <a:cubicBezTo>
                    <a:pt x="101" y="1135"/>
                    <a:pt x="101" y="1068"/>
                    <a:pt x="101" y="1035"/>
                  </a:cubicBezTo>
                  <a:lnTo>
                    <a:pt x="101" y="835"/>
                  </a:lnTo>
                  <a:cubicBezTo>
                    <a:pt x="101" y="768"/>
                    <a:pt x="101" y="701"/>
                    <a:pt x="134" y="635"/>
                  </a:cubicBezTo>
                  <a:cubicBezTo>
                    <a:pt x="134" y="601"/>
                    <a:pt x="134" y="534"/>
                    <a:pt x="168" y="468"/>
                  </a:cubicBezTo>
                  <a:cubicBezTo>
                    <a:pt x="201" y="401"/>
                    <a:pt x="201" y="368"/>
                    <a:pt x="268" y="301"/>
                  </a:cubicBezTo>
                  <a:cubicBezTo>
                    <a:pt x="268" y="268"/>
                    <a:pt x="334" y="234"/>
                    <a:pt x="368" y="201"/>
                  </a:cubicBezTo>
                  <a:cubicBezTo>
                    <a:pt x="401" y="168"/>
                    <a:pt x="468" y="168"/>
                    <a:pt x="501" y="168"/>
                  </a:cubicBezTo>
                  <a:close/>
                  <a:moveTo>
                    <a:pt x="568" y="1"/>
                  </a:moveTo>
                  <a:cubicBezTo>
                    <a:pt x="501" y="1"/>
                    <a:pt x="434" y="1"/>
                    <a:pt x="401" y="34"/>
                  </a:cubicBezTo>
                  <a:cubicBezTo>
                    <a:pt x="301" y="67"/>
                    <a:pt x="268" y="134"/>
                    <a:pt x="201" y="201"/>
                  </a:cubicBezTo>
                  <a:cubicBezTo>
                    <a:pt x="168" y="268"/>
                    <a:pt x="134" y="334"/>
                    <a:pt x="101" y="401"/>
                  </a:cubicBezTo>
                  <a:lnTo>
                    <a:pt x="101" y="301"/>
                  </a:lnTo>
                  <a:cubicBezTo>
                    <a:pt x="101" y="268"/>
                    <a:pt x="68" y="268"/>
                    <a:pt x="68" y="268"/>
                  </a:cubicBezTo>
                  <a:lnTo>
                    <a:pt x="34" y="268"/>
                  </a:lnTo>
                  <a:cubicBezTo>
                    <a:pt x="1" y="268"/>
                    <a:pt x="1" y="301"/>
                    <a:pt x="1" y="334"/>
                  </a:cubicBezTo>
                  <a:lnTo>
                    <a:pt x="1" y="2069"/>
                  </a:lnTo>
                  <a:cubicBezTo>
                    <a:pt x="1" y="2102"/>
                    <a:pt x="1" y="2102"/>
                    <a:pt x="34" y="2102"/>
                  </a:cubicBezTo>
                  <a:lnTo>
                    <a:pt x="68" y="2102"/>
                  </a:lnTo>
                  <a:cubicBezTo>
                    <a:pt x="101" y="2102"/>
                    <a:pt x="101" y="2069"/>
                    <a:pt x="101" y="2036"/>
                  </a:cubicBezTo>
                  <a:lnTo>
                    <a:pt x="101" y="1402"/>
                  </a:lnTo>
                  <a:cubicBezTo>
                    <a:pt x="134" y="1435"/>
                    <a:pt x="168" y="1468"/>
                    <a:pt x="201" y="1502"/>
                  </a:cubicBezTo>
                  <a:cubicBezTo>
                    <a:pt x="268" y="1502"/>
                    <a:pt x="334" y="1502"/>
                    <a:pt x="401" y="1468"/>
                  </a:cubicBezTo>
                  <a:cubicBezTo>
                    <a:pt x="434" y="1402"/>
                    <a:pt x="501" y="1368"/>
                    <a:pt x="568" y="1302"/>
                  </a:cubicBezTo>
                  <a:cubicBezTo>
                    <a:pt x="601" y="1235"/>
                    <a:pt x="635" y="1168"/>
                    <a:pt x="668" y="1102"/>
                  </a:cubicBezTo>
                  <a:cubicBezTo>
                    <a:pt x="701" y="1035"/>
                    <a:pt x="701" y="935"/>
                    <a:pt x="735" y="868"/>
                  </a:cubicBezTo>
                  <a:cubicBezTo>
                    <a:pt x="735" y="768"/>
                    <a:pt x="735" y="701"/>
                    <a:pt x="735" y="635"/>
                  </a:cubicBezTo>
                  <a:lnTo>
                    <a:pt x="735" y="534"/>
                  </a:lnTo>
                  <a:lnTo>
                    <a:pt x="735" y="468"/>
                  </a:lnTo>
                  <a:cubicBezTo>
                    <a:pt x="735" y="368"/>
                    <a:pt x="735" y="301"/>
                    <a:pt x="735" y="234"/>
                  </a:cubicBezTo>
                  <a:cubicBezTo>
                    <a:pt x="701" y="168"/>
                    <a:pt x="701" y="134"/>
                    <a:pt x="668" y="67"/>
                  </a:cubicBezTo>
                  <a:cubicBezTo>
                    <a:pt x="635" y="34"/>
                    <a:pt x="601" y="1"/>
                    <a:pt x="5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494;p54">
              <a:extLst>
                <a:ext uri="{FF2B5EF4-FFF2-40B4-BE49-F238E27FC236}">
                  <a16:creationId xmlns:a16="http://schemas.microsoft.com/office/drawing/2014/main" id="{3E018E0E-BA03-48E5-9963-7437FD8A481A}"/>
                </a:ext>
              </a:extLst>
            </p:cNvPr>
            <p:cNvSpPr/>
            <p:nvPr/>
          </p:nvSpPr>
          <p:spPr>
            <a:xfrm>
              <a:off x="3878775" y="2031075"/>
              <a:ext cx="18375" cy="38375"/>
            </a:xfrm>
            <a:custGeom>
              <a:avLst/>
              <a:gdLst/>
              <a:ahLst/>
              <a:cxnLst/>
              <a:rect l="l" t="t" r="r" b="b"/>
              <a:pathLst>
                <a:path w="735" h="1535" extrusionOk="0">
                  <a:moveTo>
                    <a:pt x="601" y="600"/>
                  </a:moveTo>
                  <a:lnTo>
                    <a:pt x="601" y="701"/>
                  </a:lnTo>
                  <a:cubicBezTo>
                    <a:pt x="601" y="767"/>
                    <a:pt x="601" y="834"/>
                    <a:pt x="601" y="934"/>
                  </a:cubicBezTo>
                  <a:cubicBezTo>
                    <a:pt x="601" y="1001"/>
                    <a:pt x="568" y="1034"/>
                    <a:pt x="534" y="1101"/>
                  </a:cubicBezTo>
                  <a:cubicBezTo>
                    <a:pt x="501" y="1168"/>
                    <a:pt x="501" y="1201"/>
                    <a:pt x="467" y="1268"/>
                  </a:cubicBezTo>
                  <a:cubicBezTo>
                    <a:pt x="401" y="1301"/>
                    <a:pt x="367" y="1301"/>
                    <a:pt x="334" y="1334"/>
                  </a:cubicBezTo>
                  <a:cubicBezTo>
                    <a:pt x="301" y="1368"/>
                    <a:pt x="267" y="1368"/>
                    <a:pt x="234" y="1368"/>
                  </a:cubicBezTo>
                  <a:lnTo>
                    <a:pt x="167" y="1368"/>
                  </a:lnTo>
                  <a:cubicBezTo>
                    <a:pt x="134" y="1368"/>
                    <a:pt x="134" y="1334"/>
                    <a:pt x="134" y="1334"/>
                  </a:cubicBezTo>
                  <a:cubicBezTo>
                    <a:pt x="101" y="1301"/>
                    <a:pt x="101" y="1268"/>
                    <a:pt x="101" y="1234"/>
                  </a:cubicBezTo>
                  <a:cubicBezTo>
                    <a:pt x="134" y="1034"/>
                    <a:pt x="234" y="867"/>
                    <a:pt x="367" y="767"/>
                  </a:cubicBezTo>
                  <a:lnTo>
                    <a:pt x="601" y="600"/>
                  </a:lnTo>
                  <a:close/>
                  <a:moveTo>
                    <a:pt x="601" y="0"/>
                  </a:moveTo>
                  <a:cubicBezTo>
                    <a:pt x="534" y="0"/>
                    <a:pt x="467" y="0"/>
                    <a:pt x="434" y="33"/>
                  </a:cubicBezTo>
                  <a:cubicBezTo>
                    <a:pt x="367" y="67"/>
                    <a:pt x="301" y="100"/>
                    <a:pt x="267" y="167"/>
                  </a:cubicBezTo>
                  <a:cubicBezTo>
                    <a:pt x="234" y="200"/>
                    <a:pt x="201" y="267"/>
                    <a:pt x="167" y="300"/>
                  </a:cubicBezTo>
                  <a:cubicBezTo>
                    <a:pt x="167" y="334"/>
                    <a:pt x="134" y="400"/>
                    <a:pt x="134" y="434"/>
                  </a:cubicBezTo>
                  <a:cubicBezTo>
                    <a:pt x="101" y="467"/>
                    <a:pt x="101" y="500"/>
                    <a:pt x="101" y="534"/>
                  </a:cubicBezTo>
                  <a:lnTo>
                    <a:pt x="101" y="567"/>
                  </a:lnTo>
                  <a:lnTo>
                    <a:pt x="167" y="567"/>
                  </a:lnTo>
                  <a:cubicBezTo>
                    <a:pt x="167" y="534"/>
                    <a:pt x="167" y="534"/>
                    <a:pt x="167" y="500"/>
                  </a:cubicBezTo>
                  <a:cubicBezTo>
                    <a:pt x="201" y="434"/>
                    <a:pt x="201" y="400"/>
                    <a:pt x="234" y="334"/>
                  </a:cubicBezTo>
                  <a:cubicBezTo>
                    <a:pt x="267" y="300"/>
                    <a:pt x="334" y="234"/>
                    <a:pt x="401" y="200"/>
                  </a:cubicBezTo>
                  <a:cubicBezTo>
                    <a:pt x="467" y="167"/>
                    <a:pt x="501" y="167"/>
                    <a:pt x="568" y="167"/>
                  </a:cubicBezTo>
                  <a:cubicBezTo>
                    <a:pt x="634" y="200"/>
                    <a:pt x="634" y="267"/>
                    <a:pt x="634" y="367"/>
                  </a:cubicBezTo>
                  <a:lnTo>
                    <a:pt x="634" y="467"/>
                  </a:lnTo>
                  <a:lnTo>
                    <a:pt x="367" y="667"/>
                  </a:lnTo>
                  <a:cubicBezTo>
                    <a:pt x="301" y="701"/>
                    <a:pt x="267" y="767"/>
                    <a:pt x="201" y="801"/>
                  </a:cubicBezTo>
                  <a:cubicBezTo>
                    <a:pt x="167" y="834"/>
                    <a:pt x="134" y="901"/>
                    <a:pt x="101" y="967"/>
                  </a:cubicBezTo>
                  <a:cubicBezTo>
                    <a:pt x="67" y="1001"/>
                    <a:pt x="67" y="1067"/>
                    <a:pt x="34" y="1134"/>
                  </a:cubicBezTo>
                  <a:cubicBezTo>
                    <a:pt x="34" y="1168"/>
                    <a:pt x="0" y="1234"/>
                    <a:pt x="0" y="1301"/>
                  </a:cubicBezTo>
                  <a:cubicBezTo>
                    <a:pt x="0" y="1334"/>
                    <a:pt x="34" y="1401"/>
                    <a:pt x="34" y="1434"/>
                  </a:cubicBezTo>
                  <a:cubicBezTo>
                    <a:pt x="67" y="1468"/>
                    <a:pt x="67" y="1501"/>
                    <a:pt x="101" y="1501"/>
                  </a:cubicBezTo>
                  <a:cubicBezTo>
                    <a:pt x="134" y="1534"/>
                    <a:pt x="167" y="1534"/>
                    <a:pt x="201" y="1534"/>
                  </a:cubicBezTo>
                  <a:cubicBezTo>
                    <a:pt x="234" y="1534"/>
                    <a:pt x="267" y="1534"/>
                    <a:pt x="334" y="1501"/>
                  </a:cubicBezTo>
                  <a:cubicBezTo>
                    <a:pt x="367" y="1468"/>
                    <a:pt x="401" y="1468"/>
                    <a:pt x="434" y="1434"/>
                  </a:cubicBezTo>
                  <a:cubicBezTo>
                    <a:pt x="467" y="1401"/>
                    <a:pt x="501" y="1368"/>
                    <a:pt x="534" y="1334"/>
                  </a:cubicBezTo>
                  <a:cubicBezTo>
                    <a:pt x="534" y="1301"/>
                    <a:pt x="568" y="1268"/>
                    <a:pt x="568" y="1234"/>
                  </a:cubicBezTo>
                  <a:cubicBezTo>
                    <a:pt x="601" y="1201"/>
                    <a:pt x="601" y="1168"/>
                    <a:pt x="634" y="1134"/>
                  </a:cubicBezTo>
                  <a:lnTo>
                    <a:pt x="634" y="1234"/>
                  </a:lnTo>
                  <a:cubicBezTo>
                    <a:pt x="634" y="1268"/>
                    <a:pt x="634" y="1301"/>
                    <a:pt x="668" y="1301"/>
                  </a:cubicBezTo>
                  <a:lnTo>
                    <a:pt x="701" y="1268"/>
                  </a:lnTo>
                  <a:cubicBezTo>
                    <a:pt x="734" y="1234"/>
                    <a:pt x="734" y="1201"/>
                    <a:pt x="734" y="1168"/>
                  </a:cubicBezTo>
                  <a:lnTo>
                    <a:pt x="734" y="300"/>
                  </a:lnTo>
                  <a:cubicBezTo>
                    <a:pt x="734" y="267"/>
                    <a:pt x="734" y="200"/>
                    <a:pt x="734" y="167"/>
                  </a:cubicBezTo>
                  <a:cubicBezTo>
                    <a:pt x="734" y="100"/>
                    <a:pt x="701" y="67"/>
                    <a:pt x="701" y="33"/>
                  </a:cubicBezTo>
                  <a:cubicBezTo>
                    <a:pt x="668" y="0"/>
                    <a:pt x="634" y="0"/>
                    <a:pt x="6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495;p54">
              <a:extLst>
                <a:ext uri="{FF2B5EF4-FFF2-40B4-BE49-F238E27FC236}">
                  <a16:creationId xmlns:a16="http://schemas.microsoft.com/office/drawing/2014/main" id="{C296A160-6E64-4428-B077-730ADE322384}"/>
                </a:ext>
              </a:extLst>
            </p:cNvPr>
            <p:cNvSpPr/>
            <p:nvPr/>
          </p:nvSpPr>
          <p:spPr>
            <a:xfrm>
              <a:off x="3901300" y="2015225"/>
              <a:ext cx="19200" cy="54225"/>
            </a:xfrm>
            <a:custGeom>
              <a:avLst/>
              <a:gdLst/>
              <a:ahLst/>
              <a:cxnLst/>
              <a:rect l="l" t="t" r="r" b="b"/>
              <a:pathLst>
                <a:path w="768" h="2169" extrusionOk="0">
                  <a:moveTo>
                    <a:pt x="567" y="234"/>
                  </a:moveTo>
                  <a:cubicBezTo>
                    <a:pt x="601" y="267"/>
                    <a:pt x="634" y="267"/>
                    <a:pt x="634" y="300"/>
                  </a:cubicBezTo>
                  <a:cubicBezTo>
                    <a:pt x="667" y="334"/>
                    <a:pt x="701" y="367"/>
                    <a:pt x="701" y="434"/>
                  </a:cubicBezTo>
                  <a:cubicBezTo>
                    <a:pt x="701" y="467"/>
                    <a:pt x="701" y="534"/>
                    <a:pt x="701" y="567"/>
                  </a:cubicBezTo>
                  <a:lnTo>
                    <a:pt x="701" y="601"/>
                  </a:lnTo>
                  <a:cubicBezTo>
                    <a:pt x="701" y="634"/>
                    <a:pt x="701" y="634"/>
                    <a:pt x="701" y="667"/>
                  </a:cubicBezTo>
                  <a:cubicBezTo>
                    <a:pt x="701" y="701"/>
                    <a:pt x="701" y="734"/>
                    <a:pt x="701" y="767"/>
                  </a:cubicBezTo>
                  <a:cubicBezTo>
                    <a:pt x="701" y="834"/>
                    <a:pt x="701" y="868"/>
                    <a:pt x="701" y="934"/>
                  </a:cubicBezTo>
                  <a:cubicBezTo>
                    <a:pt x="701" y="1001"/>
                    <a:pt x="667" y="1068"/>
                    <a:pt x="634" y="1101"/>
                  </a:cubicBezTo>
                  <a:cubicBezTo>
                    <a:pt x="634" y="1168"/>
                    <a:pt x="601" y="1234"/>
                    <a:pt x="567" y="1268"/>
                  </a:cubicBezTo>
                  <a:cubicBezTo>
                    <a:pt x="534" y="1335"/>
                    <a:pt x="500" y="1368"/>
                    <a:pt x="434" y="1401"/>
                  </a:cubicBezTo>
                  <a:cubicBezTo>
                    <a:pt x="400" y="1401"/>
                    <a:pt x="367" y="1435"/>
                    <a:pt x="300" y="1435"/>
                  </a:cubicBezTo>
                  <a:cubicBezTo>
                    <a:pt x="267" y="1401"/>
                    <a:pt x="234" y="1401"/>
                    <a:pt x="234" y="1368"/>
                  </a:cubicBezTo>
                  <a:cubicBezTo>
                    <a:pt x="200" y="1335"/>
                    <a:pt x="200" y="1268"/>
                    <a:pt x="200" y="1234"/>
                  </a:cubicBezTo>
                  <a:lnTo>
                    <a:pt x="200" y="1068"/>
                  </a:lnTo>
                  <a:lnTo>
                    <a:pt x="200" y="901"/>
                  </a:lnTo>
                  <a:lnTo>
                    <a:pt x="200" y="734"/>
                  </a:lnTo>
                  <a:cubicBezTo>
                    <a:pt x="200" y="667"/>
                    <a:pt x="200" y="601"/>
                    <a:pt x="234" y="534"/>
                  </a:cubicBezTo>
                  <a:cubicBezTo>
                    <a:pt x="267" y="501"/>
                    <a:pt x="267" y="434"/>
                    <a:pt x="300" y="401"/>
                  </a:cubicBezTo>
                  <a:cubicBezTo>
                    <a:pt x="334" y="334"/>
                    <a:pt x="400" y="300"/>
                    <a:pt x="434" y="267"/>
                  </a:cubicBezTo>
                  <a:cubicBezTo>
                    <a:pt x="467" y="234"/>
                    <a:pt x="534" y="234"/>
                    <a:pt x="567" y="234"/>
                  </a:cubicBezTo>
                  <a:close/>
                  <a:moveTo>
                    <a:pt x="734" y="0"/>
                  </a:moveTo>
                  <a:cubicBezTo>
                    <a:pt x="701" y="0"/>
                    <a:pt x="701" y="0"/>
                    <a:pt x="701" y="34"/>
                  </a:cubicBezTo>
                  <a:cubicBezTo>
                    <a:pt x="701" y="34"/>
                    <a:pt x="701" y="67"/>
                    <a:pt x="701" y="67"/>
                  </a:cubicBezTo>
                  <a:lnTo>
                    <a:pt x="701" y="200"/>
                  </a:lnTo>
                  <a:cubicBezTo>
                    <a:pt x="667" y="167"/>
                    <a:pt x="634" y="134"/>
                    <a:pt x="601" y="100"/>
                  </a:cubicBezTo>
                  <a:cubicBezTo>
                    <a:pt x="534" y="100"/>
                    <a:pt x="467" y="100"/>
                    <a:pt x="400" y="167"/>
                  </a:cubicBezTo>
                  <a:cubicBezTo>
                    <a:pt x="334" y="200"/>
                    <a:pt x="300" y="234"/>
                    <a:pt x="234" y="300"/>
                  </a:cubicBezTo>
                  <a:cubicBezTo>
                    <a:pt x="200" y="367"/>
                    <a:pt x="167" y="434"/>
                    <a:pt x="134" y="501"/>
                  </a:cubicBezTo>
                  <a:cubicBezTo>
                    <a:pt x="100" y="601"/>
                    <a:pt x="67" y="667"/>
                    <a:pt x="67" y="767"/>
                  </a:cubicBezTo>
                  <a:cubicBezTo>
                    <a:pt x="67" y="834"/>
                    <a:pt x="33" y="901"/>
                    <a:pt x="33" y="1001"/>
                  </a:cubicBezTo>
                  <a:lnTo>
                    <a:pt x="0" y="1168"/>
                  </a:lnTo>
                  <a:cubicBezTo>
                    <a:pt x="0" y="1234"/>
                    <a:pt x="0" y="1301"/>
                    <a:pt x="0" y="1401"/>
                  </a:cubicBezTo>
                  <a:cubicBezTo>
                    <a:pt x="33" y="1435"/>
                    <a:pt x="33" y="1501"/>
                    <a:pt x="67" y="1568"/>
                  </a:cubicBezTo>
                  <a:cubicBezTo>
                    <a:pt x="100" y="1601"/>
                    <a:pt x="134" y="1635"/>
                    <a:pt x="200" y="1635"/>
                  </a:cubicBezTo>
                  <a:cubicBezTo>
                    <a:pt x="234" y="1635"/>
                    <a:pt x="300" y="1635"/>
                    <a:pt x="367" y="1601"/>
                  </a:cubicBezTo>
                  <a:cubicBezTo>
                    <a:pt x="434" y="1568"/>
                    <a:pt x="500" y="1501"/>
                    <a:pt x="534" y="1435"/>
                  </a:cubicBezTo>
                  <a:cubicBezTo>
                    <a:pt x="567" y="1368"/>
                    <a:pt x="601" y="1301"/>
                    <a:pt x="634" y="1234"/>
                  </a:cubicBezTo>
                  <a:lnTo>
                    <a:pt x="634" y="1401"/>
                  </a:lnTo>
                  <a:cubicBezTo>
                    <a:pt x="634" y="1468"/>
                    <a:pt x="634" y="1535"/>
                    <a:pt x="634" y="1635"/>
                  </a:cubicBezTo>
                  <a:cubicBezTo>
                    <a:pt x="634" y="1668"/>
                    <a:pt x="601" y="1735"/>
                    <a:pt x="601" y="1802"/>
                  </a:cubicBezTo>
                  <a:cubicBezTo>
                    <a:pt x="567" y="1835"/>
                    <a:pt x="534" y="1868"/>
                    <a:pt x="500" y="1902"/>
                  </a:cubicBezTo>
                  <a:cubicBezTo>
                    <a:pt x="467" y="1935"/>
                    <a:pt x="400" y="1968"/>
                    <a:pt x="367" y="2002"/>
                  </a:cubicBezTo>
                  <a:cubicBezTo>
                    <a:pt x="334" y="2035"/>
                    <a:pt x="300" y="2035"/>
                    <a:pt x="267" y="2035"/>
                  </a:cubicBezTo>
                  <a:cubicBezTo>
                    <a:pt x="234" y="2035"/>
                    <a:pt x="200" y="2035"/>
                    <a:pt x="200" y="2002"/>
                  </a:cubicBezTo>
                  <a:cubicBezTo>
                    <a:pt x="167" y="2002"/>
                    <a:pt x="167" y="1968"/>
                    <a:pt x="134" y="1968"/>
                  </a:cubicBezTo>
                  <a:cubicBezTo>
                    <a:pt x="134" y="1935"/>
                    <a:pt x="134" y="1902"/>
                    <a:pt x="134" y="1902"/>
                  </a:cubicBezTo>
                  <a:lnTo>
                    <a:pt x="134" y="1868"/>
                  </a:lnTo>
                  <a:lnTo>
                    <a:pt x="100" y="1868"/>
                  </a:lnTo>
                  <a:cubicBezTo>
                    <a:pt x="100" y="1868"/>
                    <a:pt x="67" y="1868"/>
                    <a:pt x="67" y="1902"/>
                  </a:cubicBezTo>
                  <a:cubicBezTo>
                    <a:pt x="67" y="1902"/>
                    <a:pt x="67" y="1935"/>
                    <a:pt x="67" y="1935"/>
                  </a:cubicBezTo>
                  <a:cubicBezTo>
                    <a:pt x="67" y="1968"/>
                    <a:pt x="67" y="2002"/>
                    <a:pt x="67" y="2035"/>
                  </a:cubicBezTo>
                  <a:cubicBezTo>
                    <a:pt x="67" y="2068"/>
                    <a:pt x="100" y="2102"/>
                    <a:pt x="134" y="2135"/>
                  </a:cubicBezTo>
                  <a:cubicBezTo>
                    <a:pt x="167" y="2168"/>
                    <a:pt x="200" y="2168"/>
                    <a:pt x="234" y="2168"/>
                  </a:cubicBezTo>
                  <a:cubicBezTo>
                    <a:pt x="300" y="2168"/>
                    <a:pt x="367" y="2168"/>
                    <a:pt x="400" y="2135"/>
                  </a:cubicBezTo>
                  <a:cubicBezTo>
                    <a:pt x="467" y="2102"/>
                    <a:pt x="534" y="2035"/>
                    <a:pt x="601" y="1968"/>
                  </a:cubicBezTo>
                  <a:cubicBezTo>
                    <a:pt x="634" y="1902"/>
                    <a:pt x="701" y="1835"/>
                    <a:pt x="734" y="1768"/>
                  </a:cubicBezTo>
                  <a:cubicBezTo>
                    <a:pt x="734" y="1701"/>
                    <a:pt x="767" y="1635"/>
                    <a:pt x="767" y="1535"/>
                  </a:cubicBezTo>
                  <a:cubicBezTo>
                    <a:pt x="767" y="1468"/>
                    <a:pt x="767" y="1401"/>
                    <a:pt x="767" y="1301"/>
                  </a:cubicBezTo>
                  <a:lnTo>
                    <a:pt x="767" y="34"/>
                  </a:lnTo>
                  <a:cubicBezTo>
                    <a:pt x="767" y="34"/>
                    <a:pt x="767" y="0"/>
                    <a:pt x="7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496;p54">
              <a:extLst>
                <a:ext uri="{FF2B5EF4-FFF2-40B4-BE49-F238E27FC236}">
                  <a16:creationId xmlns:a16="http://schemas.microsoft.com/office/drawing/2014/main" id="{30A9F308-EA28-4FB0-8ECF-E90A80321178}"/>
                </a:ext>
              </a:extLst>
            </p:cNvPr>
            <p:cNvSpPr/>
            <p:nvPr/>
          </p:nvSpPr>
          <p:spPr>
            <a:xfrm>
              <a:off x="3927150" y="2003125"/>
              <a:ext cx="19200" cy="37975"/>
            </a:xfrm>
            <a:custGeom>
              <a:avLst/>
              <a:gdLst/>
              <a:ahLst/>
              <a:cxnLst/>
              <a:rect l="l" t="t" r="r" b="b"/>
              <a:pathLst>
                <a:path w="768" h="1519" extrusionOk="0">
                  <a:moveTo>
                    <a:pt x="501" y="184"/>
                  </a:moveTo>
                  <a:cubicBezTo>
                    <a:pt x="534" y="184"/>
                    <a:pt x="567" y="217"/>
                    <a:pt x="567" y="251"/>
                  </a:cubicBezTo>
                  <a:cubicBezTo>
                    <a:pt x="601" y="284"/>
                    <a:pt x="601" y="317"/>
                    <a:pt x="634" y="351"/>
                  </a:cubicBezTo>
                  <a:cubicBezTo>
                    <a:pt x="634" y="418"/>
                    <a:pt x="634" y="484"/>
                    <a:pt x="634" y="518"/>
                  </a:cubicBezTo>
                  <a:lnTo>
                    <a:pt x="126" y="835"/>
                  </a:lnTo>
                  <a:lnTo>
                    <a:pt x="126" y="835"/>
                  </a:lnTo>
                  <a:cubicBezTo>
                    <a:pt x="100" y="774"/>
                    <a:pt x="103" y="712"/>
                    <a:pt x="134" y="651"/>
                  </a:cubicBezTo>
                  <a:cubicBezTo>
                    <a:pt x="134" y="584"/>
                    <a:pt x="167" y="518"/>
                    <a:pt x="167" y="484"/>
                  </a:cubicBezTo>
                  <a:cubicBezTo>
                    <a:pt x="200" y="418"/>
                    <a:pt x="234" y="384"/>
                    <a:pt x="267" y="317"/>
                  </a:cubicBezTo>
                  <a:cubicBezTo>
                    <a:pt x="300" y="284"/>
                    <a:pt x="334" y="251"/>
                    <a:pt x="367" y="217"/>
                  </a:cubicBezTo>
                  <a:cubicBezTo>
                    <a:pt x="400" y="217"/>
                    <a:pt x="434" y="184"/>
                    <a:pt x="501" y="184"/>
                  </a:cubicBezTo>
                  <a:close/>
                  <a:moveTo>
                    <a:pt x="530" y="1"/>
                  </a:moveTo>
                  <a:cubicBezTo>
                    <a:pt x="484" y="1"/>
                    <a:pt x="434" y="17"/>
                    <a:pt x="367" y="51"/>
                  </a:cubicBezTo>
                  <a:cubicBezTo>
                    <a:pt x="300" y="84"/>
                    <a:pt x="267" y="151"/>
                    <a:pt x="234" y="184"/>
                  </a:cubicBezTo>
                  <a:cubicBezTo>
                    <a:pt x="167" y="251"/>
                    <a:pt x="134" y="317"/>
                    <a:pt x="100" y="384"/>
                  </a:cubicBezTo>
                  <a:cubicBezTo>
                    <a:pt x="67" y="451"/>
                    <a:pt x="67" y="518"/>
                    <a:pt x="34" y="618"/>
                  </a:cubicBezTo>
                  <a:cubicBezTo>
                    <a:pt x="0" y="684"/>
                    <a:pt x="0" y="784"/>
                    <a:pt x="0" y="885"/>
                  </a:cubicBezTo>
                  <a:lnTo>
                    <a:pt x="0" y="1085"/>
                  </a:lnTo>
                  <a:cubicBezTo>
                    <a:pt x="0" y="1151"/>
                    <a:pt x="0" y="1218"/>
                    <a:pt x="34" y="1318"/>
                  </a:cubicBezTo>
                  <a:cubicBezTo>
                    <a:pt x="34" y="1352"/>
                    <a:pt x="67" y="1418"/>
                    <a:pt x="100" y="1452"/>
                  </a:cubicBezTo>
                  <a:cubicBezTo>
                    <a:pt x="134" y="1485"/>
                    <a:pt x="167" y="1518"/>
                    <a:pt x="234" y="1518"/>
                  </a:cubicBezTo>
                  <a:cubicBezTo>
                    <a:pt x="267" y="1518"/>
                    <a:pt x="334" y="1485"/>
                    <a:pt x="367" y="1485"/>
                  </a:cubicBezTo>
                  <a:cubicBezTo>
                    <a:pt x="434" y="1452"/>
                    <a:pt x="467" y="1385"/>
                    <a:pt x="534" y="1352"/>
                  </a:cubicBezTo>
                  <a:cubicBezTo>
                    <a:pt x="567" y="1318"/>
                    <a:pt x="601" y="1251"/>
                    <a:pt x="634" y="1218"/>
                  </a:cubicBezTo>
                  <a:cubicBezTo>
                    <a:pt x="667" y="1151"/>
                    <a:pt x="667" y="1118"/>
                    <a:pt x="701" y="1051"/>
                  </a:cubicBezTo>
                  <a:cubicBezTo>
                    <a:pt x="701" y="1018"/>
                    <a:pt x="734" y="985"/>
                    <a:pt x="734" y="951"/>
                  </a:cubicBezTo>
                  <a:lnTo>
                    <a:pt x="734" y="918"/>
                  </a:lnTo>
                  <a:lnTo>
                    <a:pt x="667" y="918"/>
                  </a:lnTo>
                  <a:lnTo>
                    <a:pt x="634" y="951"/>
                  </a:lnTo>
                  <a:cubicBezTo>
                    <a:pt x="634" y="951"/>
                    <a:pt x="634" y="985"/>
                    <a:pt x="634" y="985"/>
                  </a:cubicBezTo>
                  <a:cubicBezTo>
                    <a:pt x="601" y="1018"/>
                    <a:pt x="601" y="1018"/>
                    <a:pt x="601" y="1051"/>
                  </a:cubicBezTo>
                  <a:cubicBezTo>
                    <a:pt x="567" y="1085"/>
                    <a:pt x="567" y="1118"/>
                    <a:pt x="534" y="1151"/>
                  </a:cubicBezTo>
                  <a:cubicBezTo>
                    <a:pt x="534" y="1151"/>
                    <a:pt x="501" y="1185"/>
                    <a:pt x="467" y="1218"/>
                  </a:cubicBezTo>
                  <a:cubicBezTo>
                    <a:pt x="434" y="1251"/>
                    <a:pt x="400" y="1285"/>
                    <a:pt x="367" y="1318"/>
                  </a:cubicBezTo>
                  <a:lnTo>
                    <a:pt x="267" y="1318"/>
                  </a:lnTo>
                  <a:cubicBezTo>
                    <a:pt x="234" y="1318"/>
                    <a:pt x="200" y="1285"/>
                    <a:pt x="200" y="1285"/>
                  </a:cubicBezTo>
                  <a:cubicBezTo>
                    <a:pt x="167" y="1251"/>
                    <a:pt x="134" y="1185"/>
                    <a:pt x="134" y="1151"/>
                  </a:cubicBezTo>
                  <a:cubicBezTo>
                    <a:pt x="134" y="1085"/>
                    <a:pt x="100" y="1051"/>
                    <a:pt x="100" y="985"/>
                  </a:cubicBezTo>
                  <a:lnTo>
                    <a:pt x="734" y="618"/>
                  </a:lnTo>
                  <a:cubicBezTo>
                    <a:pt x="734" y="618"/>
                    <a:pt x="734" y="584"/>
                    <a:pt x="734" y="584"/>
                  </a:cubicBezTo>
                  <a:cubicBezTo>
                    <a:pt x="767" y="584"/>
                    <a:pt x="767" y="551"/>
                    <a:pt x="734" y="551"/>
                  </a:cubicBezTo>
                  <a:lnTo>
                    <a:pt x="734" y="484"/>
                  </a:lnTo>
                  <a:cubicBezTo>
                    <a:pt x="767" y="351"/>
                    <a:pt x="734" y="184"/>
                    <a:pt x="667" y="51"/>
                  </a:cubicBezTo>
                  <a:cubicBezTo>
                    <a:pt x="617" y="17"/>
                    <a:pt x="576" y="1"/>
                    <a:pt x="53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497;p54">
              <a:extLst>
                <a:ext uri="{FF2B5EF4-FFF2-40B4-BE49-F238E27FC236}">
                  <a16:creationId xmlns:a16="http://schemas.microsoft.com/office/drawing/2014/main" id="{7A5B3E1A-4C98-478A-B3FC-0D551861C81C}"/>
                </a:ext>
              </a:extLst>
            </p:cNvPr>
            <p:cNvSpPr/>
            <p:nvPr/>
          </p:nvSpPr>
          <p:spPr>
            <a:xfrm>
              <a:off x="3951325" y="2022725"/>
              <a:ext cx="4200" cy="7525"/>
            </a:xfrm>
            <a:custGeom>
              <a:avLst/>
              <a:gdLst/>
              <a:ahLst/>
              <a:cxnLst/>
              <a:rect l="l" t="t" r="r" b="b"/>
              <a:pathLst>
                <a:path w="168" h="301" extrusionOk="0">
                  <a:moveTo>
                    <a:pt x="101" y="0"/>
                  </a:moveTo>
                  <a:lnTo>
                    <a:pt x="34" y="67"/>
                  </a:lnTo>
                  <a:cubicBezTo>
                    <a:pt x="1" y="67"/>
                    <a:pt x="1" y="67"/>
                    <a:pt x="1" y="101"/>
                  </a:cubicBezTo>
                  <a:cubicBezTo>
                    <a:pt x="1" y="101"/>
                    <a:pt x="1" y="134"/>
                    <a:pt x="1" y="134"/>
                  </a:cubicBezTo>
                  <a:lnTo>
                    <a:pt x="1" y="267"/>
                  </a:lnTo>
                  <a:cubicBezTo>
                    <a:pt x="1" y="301"/>
                    <a:pt x="34" y="301"/>
                    <a:pt x="34" y="301"/>
                  </a:cubicBezTo>
                  <a:lnTo>
                    <a:pt x="134" y="267"/>
                  </a:lnTo>
                  <a:cubicBezTo>
                    <a:pt x="134" y="234"/>
                    <a:pt x="134" y="234"/>
                    <a:pt x="167" y="234"/>
                  </a:cubicBezTo>
                  <a:cubicBezTo>
                    <a:pt x="167" y="201"/>
                    <a:pt x="167" y="201"/>
                    <a:pt x="167" y="167"/>
                  </a:cubicBezTo>
                  <a:lnTo>
                    <a:pt x="134" y="34"/>
                  </a:lnTo>
                  <a:cubicBezTo>
                    <a:pt x="134" y="34"/>
                    <a:pt x="134" y="34"/>
                    <a:pt x="1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498;p54">
              <a:extLst>
                <a:ext uri="{FF2B5EF4-FFF2-40B4-BE49-F238E27FC236}">
                  <a16:creationId xmlns:a16="http://schemas.microsoft.com/office/drawing/2014/main" id="{F71AE923-01D9-449C-B519-2395FCEDEDEC}"/>
                </a:ext>
              </a:extLst>
            </p:cNvPr>
            <p:cNvSpPr/>
            <p:nvPr/>
          </p:nvSpPr>
          <p:spPr>
            <a:xfrm>
              <a:off x="3959675" y="1985200"/>
              <a:ext cx="18350" cy="37975"/>
            </a:xfrm>
            <a:custGeom>
              <a:avLst/>
              <a:gdLst/>
              <a:ahLst/>
              <a:cxnLst/>
              <a:rect l="l" t="t" r="r" b="b"/>
              <a:pathLst>
                <a:path w="734" h="1519" extrusionOk="0">
                  <a:moveTo>
                    <a:pt x="567" y="0"/>
                  </a:moveTo>
                  <a:cubicBezTo>
                    <a:pt x="500" y="0"/>
                    <a:pt x="434" y="0"/>
                    <a:pt x="400" y="34"/>
                  </a:cubicBezTo>
                  <a:cubicBezTo>
                    <a:pt x="267" y="100"/>
                    <a:pt x="167" y="234"/>
                    <a:pt x="134" y="367"/>
                  </a:cubicBezTo>
                  <a:cubicBezTo>
                    <a:pt x="67" y="534"/>
                    <a:pt x="33" y="701"/>
                    <a:pt x="33" y="868"/>
                  </a:cubicBezTo>
                  <a:lnTo>
                    <a:pt x="33" y="968"/>
                  </a:lnTo>
                  <a:lnTo>
                    <a:pt x="33" y="1068"/>
                  </a:lnTo>
                  <a:cubicBezTo>
                    <a:pt x="0" y="1201"/>
                    <a:pt x="33" y="1335"/>
                    <a:pt x="134" y="1468"/>
                  </a:cubicBezTo>
                  <a:cubicBezTo>
                    <a:pt x="167" y="1501"/>
                    <a:pt x="200" y="1518"/>
                    <a:pt x="242" y="1518"/>
                  </a:cubicBezTo>
                  <a:cubicBezTo>
                    <a:pt x="284" y="1518"/>
                    <a:pt x="334" y="1501"/>
                    <a:pt x="400" y="1468"/>
                  </a:cubicBezTo>
                  <a:cubicBezTo>
                    <a:pt x="467" y="1401"/>
                    <a:pt x="500" y="1368"/>
                    <a:pt x="567" y="1335"/>
                  </a:cubicBezTo>
                  <a:cubicBezTo>
                    <a:pt x="601" y="1268"/>
                    <a:pt x="634" y="1235"/>
                    <a:pt x="667" y="1168"/>
                  </a:cubicBezTo>
                  <a:cubicBezTo>
                    <a:pt x="701" y="1101"/>
                    <a:pt x="701" y="1034"/>
                    <a:pt x="734" y="1001"/>
                  </a:cubicBezTo>
                  <a:cubicBezTo>
                    <a:pt x="734" y="934"/>
                    <a:pt x="734" y="868"/>
                    <a:pt x="734" y="834"/>
                  </a:cubicBezTo>
                  <a:cubicBezTo>
                    <a:pt x="734" y="834"/>
                    <a:pt x="734" y="801"/>
                    <a:pt x="734" y="801"/>
                  </a:cubicBezTo>
                  <a:lnTo>
                    <a:pt x="667" y="801"/>
                  </a:lnTo>
                  <a:cubicBezTo>
                    <a:pt x="667" y="801"/>
                    <a:pt x="667" y="801"/>
                    <a:pt x="667" y="834"/>
                  </a:cubicBezTo>
                  <a:cubicBezTo>
                    <a:pt x="667" y="834"/>
                    <a:pt x="667" y="868"/>
                    <a:pt x="667" y="868"/>
                  </a:cubicBezTo>
                  <a:cubicBezTo>
                    <a:pt x="634" y="968"/>
                    <a:pt x="601" y="1068"/>
                    <a:pt x="567" y="1135"/>
                  </a:cubicBezTo>
                  <a:cubicBezTo>
                    <a:pt x="534" y="1201"/>
                    <a:pt x="467" y="1235"/>
                    <a:pt x="400" y="1268"/>
                  </a:cubicBezTo>
                  <a:cubicBezTo>
                    <a:pt x="367" y="1301"/>
                    <a:pt x="334" y="1318"/>
                    <a:pt x="300" y="1318"/>
                  </a:cubicBezTo>
                  <a:cubicBezTo>
                    <a:pt x="267" y="1318"/>
                    <a:pt x="234" y="1301"/>
                    <a:pt x="200" y="1268"/>
                  </a:cubicBezTo>
                  <a:cubicBezTo>
                    <a:pt x="134" y="1201"/>
                    <a:pt x="134" y="1068"/>
                    <a:pt x="134" y="968"/>
                  </a:cubicBezTo>
                  <a:cubicBezTo>
                    <a:pt x="134" y="901"/>
                    <a:pt x="134" y="834"/>
                    <a:pt x="134" y="801"/>
                  </a:cubicBezTo>
                  <a:cubicBezTo>
                    <a:pt x="134" y="668"/>
                    <a:pt x="167" y="534"/>
                    <a:pt x="200" y="401"/>
                  </a:cubicBezTo>
                  <a:cubicBezTo>
                    <a:pt x="267" y="301"/>
                    <a:pt x="334" y="234"/>
                    <a:pt x="400" y="167"/>
                  </a:cubicBezTo>
                  <a:cubicBezTo>
                    <a:pt x="434" y="134"/>
                    <a:pt x="500" y="134"/>
                    <a:pt x="567" y="134"/>
                  </a:cubicBezTo>
                  <a:cubicBezTo>
                    <a:pt x="601" y="167"/>
                    <a:pt x="634" y="234"/>
                    <a:pt x="667" y="301"/>
                  </a:cubicBezTo>
                  <a:cubicBezTo>
                    <a:pt x="667" y="301"/>
                    <a:pt x="667" y="334"/>
                    <a:pt x="667" y="334"/>
                  </a:cubicBezTo>
                  <a:lnTo>
                    <a:pt x="701" y="334"/>
                  </a:lnTo>
                  <a:cubicBezTo>
                    <a:pt x="701" y="334"/>
                    <a:pt x="734" y="301"/>
                    <a:pt x="734" y="301"/>
                  </a:cubicBezTo>
                  <a:cubicBezTo>
                    <a:pt x="734" y="301"/>
                    <a:pt x="734" y="267"/>
                    <a:pt x="734" y="267"/>
                  </a:cubicBezTo>
                  <a:cubicBezTo>
                    <a:pt x="734" y="201"/>
                    <a:pt x="734" y="167"/>
                    <a:pt x="734" y="134"/>
                  </a:cubicBezTo>
                  <a:cubicBezTo>
                    <a:pt x="734" y="67"/>
                    <a:pt x="701" y="34"/>
                    <a:pt x="667" y="34"/>
                  </a:cubicBezTo>
                  <a:cubicBezTo>
                    <a:pt x="634" y="0"/>
                    <a:pt x="601" y="0"/>
                    <a:pt x="5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499;p54">
              <a:extLst>
                <a:ext uri="{FF2B5EF4-FFF2-40B4-BE49-F238E27FC236}">
                  <a16:creationId xmlns:a16="http://schemas.microsoft.com/office/drawing/2014/main" id="{960DC9C6-34A9-4BED-8E5A-2A243D6D10C3}"/>
                </a:ext>
              </a:extLst>
            </p:cNvPr>
            <p:cNvSpPr/>
            <p:nvPr/>
          </p:nvSpPr>
          <p:spPr>
            <a:xfrm>
              <a:off x="3983025" y="1971025"/>
              <a:ext cx="18350" cy="38375"/>
            </a:xfrm>
            <a:custGeom>
              <a:avLst/>
              <a:gdLst/>
              <a:ahLst/>
              <a:cxnLst/>
              <a:rect l="l" t="t" r="r" b="b"/>
              <a:pathLst>
                <a:path w="734" h="1535" extrusionOk="0">
                  <a:moveTo>
                    <a:pt x="467" y="175"/>
                  </a:moveTo>
                  <a:cubicBezTo>
                    <a:pt x="500" y="175"/>
                    <a:pt x="534" y="184"/>
                    <a:pt x="567" y="200"/>
                  </a:cubicBezTo>
                  <a:cubicBezTo>
                    <a:pt x="634" y="301"/>
                    <a:pt x="667" y="401"/>
                    <a:pt x="634" y="501"/>
                  </a:cubicBezTo>
                  <a:lnTo>
                    <a:pt x="634" y="701"/>
                  </a:lnTo>
                  <a:cubicBezTo>
                    <a:pt x="634" y="834"/>
                    <a:pt x="634" y="968"/>
                    <a:pt x="567" y="1101"/>
                  </a:cubicBezTo>
                  <a:cubicBezTo>
                    <a:pt x="534" y="1201"/>
                    <a:pt x="467" y="1268"/>
                    <a:pt x="367" y="1335"/>
                  </a:cubicBezTo>
                  <a:cubicBezTo>
                    <a:pt x="334" y="1351"/>
                    <a:pt x="300" y="1360"/>
                    <a:pt x="267" y="1360"/>
                  </a:cubicBezTo>
                  <a:cubicBezTo>
                    <a:pt x="234" y="1360"/>
                    <a:pt x="200" y="1351"/>
                    <a:pt x="167" y="1335"/>
                  </a:cubicBezTo>
                  <a:cubicBezTo>
                    <a:pt x="100" y="1235"/>
                    <a:pt x="100" y="1134"/>
                    <a:pt x="100" y="1034"/>
                  </a:cubicBezTo>
                  <a:lnTo>
                    <a:pt x="100" y="834"/>
                  </a:lnTo>
                  <a:cubicBezTo>
                    <a:pt x="100" y="701"/>
                    <a:pt x="134" y="567"/>
                    <a:pt x="167" y="434"/>
                  </a:cubicBezTo>
                  <a:cubicBezTo>
                    <a:pt x="200" y="334"/>
                    <a:pt x="300" y="267"/>
                    <a:pt x="367" y="200"/>
                  </a:cubicBezTo>
                  <a:cubicBezTo>
                    <a:pt x="400" y="184"/>
                    <a:pt x="434" y="175"/>
                    <a:pt x="467" y="175"/>
                  </a:cubicBezTo>
                  <a:close/>
                  <a:moveTo>
                    <a:pt x="534" y="0"/>
                  </a:moveTo>
                  <a:cubicBezTo>
                    <a:pt x="467" y="0"/>
                    <a:pt x="434" y="34"/>
                    <a:pt x="367" y="67"/>
                  </a:cubicBezTo>
                  <a:cubicBezTo>
                    <a:pt x="300" y="100"/>
                    <a:pt x="267" y="134"/>
                    <a:pt x="200" y="200"/>
                  </a:cubicBezTo>
                  <a:cubicBezTo>
                    <a:pt x="167" y="267"/>
                    <a:pt x="134" y="334"/>
                    <a:pt x="100" y="401"/>
                  </a:cubicBezTo>
                  <a:cubicBezTo>
                    <a:pt x="67" y="467"/>
                    <a:pt x="33" y="534"/>
                    <a:pt x="33" y="634"/>
                  </a:cubicBezTo>
                  <a:cubicBezTo>
                    <a:pt x="0" y="701"/>
                    <a:pt x="0" y="768"/>
                    <a:pt x="0" y="868"/>
                  </a:cubicBezTo>
                  <a:lnTo>
                    <a:pt x="0" y="1101"/>
                  </a:lnTo>
                  <a:cubicBezTo>
                    <a:pt x="0" y="1168"/>
                    <a:pt x="0" y="1235"/>
                    <a:pt x="33" y="1301"/>
                  </a:cubicBezTo>
                  <a:cubicBezTo>
                    <a:pt x="33" y="1368"/>
                    <a:pt x="67" y="1401"/>
                    <a:pt x="100" y="1468"/>
                  </a:cubicBezTo>
                  <a:cubicBezTo>
                    <a:pt x="134" y="1501"/>
                    <a:pt x="167" y="1501"/>
                    <a:pt x="200" y="1535"/>
                  </a:cubicBezTo>
                  <a:cubicBezTo>
                    <a:pt x="267" y="1501"/>
                    <a:pt x="334" y="1501"/>
                    <a:pt x="367" y="1468"/>
                  </a:cubicBezTo>
                  <a:cubicBezTo>
                    <a:pt x="434" y="1435"/>
                    <a:pt x="500" y="1401"/>
                    <a:pt x="534" y="1335"/>
                  </a:cubicBezTo>
                  <a:cubicBezTo>
                    <a:pt x="567" y="1268"/>
                    <a:pt x="634" y="1201"/>
                    <a:pt x="634" y="1134"/>
                  </a:cubicBezTo>
                  <a:cubicBezTo>
                    <a:pt x="667" y="1068"/>
                    <a:pt x="701" y="968"/>
                    <a:pt x="734" y="901"/>
                  </a:cubicBezTo>
                  <a:cubicBezTo>
                    <a:pt x="734" y="834"/>
                    <a:pt x="734" y="734"/>
                    <a:pt x="734" y="667"/>
                  </a:cubicBezTo>
                  <a:lnTo>
                    <a:pt x="734" y="601"/>
                  </a:lnTo>
                  <a:lnTo>
                    <a:pt x="734" y="467"/>
                  </a:lnTo>
                  <a:lnTo>
                    <a:pt x="734" y="434"/>
                  </a:lnTo>
                  <a:cubicBezTo>
                    <a:pt x="734" y="367"/>
                    <a:pt x="734" y="301"/>
                    <a:pt x="734" y="200"/>
                  </a:cubicBezTo>
                  <a:cubicBezTo>
                    <a:pt x="701" y="167"/>
                    <a:pt x="701" y="100"/>
                    <a:pt x="634" y="67"/>
                  </a:cubicBezTo>
                  <a:cubicBezTo>
                    <a:pt x="634" y="34"/>
                    <a:pt x="567" y="0"/>
                    <a:pt x="5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500;p54">
              <a:extLst>
                <a:ext uri="{FF2B5EF4-FFF2-40B4-BE49-F238E27FC236}">
                  <a16:creationId xmlns:a16="http://schemas.microsoft.com/office/drawing/2014/main" id="{3238A969-315A-4A62-B5D2-BEE8645F296A}"/>
                </a:ext>
              </a:extLst>
            </p:cNvPr>
            <p:cNvSpPr/>
            <p:nvPr/>
          </p:nvSpPr>
          <p:spPr>
            <a:xfrm>
              <a:off x="4008025" y="1949350"/>
              <a:ext cx="30050" cy="46700"/>
            </a:xfrm>
            <a:custGeom>
              <a:avLst/>
              <a:gdLst/>
              <a:ahLst/>
              <a:cxnLst/>
              <a:rect l="l" t="t" r="r" b="b"/>
              <a:pathLst>
                <a:path w="1202" h="1868" extrusionOk="0">
                  <a:moveTo>
                    <a:pt x="1002" y="0"/>
                  </a:moveTo>
                  <a:cubicBezTo>
                    <a:pt x="968" y="0"/>
                    <a:pt x="935" y="33"/>
                    <a:pt x="901" y="33"/>
                  </a:cubicBezTo>
                  <a:cubicBezTo>
                    <a:pt x="835" y="100"/>
                    <a:pt x="768" y="133"/>
                    <a:pt x="701" y="200"/>
                  </a:cubicBezTo>
                  <a:cubicBezTo>
                    <a:pt x="668" y="300"/>
                    <a:pt x="635" y="367"/>
                    <a:pt x="601" y="467"/>
                  </a:cubicBezTo>
                  <a:cubicBezTo>
                    <a:pt x="601" y="400"/>
                    <a:pt x="535" y="367"/>
                    <a:pt x="501" y="334"/>
                  </a:cubicBezTo>
                  <a:cubicBezTo>
                    <a:pt x="434" y="334"/>
                    <a:pt x="368" y="334"/>
                    <a:pt x="334" y="367"/>
                  </a:cubicBezTo>
                  <a:cubicBezTo>
                    <a:pt x="268" y="400"/>
                    <a:pt x="234" y="434"/>
                    <a:pt x="201" y="500"/>
                  </a:cubicBezTo>
                  <a:cubicBezTo>
                    <a:pt x="171" y="530"/>
                    <a:pt x="148" y="554"/>
                    <a:pt x="131" y="579"/>
                  </a:cubicBezTo>
                  <a:lnTo>
                    <a:pt x="131" y="579"/>
                  </a:lnTo>
                  <a:lnTo>
                    <a:pt x="134" y="567"/>
                  </a:lnTo>
                  <a:cubicBezTo>
                    <a:pt x="134" y="534"/>
                    <a:pt x="101" y="500"/>
                    <a:pt x="101" y="500"/>
                  </a:cubicBezTo>
                  <a:lnTo>
                    <a:pt x="68" y="500"/>
                  </a:lnTo>
                  <a:cubicBezTo>
                    <a:pt x="34" y="534"/>
                    <a:pt x="1" y="567"/>
                    <a:pt x="34" y="600"/>
                  </a:cubicBezTo>
                  <a:lnTo>
                    <a:pt x="34" y="1835"/>
                  </a:lnTo>
                  <a:cubicBezTo>
                    <a:pt x="34" y="1868"/>
                    <a:pt x="34" y="1868"/>
                    <a:pt x="68" y="1868"/>
                  </a:cubicBezTo>
                  <a:lnTo>
                    <a:pt x="101" y="1868"/>
                  </a:lnTo>
                  <a:cubicBezTo>
                    <a:pt x="101" y="1868"/>
                    <a:pt x="134" y="1835"/>
                    <a:pt x="134" y="1801"/>
                  </a:cubicBezTo>
                  <a:lnTo>
                    <a:pt x="134" y="1067"/>
                  </a:lnTo>
                  <a:cubicBezTo>
                    <a:pt x="134" y="1001"/>
                    <a:pt x="134" y="901"/>
                    <a:pt x="134" y="834"/>
                  </a:cubicBezTo>
                  <a:cubicBezTo>
                    <a:pt x="168" y="767"/>
                    <a:pt x="168" y="734"/>
                    <a:pt x="201" y="667"/>
                  </a:cubicBezTo>
                  <a:cubicBezTo>
                    <a:pt x="201" y="634"/>
                    <a:pt x="234" y="600"/>
                    <a:pt x="268" y="567"/>
                  </a:cubicBezTo>
                  <a:cubicBezTo>
                    <a:pt x="301" y="534"/>
                    <a:pt x="301" y="500"/>
                    <a:pt x="334" y="500"/>
                  </a:cubicBezTo>
                  <a:cubicBezTo>
                    <a:pt x="368" y="467"/>
                    <a:pt x="401" y="467"/>
                    <a:pt x="434" y="467"/>
                  </a:cubicBezTo>
                  <a:cubicBezTo>
                    <a:pt x="468" y="467"/>
                    <a:pt x="501" y="467"/>
                    <a:pt x="501" y="500"/>
                  </a:cubicBezTo>
                  <a:cubicBezTo>
                    <a:pt x="535" y="534"/>
                    <a:pt x="535" y="567"/>
                    <a:pt x="568" y="600"/>
                  </a:cubicBezTo>
                  <a:cubicBezTo>
                    <a:pt x="568" y="667"/>
                    <a:pt x="568" y="734"/>
                    <a:pt x="568" y="801"/>
                  </a:cubicBezTo>
                  <a:lnTo>
                    <a:pt x="568" y="1534"/>
                  </a:lnTo>
                  <a:cubicBezTo>
                    <a:pt x="568" y="1568"/>
                    <a:pt x="568" y="1568"/>
                    <a:pt x="601" y="1568"/>
                  </a:cubicBezTo>
                  <a:lnTo>
                    <a:pt x="635" y="1568"/>
                  </a:lnTo>
                  <a:cubicBezTo>
                    <a:pt x="668" y="1568"/>
                    <a:pt x="668" y="1534"/>
                    <a:pt x="668" y="1501"/>
                  </a:cubicBezTo>
                  <a:lnTo>
                    <a:pt x="668" y="767"/>
                  </a:lnTo>
                  <a:cubicBezTo>
                    <a:pt x="668" y="667"/>
                    <a:pt x="668" y="600"/>
                    <a:pt x="701" y="534"/>
                  </a:cubicBezTo>
                  <a:cubicBezTo>
                    <a:pt x="701" y="467"/>
                    <a:pt x="701" y="434"/>
                    <a:pt x="735" y="367"/>
                  </a:cubicBezTo>
                  <a:cubicBezTo>
                    <a:pt x="768" y="334"/>
                    <a:pt x="768" y="300"/>
                    <a:pt x="801" y="267"/>
                  </a:cubicBezTo>
                  <a:cubicBezTo>
                    <a:pt x="835" y="234"/>
                    <a:pt x="868" y="200"/>
                    <a:pt x="901" y="200"/>
                  </a:cubicBezTo>
                  <a:cubicBezTo>
                    <a:pt x="935" y="167"/>
                    <a:pt x="935" y="167"/>
                    <a:pt x="968" y="167"/>
                  </a:cubicBezTo>
                  <a:cubicBezTo>
                    <a:pt x="1002" y="167"/>
                    <a:pt x="1035" y="167"/>
                    <a:pt x="1068" y="200"/>
                  </a:cubicBezTo>
                  <a:cubicBezTo>
                    <a:pt x="1068" y="200"/>
                    <a:pt x="1102" y="267"/>
                    <a:pt x="1102" y="300"/>
                  </a:cubicBezTo>
                  <a:cubicBezTo>
                    <a:pt x="1102" y="367"/>
                    <a:pt x="1102" y="434"/>
                    <a:pt x="1102" y="500"/>
                  </a:cubicBezTo>
                  <a:lnTo>
                    <a:pt x="1102" y="1234"/>
                  </a:lnTo>
                  <a:cubicBezTo>
                    <a:pt x="1102" y="1268"/>
                    <a:pt x="1135" y="1268"/>
                    <a:pt x="1135" y="1268"/>
                  </a:cubicBezTo>
                  <a:lnTo>
                    <a:pt x="1168" y="1268"/>
                  </a:lnTo>
                  <a:cubicBezTo>
                    <a:pt x="1202" y="1234"/>
                    <a:pt x="1202" y="1201"/>
                    <a:pt x="1202" y="1201"/>
                  </a:cubicBezTo>
                  <a:lnTo>
                    <a:pt x="1202" y="434"/>
                  </a:lnTo>
                  <a:cubicBezTo>
                    <a:pt x="1202" y="367"/>
                    <a:pt x="1202" y="267"/>
                    <a:pt x="1168" y="200"/>
                  </a:cubicBezTo>
                  <a:cubicBezTo>
                    <a:pt x="1168" y="133"/>
                    <a:pt x="1168" y="100"/>
                    <a:pt x="1102" y="67"/>
                  </a:cubicBezTo>
                  <a:cubicBezTo>
                    <a:pt x="1102" y="33"/>
                    <a:pt x="1068" y="0"/>
                    <a:pt x="10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501;p54">
              <a:extLst>
                <a:ext uri="{FF2B5EF4-FFF2-40B4-BE49-F238E27FC236}">
                  <a16:creationId xmlns:a16="http://schemas.microsoft.com/office/drawing/2014/main" id="{FC52F9DE-1818-4648-BC56-33F251AA8514}"/>
                </a:ext>
              </a:extLst>
            </p:cNvPr>
            <p:cNvSpPr/>
            <p:nvPr/>
          </p:nvSpPr>
          <p:spPr>
            <a:xfrm>
              <a:off x="4043050" y="1916825"/>
              <a:ext cx="16700" cy="65900"/>
            </a:xfrm>
            <a:custGeom>
              <a:avLst/>
              <a:gdLst/>
              <a:ahLst/>
              <a:cxnLst/>
              <a:rect l="l" t="t" r="r" b="b"/>
              <a:pathLst>
                <a:path w="668" h="2636" extrusionOk="0">
                  <a:moveTo>
                    <a:pt x="601" y="0"/>
                  </a:moveTo>
                  <a:lnTo>
                    <a:pt x="601" y="33"/>
                  </a:lnTo>
                  <a:cubicBezTo>
                    <a:pt x="601" y="33"/>
                    <a:pt x="601" y="67"/>
                    <a:pt x="601" y="67"/>
                  </a:cubicBezTo>
                  <a:lnTo>
                    <a:pt x="1" y="2569"/>
                  </a:lnTo>
                  <a:cubicBezTo>
                    <a:pt x="1" y="2569"/>
                    <a:pt x="1" y="2602"/>
                    <a:pt x="1" y="2602"/>
                  </a:cubicBezTo>
                  <a:cubicBezTo>
                    <a:pt x="1" y="2602"/>
                    <a:pt x="1" y="2635"/>
                    <a:pt x="1" y="2635"/>
                  </a:cubicBezTo>
                  <a:lnTo>
                    <a:pt x="68" y="2635"/>
                  </a:lnTo>
                  <a:cubicBezTo>
                    <a:pt x="68" y="2635"/>
                    <a:pt x="68" y="2602"/>
                    <a:pt x="101" y="2602"/>
                  </a:cubicBezTo>
                  <a:lnTo>
                    <a:pt x="101" y="2569"/>
                  </a:lnTo>
                  <a:lnTo>
                    <a:pt x="668" y="67"/>
                  </a:lnTo>
                  <a:cubicBezTo>
                    <a:pt x="668" y="67"/>
                    <a:pt x="668" y="33"/>
                    <a:pt x="668" y="33"/>
                  </a:cubicBezTo>
                  <a:cubicBezTo>
                    <a:pt x="668" y="33"/>
                    <a:pt x="668" y="0"/>
                    <a:pt x="6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502;p54">
              <a:extLst>
                <a:ext uri="{FF2B5EF4-FFF2-40B4-BE49-F238E27FC236}">
                  <a16:creationId xmlns:a16="http://schemas.microsoft.com/office/drawing/2014/main" id="{D17E5B83-B3E7-4DBC-86C7-BF03AA584512}"/>
                </a:ext>
              </a:extLst>
            </p:cNvPr>
            <p:cNvSpPr/>
            <p:nvPr/>
          </p:nvSpPr>
          <p:spPr>
            <a:xfrm>
              <a:off x="4074750" y="1910150"/>
              <a:ext cx="20875" cy="45050"/>
            </a:xfrm>
            <a:custGeom>
              <a:avLst/>
              <a:gdLst/>
              <a:ahLst/>
              <a:cxnLst/>
              <a:rect l="l" t="t" r="r" b="b"/>
              <a:pathLst>
                <a:path w="835" h="1802" extrusionOk="0">
                  <a:moveTo>
                    <a:pt x="601" y="0"/>
                  </a:moveTo>
                  <a:cubicBezTo>
                    <a:pt x="534" y="34"/>
                    <a:pt x="467" y="34"/>
                    <a:pt x="434" y="67"/>
                  </a:cubicBezTo>
                  <a:cubicBezTo>
                    <a:pt x="367" y="100"/>
                    <a:pt x="301" y="167"/>
                    <a:pt x="267" y="200"/>
                  </a:cubicBezTo>
                  <a:cubicBezTo>
                    <a:pt x="201" y="267"/>
                    <a:pt x="167" y="300"/>
                    <a:pt x="134" y="367"/>
                  </a:cubicBezTo>
                  <a:cubicBezTo>
                    <a:pt x="100" y="434"/>
                    <a:pt x="67" y="501"/>
                    <a:pt x="67" y="567"/>
                  </a:cubicBezTo>
                  <a:cubicBezTo>
                    <a:pt x="34" y="634"/>
                    <a:pt x="34" y="701"/>
                    <a:pt x="34" y="767"/>
                  </a:cubicBezTo>
                  <a:cubicBezTo>
                    <a:pt x="34" y="834"/>
                    <a:pt x="67" y="934"/>
                    <a:pt x="100" y="1001"/>
                  </a:cubicBezTo>
                  <a:cubicBezTo>
                    <a:pt x="140" y="1040"/>
                    <a:pt x="179" y="1056"/>
                    <a:pt x="224" y="1056"/>
                  </a:cubicBezTo>
                  <a:cubicBezTo>
                    <a:pt x="257" y="1056"/>
                    <a:pt x="293" y="1048"/>
                    <a:pt x="334" y="1034"/>
                  </a:cubicBezTo>
                  <a:lnTo>
                    <a:pt x="467" y="1001"/>
                  </a:lnTo>
                  <a:lnTo>
                    <a:pt x="601" y="1001"/>
                  </a:lnTo>
                  <a:cubicBezTo>
                    <a:pt x="601" y="1001"/>
                    <a:pt x="634" y="1034"/>
                    <a:pt x="634" y="1034"/>
                  </a:cubicBezTo>
                  <a:cubicBezTo>
                    <a:pt x="668" y="1068"/>
                    <a:pt x="668" y="1101"/>
                    <a:pt x="634" y="1134"/>
                  </a:cubicBezTo>
                  <a:cubicBezTo>
                    <a:pt x="634" y="1168"/>
                    <a:pt x="634" y="1201"/>
                    <a:pt x="601" y="1234"/>
                  </a:cubicBezTo>
                  <a:cubicBezTo>
                    <a:pt x="601" y="1268"/>
                    <a:pt x="567" y="1301"/>
                    <a:pt x="567" y="1335"/>
                  </a:cubicBezTo>
                  <a:cubicBezTo>
                    <a:pt x="534" y="1368"/>
                    <a:pt x="501" y="1401"/>
                    <a:pt x="501" y="1401"/>
                  </a:cubicBezTo>
                  <a:cubicBezTo>
                    <a:pt x="467" y="1435"/>
                    <a:pt x="434" y="1468"/>
                    <a:pt x="401" y="1468"/>
                  </a:cubicBezTo>
                  <a:cubicBezTo>
                    <a:pt x="367" y="1501"/>
                    <a:pt x="301" y="1535"/>
                    <a:pt x="267" y="1535"/>
                  </a:cubicBezTo>
                  <a:cubicBezTo>
                    <a:pt x="234" y="1535"/>
                    <a:pt x="201" y="1501"/>
                    <a:pt x="167" y="1468"/>
                  </a:cubicBezTo>
                  <a:lnTo>
                    <a:pt x="100" y="1468"/>
                  </a:lnTo>
                  <a:lnTo>
                    <a:pt x="34" y="1501"/>
                  </a:lnTo>
                  <a:cubicBezTo>
                    <a:pt x="34" y="1535"/>
                    <a:pt x="0" y="1535"/>
                    <a:pt x="0" y="1568"/>
                  </a:cubicBezTo>
                  <a:cubicBezTo>
                    <a:pt x="0" y="1568"/>
                    <a:pt x="0" y="1601"/>
                    <a:pt x="0" y="1635"/>
                  </a:cubicBezTo>
                  <a:cubicBezTo>
                    <a:pt x="0" y="1668"/>
                    <a:pt x="0" y="1701"/>
                    <a:pt x="34" y="1735"/>
                  </a:cubicBezTo>
                  <a:cubicBezTo>
                    <a:pt x="67" y="1768"/>
                    <a:pt x="67" y="1768"/>
                    <a:pt x="100" y="1802"/>
                  </a:cubicBezTo>
                  <a:lnTo>
                    <a:pt x="234" y="1802"/>
                  </a:lnTo>
                  <a:cubicBezTo>
                    <a:pt x="301" y="1768"/>
                    <a:pt x="367" y="1768"/>
                    <a:pt x="434" y="1735"/>
                  </a:cubicBezTo>
                  <a:cubicBezTo>
                    <a:pt x="467" y="1701"/>
                    <a:pt x="534" y="1635"/>
                    <a:pt x="601" y="1601"/>
                  </a:cubicBezTo>
                  <a:cubicBezTo>
                    <a:pt x="634" y="1535"/>
                    <a:pt x="668" y="1468"/>
                    <a:pt x="734" y="1401"/>
                  </a:cubicBezTo>
                  <a:cubicBezTo>
                    <a:pt x="768" y="1335"/>
                    <a:pt x="768" y="1268"/>
                    <a:pt x="801" y="1201"/>
                  </a:cubicBezTo>
                  <a:cubicBezTo>
                    <a:pt x="834" y="1134"/>
                    <a:pt x="834" y="1068"/>
                    <a:pt x="834" y="1034"/>
                  </a:cubicBezTo>
                  <a:cubicBezTo>
                    <a:pt x="834" y="968"/>
                    <a:pt x="834" y="934"/>
                    <a:pt x="834" y="867"/>
                  </a:cubicBezTo>
                  <a:cubicBezTo>
                    <a:pt x="834" y="834"/>
                    <a:pt x="801" y="801"/>
                    <a:pt x="768" y="767"/>
                  </a:cubicBezTo>
                  <a:cubicBezTo>
                    <a:pt x="734" y="734"/>
                    <a:pt x="701" y="734"/>
                    <a:pt x="668" y="734"/>
                  </a:cubicBezTo>
                  <a:cubicBezTo>
                    <a:pt x="651" y="717"/>
                    <a:pt x="626" y="709"/>
                    <a:pt x="601" y="709"/>
                  </a:cubicBezTo>
                  <a:cubicBezTo>
                    <a:pt x="576" y="709"/>
                    <a:pt x="551" y="717"/>
                    <a:pt x="534" y="734"/>
                  </a:cubicBezTo>
                  <a:lnTo>
                    <a:pt x="367" y="767"/>
                  </a:lnTo>
                  <a:lnTo>
                    <a:pt x="301" y="767"/>
                  </a:lnTo>
                  <a:cubicBezTo>
                    <a:pt x="267" y="767"/>
                    <a:pt x="234" y="734"/>
                    <a:pt x="234" y="734"/>
                  </a:cubicBezTo>
                  <a:cubicBezTo>
                    <a:pt x="234" y="701"/>
                    <a:pt x="234" y="667"/>
                    <a:pt x="234" y="634"/>
                  </a:cubicBezTo>
                  <a:cubicBezTo>
                    <a:pt x="234" y="567"/>
                    <a:pt x="267" y="534"/>
                    <a:pt x="301" y="467"/>
                  </a:cubicBezTo>
                  <a:cubicBezTo>
                    <a:pt x="334" y="400"/>
                    <a:pt x="367" y="367"/>
                    <a:pt x="434" y="334"/>
                  </a:cubicBezTo>
                  <a:cubicBezTo>
                    <a:pt x="467" y="300"/>
                    <a:pt x="534" y="300"/>
                    <a:pt x="567" y="300"/>
                  </a:cubicBezTo>
                  <a:cubicBezTo>
                    <a:pt x="601" y="300"/>
                    <a:pt x="634" y="300"/>
                    <a:pt x="668" y="334"/>
                  </a:cubicBezTo>
                  <a:lnTo>
                    <a:pt x="701" y="334"/>
                  </a:lnTo>
                  <a:lnTo>
                    <a:pt x="768" y="300"/>
                  </a:lnTo>
                  <a:cubicBezTo>
                    <a:pt x="801" y="267"/>
                    <a:pt x="801" y="267"/>
                    <a:pt x="834" y="234"/>
                  </a:cubicBezTo>
                  <a:cubicBezTo>
                    <a:pt x="834" y="234"/>
                    <a:pt x="834" y="200"/>
                    <a:pt x="834" y="167"/>
                  </a:cubicBezTo>
                  <a:cubicBezTo>
                    <a:pt x="801" y="134"/>
                    <a:pt x="801" y="100"/>
                    <a:pt x="801" y="67"/>
                  </a:cubicBezTo>
                  <a:cubicBezTo>
                    <a:pt x="768" y="34"/>
                    <a:pt x="734" y="34"/>
                    <a:pt x="7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503;p54">
              <a:extLst>
                <a:ext uri="{FF2B5EF4-FFF2-40B4-BE49-F238E27FC236}">
                  <a16:creationId xmlns:a16="http://schemas.microsoft.com/office/drawing/2014/main" id="{7D7EDE86-DF02-4EF1-8A4D-3933E794CE3D}"/>
                </a:ext>
              </a:extLst>
            </p:cNvPr>
            <p:cNvSpPr/>
            <p:nvPr/>
          </p:nvSpPr>
          <p:spPr>
            <a:xfrm>
              <a:off x="4101425" y="1886800"/>
              <a:ext cx="5025" cy="55900"/>
            </a:xfrm>
            <a:custGeom>
              <a:avLst/>
              <a:gdLst/>
              <a:ahLst/>
              <a:cxnLst/>
              <a:rect l="l" t="t" r="r" b="b"/>
              <a:pathLst>
                <a:path w="201" h="2236" extrusionOk="0">
                  <a:moveTo>
                    <a:pt x="168" y="0"/>
                  </a:moveTo>
                  <a:lnTo>
                    <a:pt x="34" y="67"/>
                  </a:lnTo>
                  <a:cubicBezTo>
                    <a:pt x="34" y="100"/>
                    <a:pt x="1" y="100"/>
                    <a:pt x="1" y="134"/>
                  </a:cubicBezTo>
                  <a:cubicBezTo>
                    <a:pt x="1" y="134"/>
                    <a:pt x="1" y="167"/>
                    <a:pt x="1" y="200"/>
                  </a:cubicBezTo>
                  <a:lnTo>
                    <a:pt x="1" y="367"/>
                  </a:lnTo>
                  <a:cubicBezTo>
                    <a:pt x="1" y="367"/>
                    <a:pt x="1" y="400"/>
                    <a:pt x="1" y="400"/>
                  </a:cubicBezTo>
                  <a:lnTo>
                    <a:pt x="34" y="400"/>
                  </a:lnTo>
                  <a:lnTo>
                    <a:pt x="168" y="334"/>
                  </a:lnTo>
                  <a:cubicBezTo>
                    <a:pt x="168" y="334"/>
                    <a:pt x="201" y="300"/>
                    <a:pt x="201" y="300"/>
                  </a:cubicBezTo>
                  <a:cubicBezTo>
                    <a:pt x="201" y="267"/>
                    <a:pt x="201" y="267"/>
                    <a:pt x="201" y="234"/>
                  </a:cubicBezTo>
                  <a:lnTo>
                    <a:pt x="201" y="67"/>
                  </a:lnTo>
                  <a:cubicBezTo>
                    <a:pt x="201" y="34"/>
                    <a:pt x="201" y="34"/>
                    <a:pt x="201" y="0"/>
                  </a:cubicBezTo>
                  <a:close/>
                  <a:moveTo>
                    <a:pt x="134" y="601"/>
                  </a:moveTo>
                  <a:lnTo>
                    <a:pt x="68" y="667"/>
                  </a:lnTo>
                  <a:cubicBezTo>
                    <a:pt x="34" y="667"/>
                    <a:pt x="34" y="667"/>
                    <a:pt x="34" y="701"/>
                  </a:cubicBezTo>
                  <a:cubicBezTo>
                    <a:pt x="34" y="734"/>
                    <a:pt x="34" y="734"/>
                    <a:pt x="34" y="767"/>
                  </a:cubicBezTo>
                  <a:lnTo>
                    <a:pt x="34" y="2168"/>
                  </a:lnTo>
                  <a:cubicBezTo>
                    <a:pt x="34" y="2202"/>
                    <a:pt x="34" y="2202"/>
                    <a:pt x="34" y="2235"/>
                  </a:cubicBezTo>
                  <a:lnTo>
                    <a:pt x="68" y="2235"/>
                  </a:lnTo>
                  <a:lnTo>
                    <a:pt x="134" y="2202"/>
                  </a:lnTo>
                  <a:cubicBezTo>
                    <a:pt x="168" y="2168"/>
                    <a:pt x="168" y="2168"/>
                    <a:pt x="168" y="2135"/>
                  </a:cubicBezTo>
                  <a:cubicBezTo>
                    <a:pt x="168" y="2102"/>
                    <a:pt x="168" y="2102"/>
                    <a:pt x="168" y="2068"/>
                  </a:cubicBezTo>
                  <a:lnTo>
                    <a:pt x="168" y="667"/>
                  </a:lnTo>
                  <a:cubicBezTo>
                    <a:pt x="168" y="634"/>
                    <a:pt x="168" y="634"/>
                    <a:pt x="168" y="60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504;p54">
              <a:extLst>
                <a:ext uri="{FF2B5EF4-FFF2-40B4-BE49-F238E27FC236}">
                  <a16:creationId xmlns:a16="http://schemas.microsoft.com/office/drawing/2014/main" id="{41CED494-661F-40CC-AF0D-A06D5BA7E703}"/>
                </a:ext>
              </a:extLst>
            </p:cNvPr>
            <p:cNvSpPr/>
            <p:nvPr/>
          </p:nvSpPr>
          <p:spPr>
            <a:xfrm>
              <a:off x="4110600" y="1878450"/>
              <a:ext cx="16700" cy="52975"/>
            </a:xfrm>
            <a:custGeom>
              <a:avLst/>
              <a:gdLst/>
              <a:ahLst/>
              <a:cxnLst/>
              <a:rect l="l" t="t" r="r" b="b"/>
              <a:pathLst>
                <a:path w="668" h="2119" extrusionOk="0">
                  <a:moveTo>
                    <a:pt x="301" y="1"/>
                  </a:moveTo>
                  <a:lnTo>
                    <a:pt x="234" y="67"/>
                  </a:lnTo>
                  <a:cubicBezTo>
                    <a:pt x="201" y="67"/>
                    <a:pt x="201" y="67"/>
                    <a:pt x="201" y="101"/>
                  </a:cubicBezTo>
                  <a:cubicBezTo>
                    <a:pt x="168" y="134"/>
                    <a:pt x="168" y="134"/>
                    <a:pt x="201" y="167"/>
                  </a:cubicBezTo>
                  <a:lnTo>
                    <a:pt x="201" y="668"/>
                  </a:lnTo>
                  <a:lnTo>
                    <a:pt x="34" y="734"/>
                  </a:lnTo>
                  <a:cubicBezTo>
                    <a:pt x="34" y="768"/>
                    <a:pt x="1" y="768"/>
                    <a:pt x="1" y="801"/>
                  </a:cubicBezTo>
                  <a:cubicBezTo>
                    <a:pt x="1" y="835"/>
                    <a:pt x="1" y="835"/>
                    <a:pt x="1" y="868"/>
                  </a:cubicBezTo>
                  <a:lnTo>
                    <a:pt x="1" y="968"/>
                  </a:lnTo>
                  <a:cubicBezTo>
                    <a:pt x="1" y="968"/>
                    <a:pt x="1" y="1001"/>
                    <a:pt x="1" y="1001"/>
                  </a:cubicBezTo>
                  <a:lnTo>
                    <a:pt x="34" y="1001"/>
                  </a:lnTo>
                  <a:lnTo>
                    <a:pt x="201" y="935"/>
                  </a:lnTo>
                  <a:lnTo>
                    <a:pt x="201" y="1735"/>
                  </a:lnTo>
                  <a:cubicBezTo>
                    <a:pt x="168" y="1835"/>
                    <a:pt x="201" y="1969"/>
                    <a:pt x="268" y="2069"/>
                  </a:cubicBezTo>
                  <a:cubicBezTo>
                    <a:pt x="284" y="2102"/>
                    <a:pt x="318" y="2119"/>
                    <a:pt x="359" y="2119"/>
                  </a:cubicBezTo>
                  <a:cubicBezTo>
                    <a:pt x="401" y="2119"/>
                    <a:pt x="451" y="2102"/>
                    <a:pt x="501" y="2069"/>
                  </a:cubicBezTo>
                  <a:lnTo>
                    <a:pt x="635" y="2002"/>
                  </a:lnTo>
                  <a:cubicBezTo>
                    <a:pt x="668" y="2002"/>
                    <a:pt x="668" y="1969"/>
                    <a:pt x="668" y="1935"/>
                  </a:cubicBezTo>
                  <a:cubicBezTo>
                    <a:pt x="668" y="1935"/>
                    <a:pt x="668" y="1902"/>
                    <a:pt x="668" y="1869"/>
                  </a:cubicBezTo>
                  <a:lnTo>
                    <a:pt x="668" y="1802"/>
                  </a:lnTo>
                  <a:cubicBezTo>
                    <a:pt x="668" y="1769"/>
                    <a:pt x="668" y="1735"/>
                    <a:pt x="668" y="1735"/>
                  </a:cubicBezTo>
                  <a:lnTo>
                    <a:pt x="635" y="1735"/>
                  </a:lnTo>
                  <a:lnTo>
                    <a:pt x="534" y="1802"/>
                  </a:lnTo>
                  <a:cubicBezTo>
                    <a:pt x="501" y="1835"/>
                    <a:pt x="468" y="1835"/>
                    <a:pt x="468" y="1835"/>
                  </a:cubicBezTo>
                  <a:cubicBezTo>
                    <a:pt x="434" y="1835"/>
                    <a:pt x="401" y="1835"/>
                    <a:pt x="401" y="1802"/>
                  </a:cubicBezTo>
                  <a:cubicBezTo>
                    <a:pt x="401" y="1769"/>
                    <a:pt x="368" y="1769"/>
                    <a:pt x="368" y="1735"/>
                  </a:cubicBezTo>
                  <a:cubicBezTo>
                    <a:pt x="368" y="1702"/>
                    <a:pt x="368" y="1668"/>
                    <a:pt x="368" y="1635"/>
                  </a:cubicBezTo>
                  <a:lnTo>
                    <a:pt x="334" y="835"/>
                  </a:lnTo>
                  <a:lnTo>
                    <a:pt x="601" y="668"/>
                  </a:lnTo>
                  <a:cubicBezTo>
                    <a:pt x="601" y="668"/>
                    <a:pt x="601" y="634"/>
                    <a:pt x="635" y="634"/>
                  </a:cubicBezTo>
                  <a:cubicBezTo>
                    <a:pt x="635" y="601"/>
                    <a:pt x="635" y="568"/>
                    <a:pt x="635" y="568"/>
                  </a:cubicBezTo>
                  <a:lnTo>
                    <a:pt x="635" y="468"/>
                  </a:lnTo>
                  <a:cubicBezTo>
                    <a:pt x="635" y="434"/>
                    <a:pt x="635" y="434"/>
                    <a:pt x="635" y="401"/>
                  </a:cubicBezTo>
                  <a:lnTo>
                    <a:pt x="601" y="401"/>
                  </a:lnTo>
                  <a:lnTo>
                    <a:pt x="334" y="568"/>
                  </a:lnTo>
                  <a:lnTo>
                    <a:pt x="334" y="67"/>
                  </a:lnTo>
                  <a:cubicBezTo>
                    <a:pt x="334" y="34"/>
                    <a:pt x="334" y="1"/>
                    <a:pt x="3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505;p54">
              <a:extLst>
                <a:ext uri="{FF2B5EF4-FFF2-40B4-BE49-F238E27FC236}">
                  <a16:creationId xmlns:a16="http://schemas.microsoft.com/office/drawing/2014/main" id="{751BFC3E-2D5E-4DB9-9771-EBBFFCA6637B}"/>
                </a:ext>
              </a:extLst>
            </p:cNvPr>
            <p:cNvSpPr/>
            <p:nvPr/>
          </p:nvSpPr>
          <p:spPr>
            <a:xfrm>
              <a:off x="4131450" y="1876775"/>
              <a:ext cx="23375" cy="44225"/>
            </a:xfrm>
            <a:custGeom>
              <a:avLst/>
              <a:gdLst/>
              <a:ahLst/>
              <a:cxnLst/>
              <a:rect l="l" t="t" r="r" b="b"/>
              <a:pathLst>
                <a:path w="935" h="1769" extrusionOk="0">
                  <a:moveTo>
                    <a:pt x="593" y="309"/>
                  </a:moveTo>
                  <a:cubicBezTo>
                    <a:pt x="626" y="309"/>
                    <a:pt x="651" y="318"/>
                    <a:pt x="668" y="334"/>
                  </a:cubicBezTo>
                  <a:cubicBezTo>
                    <a:pt x="735" y="401"/>
                    <a:pt x="768" y="501"/>
                    <a:pt x="735" y="601"/>
                  </a:cubicBezTo>
                  <a:lnTo>
                    <a:pt x="201" y="902"/>
                  </a:lnTo>
                  <a:cubicBezTo>
                    <a:pt x="201" y="835"/>
                    <a:pt x="201" y="768"/>
                    <a:pt x="234" y="735"/>
                  </a:cubicBezTo>
                  <a:cubicBezTo>
                    <a:pt x="234" y="668"/>
                    <a:pt x="268" y="601"/>
                    <a:pt x="268" y="568"/>
                  </a:cubicBezTo>
                  <a:cubicBezTo>
                    <a:pt x="301" y="501"/>
                    <a:pt x="334" y="468"/>
                    <a:pt x="368" y="435"/>
                  </a:cubicBezTo>
                  <a:cubicBezTo>
                    <a:pt x="401" y="401"/>
                    <a:pt x="434" y="368"/>
                    <a:pt x="468" y="334"/>
                  </a:cubicBezTo>
                  <a:cubicBezTo>
                    <a:pt x="518" y="318"/>
                    <a:pt x="559" y="309"/>
                    <a:pt x="593" y="309"/>
                  </a:cubicBezTo>
                  <a:close/>
                  <a:moveTo>
                    <a:pt x="668" y="1"/>
                  </a:moveTo>
                  <a:cubicBezTo>
                    <a:pt x="601" y="1"/>
                    <a:pt x="534" y="34"/>
                    <a:pt x="468" y="68"/>
                  </a:cubicBezTo>
                  <a:cubicBezTo>
                    <a:pt x="401" y="101"/>
                    <a:pt x="334" y="168"/>
                    <a:pt x="301" y="234"/>
                  </a:cubicBezTo>
                  <a:cubicBezTo>
                    <a:pt x="234" y="301"/>
                    <a:pt x="201" y="368"/>
                    <a:pt x="167" y="468"/>
                  </a:cubicBezTo>
                  <a:cubicBezTo>
                    <a:pt x="101" y="535"/>
                    <a:pt x="101" y="635"/>
                    <a:pt x="67" y="735"/>
                  </a:cubicBezTo>
                  <a:cubicBezTo>
                    <a:pt x="34" y="801"/>
                    <a:pt x="34" y="902"/>
                    <a:pt x="34" y="1002"/>
                  </a:cubicBezTo>
                  <a:cubicBezTo>
                    <a:pt x="1" y="1102"/>
                    <a:pt x="1" y="1202"/>
                    <a:pt x="34" y="1302"/>
                  </a:cubicBezTo>
                  <a:cubicBezTo>
                    <a:pt x="34" y="1369"/>
                    <a:pt x="34" y="1469"/>
                    <a:pt x="67" y="1535"/>
                  </a:cubicBezTo>
                  <a:cubicBezTo>
                    <a:pt x="67" y="1602"/>
                    <a:pt x="101" y="1669"/>
                    <a:pt x="167" y="1702"/>
                  </a:cubicBezTo>
                  <a:cubicBezTo>
                    <a:pt x="201" y="1735"/>
                    <a:pt x="234" y="1769"/>
                    <a:pt x="301" y="1769"/>
                  </a:cubicBezTo>
                  <a:cubicBezTo>
                    <a:pt x="368" y="1769"/>
                    <a:pt x="434" y="1769"/>
                    <a:pt x="468" y="1735"/>
                  </a:cubicBezTo>
                  <a:cubicBezTo>
                    <a:pt x="534" y="1702"/>
                    <a:pt x="601" y="1635"/>
                    <a:pt x="668" y="1569"/>
                  </a:cubicBezTo>
                  <a:cubicBezTo>
                    <a:pt x="701" y="1535"/>
                    <a:pt x="768" y="1469"/>
                    <a:pt x="801" y="1402"/>
                  </a:cubicBezTo>
                  <a:cubicBezTo>
                    <a:pt x="835" y="1369"/>
                    <a:pt x="868" y="1302"/>
                    <a:pt x="868" y="1235"/>
                  </a:cubicBezTo>
                  <a:cubicBezTo>
                    <a:pt x="901" y="1202"/>
                    <a:pt x="901" y="1135"/>
                    <a:pt x="901" y="1102"/>
                  </a:cubicBezTo>
                  <a:lnTo>
                    <a:pt x="901" y="1068"/>
                  </a:lnTo>
                  <a:cubicBezTo>
                    <a:pt x="901" y="1052"/>
                    <a:pt x="893" y="1043"/>
                    <a:pt x="885" y="1043"/>
                  </a:cubicBezTo>
                  <a:cubicBezTo>
                    <a:pt x="876" y="1043"/>
                    <a:pt x="868" y="1052"/>
                    <a:pt x="868" y="1068"/>
                  </a:cubicBezTo>
                  <a:lnTo>
                    <a:pt x="801" y="1102"/>
                  </a:lnTo>
                  <a:lnTo>
                    <a:pt x="768" y="1102"/>
                  </a:lnTo>
                  <a:cubicBezTo>
                    <a:pt x="768" y="1135"/>
                    <a:pt x="735" y="1135"/>
                    <a:pt x="735" y="1168"/>
                  </a:cubicBezTo>
                  <a:cubicBezTo>
                    <a:pt x="701" y="1202"/>
                    <a:pt x="701" y="1268"/>
                    <a:pt x="668" y="1335"/>
                  </a:cubicBezTo>
                  <a:cubicBezTo>
                    <a:pt x="601" y="1369"/>
                    <a:pt x="568" y="1435"/>
                    <a:pt x="501" y="1469"/>
                  </a:cubicBezTo>
                  <a:cubicBezTo>
                    <a:pt x="468" y="1485"/>
                    <a:pt x="426" y="1494"/>
                    <a:pt x="388" y="1494"/>
                  </a:cubicBezTo>
                  <a:cubicBezTo>
                    <a:pt x="351" y="1494"/>
                    <a:pt x="318" y="1485"/>
                    <a:pt x="301" y="1469"/>
                  </a:cubicBezTo>
                  <a:cubicBezTo>
                    <a:pt x="234" y="1369"/>
                    <a:pt x="201" y="1302"/>
                    <a:pt x="201" y="1202"/>
                  </a:cubicBezTo>
                  <a:lnTo>
                    <a:pt x="201" y="1168"/>
                  </a:lnTo>
                  <a:lnTo>
                    <a:pt x="901" y="768"/>
                  </a:lnTo>
                  <a:cubicBezTo>
                    <a:pt x="901" y="768"/>
                    <a:pt x="935" y="735"/>
                    <a:pt x="935" y="735"/>
                  </a:cubicBezTo>
                  <a:cubicBezTo>
                    <a:pt x="935" y="701"/>
                    <a:pt x="935" y="668"/>
                    <a:pt x="935" y="668"/>
                  </a:cubicBezTo>
                  <a:lnTo>
                    <a:pt x="935" y="568"/>
                  </a:lnTo>
                  <a:cubicBezTo>
                    <a:pt x="935" y="468"/>
                    <a:pt x="935" y="368"/>
                    <a:pt x="901" y="268"/>
                  </a:cubicBezTo>
                  <a:cubicBezTo>
                    <a:pt x="868" y="201"/>
                    <a:pt x="868" y="134"/>
                    <a:pt x="801" y="101"/>
                  </a:cubicBezTo>
                  <a:cubicBezTo>
                    <a:pt x="768" y="34"/>
                    <a:pt x="735" y="34"/>
                    <a:pt x="6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506;p54">
              <a:extLst>
                <a:ext uri="{FF2B5EF4-FFF2-40B4-BE49-F238E27FC236}">
                  <a16:creationId xmlns:a16="http://schemas.microsoft.com/office/drawing/2014/main" id="{4A0A2C0D-7926-422E-9509-530294AF7DB7}"/>
                </a:ext>
              </a:extLst>
            </p:cNvPr>
            <p:cNvSpPr/>
            <p:nvPr/>
          </p:nvSpPr>
          <p:spPr>
            <a:xfrm>
              <a:off x="4163150" y="1851350"/>
              <a:ext cx="35050" cy="55475"/>
            </a:xfrm>
            <a:custGeom>
              <a:avLst/>
              <a:gdLst/>
              <a:ahLst/>
              <a:cxnLst/>
              <a:rect l="l" t="t" r="r" b="b"/>
              <a:pathLst>
                <a:path w="1402" h="2219" extrusionOk="0">
                  <a:moveTo>
                    <a:pt x="1176" y="1"/>
                  </a:moveTo>
                  <a:cubicBezTo>
                    <a:pt x="1126" y="1"/>
                    <a:pt x="1068" y="17"/>
                    <a:pt x="1001" y="51"/>
                  </a:cubicBezTo>
                  <a:cubicBezTo>
                    <a:pt x="968" y="84"/>
                    <a:pt x="934" y="117"/>
                    <a:pt x="901" y="151"/>
                  </a:cubicBezTo>
                  <a:cubicBezTo>
                    <a:pt x="834" y="184"/>
                    <a:pt x="834" y="217"/>
                    <a:pt x="801" y="251"/>
                  </a:cubicBezTo>
                  <a:cubicBezTo>
                    <a:pt x="767" y="284"/>
                    <a:pt x="734" y="317"/>
                    <a:pt x="734" y="351"/>
                  </a:cubicBezTo>
                  <a:cubicBezTo>
                    <a:pt x="701" y="417"/>
                    <a:pt x="667" y="451"/>
                    <a:pt x="667" y="518"/>
                  </a:cubicBezTo>
                  <a:cubicBezTo>
                    <a:pt x="667" y="451"/>
                    <a:pt x="601" y="384"/>
                    <a:pt x="567" y="384"/>
                  </a:cubicBezTo>
                  <a:cubicBezTo>
                    <a:pt x="538" y="374"/>
                    <a:pt x="512" y="370"/>
                    <a:pt x="488" y="370"/>
                  </a:cubicBezTo>
                  <a:cubicBezTo>
                    <a:pt x="431" y="370"/>
                    <a:pt x="391" y="394"/>
                    <a:pt x="367" y="417"/>
                  </a:cubicBezTo>
                  <a:cubicBezTo>
                    <a:pt x="300" y="451"/>
                    <a:pt x="267" y="484"/>
                    <a:pt x="267" y="484"/>
                  </a:cubicBezTo>
                  <a:lnTo>
                    <a:pt x="167" y="584"/>
                  </a:lnTo>
                  <a:lnTo>
                    <a:pt x="100" y="584"/>
                  </a:lnTo>
                  <a:lnTo>
                    <a:pt x="34" y="651"/>
                  </a:lnTo>
                  <a:cubicBezTo>
                    <a:pt x="34" y="651"/>
                    <a:pt x="0" y="651"/>
                    <a:pt x="0" y="684"/>
                  </a:cubicBezTo>
                  <a:cubicBezTo>
                    <a:pt x="0" y="718"/>
                    <a:pt x="0" y="718"/>
                    <a:pt x="0" y="751"/>
                  </a:cubicBezTo>
                  <a:lnTo>
                    <a:pt x="0" y="2185"/>
                  </a:lnTo>
                  <a:cubicBezTo>
                    <a:pt x="0" y="2185"/>
                    <a:pt x="0" y="2219"/>
                    <a:pt x="0" y="2219"/>
                  </a:cubicBezTo>
                  <a:lnTo>
                    <a:pt x="34" y="2219"/>
                  </a:lnTo>
                  <a:lnTo>
                    <a:pt x="100" y="2185"/>
                  </a:lnTo>
                  <a:cubicBezTo>
                    <a:pt x="134" y="2185"/>
                    <a:pt x="134" y="2152"/>
                    <a:pt x="167" y="2119"/>
                  </a:cubicBezTo>
                  <a:cubicBezTo>
                    <a:pt x="167" y="2119"/>
                    <a:pt x="167" y="2085"/>
                    <a:pt x="167" y="2052"/>
                  </a:cubicBezTo>
                  <a:lnTo>
                    <a:pt x="167" y="1218"/>
                  </a:lnTo>
                  <a:cubicBezTo>
                    <a:pt x="134" y="1118"/>
                    <a:pt x="167" y="985"/>
                    <a:pt x="234" y="851"/>
                  </a:cubicBezTo>
                  <a:cubicBezTo>
                    <a:pt x="234" y="784"/>
                    <a:pt x="300" y="718"/>
                    <a:pt x="401" y="651"/>
                  </a:cubicBezTo>
                  <a:cubicBezTo>
                    <a:pt x="434" y="634"/>
                    <a:pt x="467" y="626"/>
                    <a:pt x="496" y="626"/>
                  </a:cubicBezTo>
                  <a:cubicBezTo>
                    <a:pt x="526" y="626"/>
                    <a:pt x="551" y="634"/>
                    <a:pt x="567" y="651"/>
                  </a:cubicBezTo>
                  <a:cubicBezTo>
                    <a:pt x="601" y="751"/>
                    <a:pt x="634" y="884"/>
                    <a:pt x="634" y="985"/>
                  </a:cubicBezTo>
                  <a:lnTo>
                    <a:pt x="634" y="1818"/>
                  </a:lnTo>
                  <a:cubicBezTo>
                    <a:pt x="601" y="1818"/>
                    <a:pt x="601" y="1852"/>
                    <a:pt x="634" y="1852"/>
                  </a:cubicBezTo>
                  <a:lnTo>
                    <a:pt x="667" y="1852"/>
                  </a:lnTo>
                  <a:lnTo>
                    <a:pt x="734" y="1818"/>
                  </a:lnTo>
                  <a:cubicBezTo>
                    <a:pt x="734" y="1785"/>
                    <a:pt x="767" y="1785"/>
                    <a:pt x="767" y="1752"/>
                  </a:cubicBezTo>
                  <a:cubicBezTo>
                    <a:pt x="767" y="1752"/>
                    <a:pt x="767" y="1718"/>
                    <a:pt x="767" y="1685"/>
                  </a:cubicBezTo>
                  <a:lnTo>
                    <a:pt x="767" y="851"/>
                  </a:lnTo>
                  <a:cubicBezTo>
                    <a:pt x="767" y="751"/>
                    <a:pt x="801" y="618"/>
                    <a:pt x="834" y="484"/>
                  </a:cubicBezTo>
                  <a:cubicBezTo>
                    <a:pt x="868" y="417"/>
                    <a:pt x="934" y="351"/>
                    <a:pt x="1001" y="284"/>
                  </a:cubicBezTo>
                  <a:cubicBezTo>
                    <a:pt x="1034" y="267"/>
                    <a:pt x="1068" y="259"/>
                    <a:pt x="1097" y="259"/>
                  </a:cubicBezTo>
                  <a:cubicBezTo>
                    <a:pt x="1126" y="259"/>
                    <a:pt x="1151" y="267"/>
                    <a:pt x="1168" y="284"/>
                  </a:cubicBezTo>
                  <a:cubicBezTo>
                    <a:pt x="1234" y="384"/>
                    <a:pt x="1234" y="518"/>
                    <a:pt x="1234" y="618"/>
                  </a:cubicBezTo>
                  <a:lnTo>
                    <a:pt x="1234" y="1452"/>
                  </a:lnTo>
                  <a:cubicBezTo>
                    <a:pt x="1234" y="1452"/>
                    <a:pt x="1234" y="1485"/>
                    <a:pt x="1234" y="1485"/>
                  </a:cubicBezTo>
                  <a:lnTo>
                    <a:pt x="1268" y="1485"/>
                  </a:lnTo>
                  <a:lnTo>
                    <a:pt x="1335" y="1452"/>
                  </a:lnTo>
                  <a:cubicBezTo>
                    <a:pt x="1368" y="1452"/>
                    <a:pt x="1368" y="1418"/>
                    <a:pt x="1368" y="1418"/>
                  </a:cubicBezTo>
                  <a:cubicBezTo>
                    <a:pt x="1401" y="1385"/>
                    <a:pt x="1401" y="1351"/>
                    <a:pt x="1368" y="1351"/>
                  </a:cubicBezTo>
                  <a:lnTo>
                    <a:pt x="1368" y="518"/>
                  </a:lnTo>
                  <a:cubicBezTo>
                    <a:pt x="1401" y="351"/>
                    <a:pt x="1368" y="184"/>
                    <a:pt x="1301" y="51"/>
                  </a:cubicBezTo>
                  <a:cubicBezTo>
                    <a:pt x="1268" y="17"/>
                    <a:pt x="1226" y="1"/>
                    <a:pt x="11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507;p54">
              <a:extLst>
                <a:ext uri="{FF2B5EF4-FFF2-40B4-BE49-F238E27FC236}">
                  <a16:creationId xmlns:a16="http://schemas.microsoft.com/office/drawing/2014/main" id="{D2C83081-3940-4B43-BF3F-59395D147A6F}"/>
                </a:ext>
              </a:extLst>
            </p:cNvPr>
            <p:cNvSpPr/>
            <p:nvPr/>
          </p:nvSpPr>
          <p:spPr>
            <a:xfrm>
              <a:off x="4202350" y="1835925"/>
              <a:ext cx="22525" cy="45900"/>
            </a:xfrm>
            <a:custGeom>
              <a:avLst/>
              <a:gdLst/>
              <a:ahLst/>
              <a:cxnLst/>
              <a:rect l="l" t="t" r="r" b="b"/>
              <a:pathLst>
                <a:path w="901" h="1836" extrusionOk="0">
                  <a:moveTo>
                    <a:pt x="701" y="801"/>
                  </a:moveTo>
                  <a:lnTo>
                    <a:pt x="701" y="868"/>
                  </a:lnTo>
                  <a:cubicBezTo>
                    <a:pt x="701" y="934"/>
                    <a:pt x="701" y="1001"/>
                    <a:pt x="667" y="1068"/>
                  </a:cubicBezTo>
                  <a:cubicBezTo>
                    <a:pt x="667" y="1135"/>
                    <a:pt x="634" y="1201"/>
                    <a:pt x="600" y="1235"/>
                  </a:cubicBezTo>
                  <a:cubicBezTo>
                    <a:pt x="600" y="1301"/>
                    <a:pt x="567" y="1335"/>
                    <a:pt x="500" y="1401"/>
                  </a:cubicBezTo>
                  <a:cubicBezTo>
                    <a:pt x="467" y="1435"/>
                    <a:pt x="434" y="1468"/>
                    <a:pt x="367" y="1501"/>
                  </a:cubicBezTo>
                  <a:lnTo>
                    <a:pt x="400" y="1501"/>
                  </a:lnTo>
                  <a:cubicBezTo>
                    <a:pt x="367" y="1501"/>
                    <a:pt x="334" y="1535"/>
                    <a:pt x="300" y="1535"/>
                  </a:cubicBezTo>
                  <a:lnTo>
                    <a:pt x="234" y="1535"/>
                  </a:lnTo>
                  <a:cubicBezTo>
                    <a:pt x="200" y="1501"/>
                    <a:pt x="200" y="1501"/>
                    <a:pt x="200" y="1468"/>
                  </a:cubicBezTo>
                  <a:cubicBezTo>
                    <a:pt x="200" y="1468"/>
                    <a:pt x="200" y="1435"/>
                    <a:pt x="200" y="1401"/>
                  </a:cubicBezTo>
                  <a:cubicBezTo>
                    <a:pt x="200" y="1335"/>
                    <a:pt x="234" y="1268"/>
                    <a:pt x="267" y="1201"/>
                  </a:cubicBezTo>
                  <a:cubicBezTo>
                    <a:pt x="334" y="1135"/>
                    <a:pt x="400" y="1034"/>
                    <a:pt x="467" y="1001"/>
                  </a:cubicBezTo>
                  <a:lnTo>
                    <a:pt x="701" y="801"/>
                  </a:lnTo>
                  <a:close/>
                  <a:moveTo>
                    <a:pt x="667" y="0"/>
                  </a:moveTo>
                  <a:cubicBezTo>
                    <a:pt x="600" y="34"/>
                    <a:pt x="534" y="34"/>
                    <a:pt x="500" y="67"/>
                  </a:cubicBezTo>
                  <a:cubicBezTo>
                    <a:pt x="434" y="100"/>
                    <a:pt x="367" y="134"/>
                    <a:pt x="334" y="201"/>
                  </a:cubicBezTo>
                  <a:cubicBezTo>
                    <a:pt x="300" y="234"/>
                    <a:pt x="267" y="301"/>
                    <a:pt x="234" y="367"/>
                  </a:cubicBezTo>
                  <a:cubicBezTo>
                    <a:pt x="200" y="401"/>
                    <a:pt x="167" y="467"/>
                    <a:pt x="133" y="534"/>
                  </a:cubicBezTo>
                  <a:cubicBezTo>
                    <a:pt x="133" y="567"/>
                    <a:pt x="100" y="634"/>
                    <a:pt x="100" y="668"/>
                  </a:cubicBezTo>
                  <a:lnTo>
                    <a:pt x="100" y="734"/>
                  </a:lnTo>
                  <a:lnTo>
                    <a:pt x="133" y="734"/>
                  </a:lnTo>
                  <a:lnTo>
                    <a:pt x="200" y="701"/>
                  </a:lnTo>
                  <a:lnTo>
                    <a:pt x="234" y="668"/>
                  </a:lnTo>
                  <a:cubicBezTo>
                    <a:pt x="234" y="668"/>
                    <a:pt x="267" y="634"/>
                    <a:pt x="267" y="634"/>
                  </a:cubicBezTo>
                  <a:cubicBezTo>
                    <a:pt x="267" y="567"/>
                    <a:pt x="300" y="501"/>
                    <a:pt x="334" y="467"/>
                  </a:cubicBezTo>
                  <a:cubicBezTo>
                    <a:pt x="367" y="401"/>
                    <a:pt x="400" y="367"/>
                    <a:pt x="467" y="334"/>
                  </a:cubicBezTo>
                  <a:cubicBezTo>
                    <a:pt x="534" y="301"/>
                    <a:pt x="567" y="301"/>
                    <a:pt x="634" y="301"/>
                  </a:cubicBezTo>
                  <a:cubicBezTo>
                    <a:pt x="667" y="334"/>
                    <a:pt x="701" y="401"/>
                    <a:pt x="701" y="501"/>
                  </a:cubicBezTo>
                  <a:lnTo>
                    <a:pt x="701" y="534"/>
                  </a:lnTo>
                  <a:lnTo>
                    <a:pt x="434" y="768"/>
                  </a:lnTo>
                  <a:cubicBezTo>
                    <a:pt x="367" y="834"/>
                    <a:pt x="300" y="868"/>
                    <a:pt x="267" y="934"/>
                  </a:cubicBezTo>
                  <a:cubicBezTo>
                    <a:pt x="200" y="1001"/>
                    <a:pt x="167" y="1034"/>
                    <a:pt x="133" y="1101"/>
                  </a:cubicBezTo>
                  <a:cubicBezTo>
                    <a:pt x="100" y="1168"/>
                    <a:pt x="67" y="1235"/>
                    <a:pt x="33" y="1335"/>
                  </a:cubicBezTo>
                  <a:cubicBezTo>
                    <a:pt x="33" y="1401"/>
                    <a:pt x="0" y="1468"/>
                    <a:pt x="33" y="1568"/>
                  </a:cubicBezTo>
                  <a:cubicBezTo>
                    <a:pt x="33" y="1602"/>
                    <a:pt x="67" y="1668"/>
                    <a:pt x="100" y="1702"/>
                  </a:cubicBezTo>
                  <a:cubicBezTo>
                    <a:pt x="100" y="1735"/>
                    <a:pt x="133" y="1768"/>
                    <a:pt x="167" y="1802"/>
                  </a:cubicBezTo>
                  <a:cubicBezTo>
                    <a:pt x="200" y="1835"/>
                    <a:pt x="234" y="1835"/>
                    <a:pt x="267" y="1835"/>
                  </a:cubicBezTo>
                  <a:cubicBezTo>
                    <a:pt x="334" y="1835"/>
                    <a:pt x="367" y="1802"/>
                    <a:pt x="400" y="1768"/>
                  </a:cubicBezTo>
                  <a:cubicBezTo>
                    <a:pt x="434" y="1768"/>
                    <a:pt x="467" y="1735"/>
                    <a:pt x="500" y="1702"/>
                  </a:cubicBezTo>
                  <a:cubicBezTo>
                    <a:pt x="534" y="1668"/>
                    <a:pt x="567" y="1635"/>
                    <a:pt x="600" y="1602"/>
                  </a:cubicBezTo>
                  <a:cubicBezTo>
                    <a:pt x="634" y="1568"/>
                    <a:pt x="667" y="1535"/>
                    <a:pt x="701" y="1468"/>
                  </a:cubicBezTo>
                  <a:cubicBezTo>
                    <a:pt x="734" y="1435"/>
                    <a:pt x="734" y="1401"/>
                    <a:pt x="767" y="1335"/>
                  </a:cubicBezTo>
                  <a:lnTo>
                    <a:pt x="767" y="1468"/>
                  </a:lnTo>
                  <a:cubicBezTo>
                    <a:pt x="734" y="1501"/>
                    <a:pt x="734" y="1501"/>
                    <a:pt x="767" y="1535"/>
                  </a:cubicBezTo>
                  <a:lnTo>
                    <a:pt x="801" y="1535"/>
                  </a:lnTo>
                  <a:lnTo>
                    <a:pt x="867" y="1468"/>
                  </a:lnTo>
                  <a:cubicBezTo>
                    <a:pt x="867" y="1468"/>
                    <a:pt x="901" y="1468"/>
                    <a:pt x="901" y="1435"/>
                  </a:cubicBezTo>
                  <a:cubicBezTo>
                    <a:pt x="901" y="1401"/>
                    <a:pt x="901" y="1401"/>
                    <a:pt x="901" y="1368"/>
                  </a:cubicBezTo>
                  <a:lnTo>
                    <a:pt x="901" y="434"/>
                  </a:lnTo>
                  <a:cubicBezTo>
                    <a:pt x="901" y="367"/>
                    <a:pt x="901" y="267"/>
                    <a:pt x="867" y="201"/>
                  </a:cubicBezTo>
                  <a:cubicBezTo>
                    <a:pt x="867" y="134"/>
                    <a:pt x="834" y="100"/>
                    <a:pt x="801" y="67"/>
                  </a:cubicBezTo>
                  <a:cubicBezTo>
                    <a:pt x="734" y="34"/>
                    <a:pt x="701" y="0"/>
                    <a:pt x="6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508;p54">
              <a:extLst>
                <a:ext uri="{FF2B5EF4-FFF2-40B4-BE49-F238E27FC236}">
                  <a16:creationId xmlns:a16="http://schemas.microsoft.com/office/drawing/2014/main" id="{C317D92E-0CED-4F11-8A5C-B7FC301D4979}"/>
                </a:ext>
              </a:extLst>
            </p:cNvPr>
            <p:cNvSpPr/>
            <p:nvPr/>
          </p:nvSpPr>
          <p:spPr>
            <a:xfrm>
              <a:off x="4233200" y="1819250"/>
              <a:ext cx="22525" cy="62575"/>
            </a:xfrm>
            <a:custGeom>
              <a:avLst/>
              <a:gdLst/>
              <a:ahLst/>
              <a:cxnLst/>
              <a:rect l="l" t="t" r="r" b="b"/>
              <a:pathLst>
                <a:path w="901" h="2503" extrusionOk="0">
                  <a:moveTo>
                    <a:pt x="546" y="284"/>
                  </a:moveTo>
                  <a:cubicBezTo>
                    <a:pt x="584" y="284"/>
                    <a:pt x="617" y="300"/>
                    <a:pt x="634" y="334"/>
                  </a:cubicBezTo>
                  <a:cubicBezTo>
                    <a:pt x="701" y="401"/>
                    <a:pt x="734" y="534"/>
                    <a:pt x="734" y="634"/>
                  </a:cubicBezTo>
                  <a:lnTo>
                    <a:pt x="734" y="801"/>
                  </a:lnTo>
                  <a:cubicBezTo>
                    <a:pt x="734" y="934"/>
                    <a:pt x="701" y="1068"/>
                    <a:pt x="634" y="1201"/>
                  </a:cubicBezTo>
                  <a:cubicBezTo>
                    <a:pt x="601" y="1301"/>
                    <a:pt x="534" y="1368"/>
                    <a:pt x="434" y="1435"/>
                  </a:cubicBezTo>
                  <a:cubicBezTo>
                    <a:pt x="401" y="1468"/>
                    <a:pt x="367" y="1485"/>
                    <a:pt x="334" y="1485"/>
                  </a:cubicBezTo>
                  <a:cubicBezTo>
                    <a:pt x="300" y="1485"/>
                    <a:pt x="267" y="1468"/>
                    <a:pt x="234" y="1435"/>
                  </a:cubicBezTo>
                  <a:cubicBezTo>
                    <a:pt x="167" y="1368"/>
                    <a:pt x="134" y="1268"/>
                    <a:pt x="134" y="1168"/>
                  </a:cubicBezTo>
                  <a:cubicBezTo>
                    <a:pt x="134" y="1068"/>
                    <a:pt x="134" y="1001"/>
                    <a:pt x="134" y="901"/>
                  </a:cubicBezTo>
                  <a:cubicBezTo>
                    <a:pt x="134" y="801"/>
                    <a:pt x="167" y="667"/>
                    <a:pt x="234" y="567"/>
                  </a:cubicBezTo>
                  <a:cubicBezTo>
                    <a:pt x="267" y="467"/>
                    <a:pt x="334" y="367"/>
                    <a:pt x="434" y="334"/>
                  </a:cubicBezTo>
                  <a:cubicBezTo>
                    <a:pt x="467" y="300"/>
                    <a:pt x="509" y="284"/>
                    <a:pt x="546" y="284"/>
                  </a:cubicBezTo>
                  <a:close/>
                  <a:moveTo>
                    <a:pt x="634" y="0"/>
                  </a:moveTo>
                  <a:cubicBezTo>
                    <a:pt x="567" y="0"/>
                    <a:pt x="501" y="0"/>
                    <a:pt x="434" y="34"/>
                  </a:cubicBezTo>
                  <a:cubicBezTo>
                    <a:pt x="367" y="100"/>
                    <a:pt x="300" y="134"/>
                    <a:pt x="267" y="234"/>
                  </a:cubicBezTo>
                  <a:cubicBezTo>
                    <a:pt x="200" y="267"/>
                    <a:pt x="167" y="367"/>
                    <a:pt x="134" y="434"/>
                  </a:cubicBezTo>
                  <a:lnTo>
                    <a:pt x="134" y="334"/>
                  </a:lnTo>
                  <a:cubicBezTo>
                    <a:pt x="167" y="334"/>
                    <a:pt x="167" y="300"/>
                    <a:pt x="134" y="300"/>
                  </a:cubicBezTo>
                  <a:cubicBezTo>
                    <a:pt x="134" y="284"/>
                    <a:pt x="134" y="275"/>
                    <a:pt x="130" y="275"/>
                  </a:cubicBezTo>
                  <a:cubicBezTo>
                    <a:pt x="125" y="275"/>
                    <a:pt x="117" y="284"/>
                    <a:pt x="100" y="300"/>
                  </a:cubicBezTo>
                  <a:lnTo>
                    <a:pt x="34" y="334"/>
                  </a:lnTo>
                  <a:cubicBezTo>
                    <a:pt x="34" y="334"/>
                    <a:pt x="0" y="367"/>
                    <a:pt x="0" y="367"/>
                  </a:cubicBezTo>
                  <a:cubicBezTo>
                    <a:pt x="0" y="401"/>
                    <a:pt x="0" y="434"/>
                    <a:pt x="0" y="434"/>
                  </a:cubicBezTo>
                  <a:lnTo>
                    <a:pt x="0" y="2435"/>
                  </a:lnTo>
                  <a:cubicBezTo>
                    <a:pt x="0" y="2469"/>
                    <a:pt x="0" y="2469"/>
                    <a:pt x="0" y="2502"/>
                  </a:cubicBezTo>
                  <a:lnTo>
                    <a:pt x="34" y="2502"/>
                  </a:lnTo>
                  <a:lnTo>
                    <a:pt x="100" y="2435"/>
                  </a:lnTo>
                  <a:cubicBezTo>
                    <a:pt x="134" y="2435"/>
                    <a:pt x="134" y="2435"/>
                    <a:pt x="134" y="2402"/>
                  </a:cubicBezTo>
                  <a:cubicBezTo>
                    <a:pt x="167" y="2369"/>
                    <a:pt x="167" y="2369"/>
                    <a:pt x="134" y="2335"/>
                  </a:cubicBezTo>
                  <a:lnTo>
                    <a:pt x="134" y="1668"/>
                  </a:lnTo>
                  <a:cubicBezTo>
                    <a:pt x="167" y="1701"/>
                    <a:pt x="200" y="1735"/>
                    <a:pt x="267" y="1735"/>
                  </a:cubicBezTo>
                  <a:cubicBezTo>
                    <a:pt x="334" y="1735"/>
                    <a:pt x="401" y="1735"/>
                    <a:pt x="467" y="1701"/>
                  </a:cubicBezTo>
                  <a:cubicBezTo>
                    <a:pt x="534" y="1668"/>
                    <a:pt x="567" y="1601"/>
                    <a:pt x="634" y="1535"/>
                  </a:cubicBezTo>
                  <a:cubicBezTo>
                    <a:pt x="667" y="1468"/>
                    <a:pt x="734" y="1401"/>
                    <a:pt x="767" y="1335"/>
                  </a:cubicBezTo>
                  <a:cubicBezTo>
                    <a:pt x="801" y="1234"/>
                    <a:pt x="834" y="1134"/>
                    <a:pt x="868" y="1034"/>
                  </a:cubicBezTo>
                  <a:cubicBezTo>
                    <a:pt x="868" y="934"/>
                    <a:pt x="901" y="834"/>
                    <a:pt x="901" y="701"/>
                  </a:cubicBezTo>
                  <a:cubicBezTo>
                    <a:pt x="901" y="667"/>
                    <a:pt x="901" y="634"/>
                    <a:pt x="901" y="601"/>
                  </a:cubicBezTo>
                  <a:cubicBezTo>
                    <a:pt x="901" y="567"/>
                    <a:pt x="901" y="534"/>
                    <a:pt x="901" y="501"/>
                  </a:cubicBezTo>
                  <a:cubicBezTo>
                    <a:pt x="901" y="401"/>
                    <a:pt x="901" y="334"/>
                    <a:pt x="868" y="234"/>
                  </a:cubicBezTo>
                  <a:cubicBezTo>
                    <a:pt x="834" y="167"/>
                    <a:pt x="801" y="100"/>
                    <a:pt x="767" y="67"/>
                  </a:cubicBezTo>
                  <a:cubicBezTo>
                    <a:pt x="734" y="0"/>
                    <a:pt x="667" y="0"/>
                    <a:pt x="6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509;p54">
              <a:extLst>
                <a:ext uri="{FF2B5EF4-FFF2-40B4-BE49-F238E27FC236}">
                  <a16:creationId xmlns:a16="http://schemas.microsoft.com/office/drawing/2014/main" id="{73C69680-ACE5-41C2-B82A-02A8B0550699}"/>
                </a:ext>
              </a:extLst>
            </p:cNvPr>
            <p:cNvSpPr/>
            <p:nvPr/>
          </p:nvSpPr>
          <p:spPr>
            <a:xfrm>
              <a:off x="4260725" y="1839250"/>
              <a:ext cx="5850" cy="11700"/>
            </a:xfrm>
            <a:custGeom>
              <a:avLst/>
              <a:gdLst/>
              <a:ahLst/>
              <a:cxnLst/>
              <a:rect l="l" t="t" r="r" b="b"/>
              <a:pathLst>
                <a:path w="234" h="468" extrusionOk="0">
                  <a:moveTo>
                    <a:pt x="200" y="1"/>
                  </a:moveTo>
                  <a:lnTo>
                    <a:pt x="67" y="101"/>
                  </a:lnTo>
                  <a:cubicBezTo>
                    <a:pt x="33" y="101"/>
                    <a:pt x="33" y="101"/>
                    <a:pt x="0" y="134"/>
                  </a:cubicBezTo>
                  <a:cubicBezTo>
                    <a:pt x="0" y="168"/>
                    <a:pt x="0" y="168"/>
                    <a:pt x="0" y="201"/>
                  </a:cubicBezTo>
                  <a:lnTo>
                    <a:pt x="0" y="401"/>
                  </a:lnTo>
                  <a:cubicBezTo>
                    <a:pt x="0" y="434"/>
                    <a:pt x="0" y="468"/>
                    <a:pt x="0" y="468"/>
                  </a:cubicBezTo>
                  <a:lnTo>
                    <a:pt x="67" y="468"/>
                  </a:lnTo>
                  <a:lnTo>
                    <a:pt x="200" y="368"/>
                  </a:lnTo>
                  <a:cubicBezTo>
                    <a:pt x="200" y="368"/>
                    <a:pt x="200" y="334"/>
                    <a:pt x="234" y="334"/>
                  </a:cubicBezTo>
                  <a:cubicBezTo>
                    <a:pt x="234" y="301"/>
                    <a:pt x="234" y="268"/>
                    <a:pt x="234" y="268"/>
                  </a:cubicBezTo>
                  <a:lnTo>
                    <a:pt x="234" y="68"/>
                  </a:lnTo>
                  <a:cubicBezTo>
                    <a:pt x="234" y="34"/>
                    <a:pt x="234" y="34"/>
                    <a:pt x="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510;p54">
              <a:extLst>
                <a:ext uri="{FF2B5EF4-FFF2-40B4-BE49-F238E27FC236}">
                  <a16:creationId xmlns:a16="http://schemas.microsoft.com/office/drawing/2014/main" id="{B80C058E-A105-4943-975C-70DD491FBC73}"/>
                </a:ext>
              </a:extLst>
            </p:cNvPr>
            <p:cNvSpPr/>
            <p:nvPr/>
          </p:nvSpPr>
          <p:spPr>
            <a:xfrm>
              <a:off x="4271550" y="1792550"/>
              <a:ext cx="23375" cy="51725"/>
            </a:xfrm>
            <a:custGeom>
              <a:avLst/>
              <a:gdLst/>
              <a:ahLst/>
              <a:cxnLst/>
              <a:rect l="l" t="t" r="r" b="b"/>
              <a:pathLst>
                <a:path w="935" h="2069" extrusionOk="0">
                  <a:moveTo>
                    <a:pt x="901" y="1"/>
                  </a:moveTo>
                  <a:lnTo>
                    <a:pt x="801" y="34"/>
                  </a:lnTo>
                  <a:cubicBezTo>
                    <a:pt x="801" y="68"/>
                    <a:pt x="768" y="68"/>
                    <a:pt x="768" y="101"/>
                  </a:cubicBezTo>
                  <a:cubicBezTo>
                    <a:pt x="768" y="101"/>
                    <a:pt x="735" y="134"/>
                    <a:pt x="735" y="134"/>
                  </a:cubicBezTo>
                  <a:lnTo>
                    <a:pt x="468" y="801"/>
                  </a:lnTo>
                  <a:lnTo>
                    <a:pt x="201" y="434"/>
                  </a:lnTo>
                  <a:cubicBezTo>
                    <a:pt x="184" y="418"/>
                    <a:pt x="176" y="409"/>
                    <a:pt x="172" y="409"/>
                  </a:cubicBezTo>
                  <a:cubicBezTo>
                    <a:pt x="167" y="409"/>
                    <a:pt x="167" y="418"/>
                    <a:pt x="167" y="434"/>
                  </a:cubicBezTo>
                  <a:lnTo>
                    <a:pt x="67" y="468"/>
                  </a:lnTo>
                  <a:cubicBezTo>
                    <a:pt x="34" y="501"/>
                    <a:pt x="34" y="501"/>
                    <a:pt x="34" y="535"/>
                  </a:cubicBezTo>
                  <a:cubicBezTo>
                    <a:pt x="34" y="535"/>
                    <a:pt x="34" y="568"/>
                    <a:pt x="34" y="568"/>
                  </a:cubicBezTo>
                  <a:cubicBezTo>
                    <a:pt x="34" y="601"/>
                    <a:pt x="34" y="601"/>
                    <a:pt x="34" y="601"/>
                  </a:cubicBezTo>
                  <a:lnTo>
                    <a:pt x="368" y="1068"/>
                  </a:lnTo>
                  <a:lnTo>
                    <a:pt x="1" y="2002"/>
                  </a:lnTo>
                  <a:cubicBezTo>
                    <a:pt x="1" y="2002"/>
                    <a:pt x="1" y="2036"/>
                    <a:pt x="1" y="2036"/>
                  </a:cubicBezTo>
                  <a:cubicBezTo>
                    <a:pt x="1" y="2036"/>
                    <a:pt x="1" y="2069"/>
                    <a:pt x="1" y="2069"/>
                  </a:cubicBezTo>
                  <a:lnTo>
                    <a:pt x="34" y="2069"/>
                  </a:lnTo>
                  <a:lnTo>
                    <a:pt x="134" y="2036"/>
                  </a:lnTo>
                  <a:cubicBezTo>
                    <a:pt x="134" y="2002"/>
                    <a:pt x="167" y="2002"/>
                    <a:pt x="167" y="1969"/>
                  </a:cubicBezTo>
                  <a:cubicBezTo>
                    <a:pt x="201" y="1969"/>
                    <a:pt x="201" y="1936"/>
                    <a:pt x="201" y="1936"/>
                  </a:cubicBezTo>
                  <a:lnTo>
                    <a:pt x="468" y="1235"/>
                  </a:lnTo>
                  <a:lnTo>
                    <a:pt x="768" y="1602"/>
                  </a:lnTo>
                  <a:lnTo>
                    <a:pt x="768" y="1635"/>
                  </a:lnTo>
                  <a:lnTo>
                    <a:pt x="835" y="1635"/>
                  </a:lnTo>
                  <a:lnTo>
                    <a:pt x="901" y="1569"/>
                  </a:lnTo>
                  <a:cubicBezTo>
                    <a:pt x="935" y="1569"/>
                    <a:pt x="935" y="1535"/>
                    <a:pt x="935" y="1535"/>
                  </a:cubicBezTo>
                  <a:cubicBezTo>
                    <a:pt x="935" y="1502"/>
                    <a:pt x="935" y="1502"/>
                    <a:pt x="935" y="1469"/>
                  </a:cubicBezTo>
                  <a:cubicBezTo>
                    <a:pt x="935" y="1469"/>
                    <a:pt x="935" y="1435"/>
                    <a:pt x="935" y="1435"/>
                  </a:cubicBezTo>
                  <a:lnTo>
                    <a:pt x="601" y="968"/>
                  </a:lnTo>
                  <a:lnTo>
                    <a:pt x="935" y="68"/>
                  </a:lnTo>
                  <a:cubicBezTo>
                    <a:pt x="935" y="68"/>
                    <a:pt x="935" y="34"/>
                    <a:pt x="935" y="34"/>
                  </a:cubicBezTo>
                  <a:cubicBezTo>
                    <a:pt x="935" y="34"/>
                    <a:pt x="935" y="1"/>
                    <a:pt x="9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511;p54">
              <a:extLst>
                <a:ext uri="{FF2B5EF4-FFF2-40B4-BE49-F238E27FC236}">
                  <a16:creationId xmlns:a16="http://schemas.microsoft.com/office/drawing/2014/main" id="{F40AF99B-A80A-429E-9461-70CF24CAE193}"/>
                </a:ext>
              </a:extLst>
            </p:cNvPr>
            <p:cNvSpPr/>
            <p:nvPr/>
          </p:nvSpPr>
          <p:spPr>
            <a:xfrm>
              <a:off x="4302400" y="1770450"/>
              <a:ext cx="35900" cy="55500"/>
            </a:xfrm>
            <a:custGeom>
              <a:avLst/>
              <a:gdLst/>
              <a:ahLst/>
              <a:cxnLst/>
              <a:rect l="l" t="t" r="r" b="b"/>
              <a:pathLst>
                <a:path w="1436" h="2220" extrusionOk="0">
                  <a:moveTo>
                    <a:pt x="1206" y="1"/>
                  </a:moveTo>
                  <a:cubicBezTo>
                    <a:pt x="1160" y="1"/>
                    <a:pt x="1102" y="18"/>
                    <a:pt x="1035" y="51"/>
                  </a:cubicBezTo>
                  <a:cubicBezTo>
                    <a:pt x="968" y="84"/>
                    <a:pt x="935" y="118"/>
                    <a:pt x="902" y="151"/>
                  </a:cubicBezTo>
                  <a:cubicBezTo>
                    <a:pt x="868" y="184"/>
                    <a:pt x="835" y="218"/>
                    <a:pt x="835" y="251"/>
                  </a:cubicBezTo>
                  <a:cubicBezTo>
                    <a:pt x="801" y="284"/>
                    <a:pt x="768" y="318"/>
                    <a:pt x="768" y="384"/>
                  </a:cubicBezTo>
                  <a:cubicBezTo>
                    <a:pt x="735" y="418"/>
                    <a:pt x="701" y="451"/>
                    <a:pt x="701" y="518"/>
                  </a:cubicBezTo>
                  <a:cubicBezTo>
                    <a:pt x="668" y="451"/>
                    <a:pt x="635" y="418"/>
                    <a:pt x="568" y="384"/>
                  </a:cubicBezTo>
                  <a:cubicBezTo>
                    <a:pt x="501" y="384"/>
                    <a:pt x="435" y="384"/>
                    <a:pt x="368" y="418"/>
                  </a:cubicBezTo>
                  <a:cubicBezTo>
                    <a:pt x="334" y="451"/>
                    <a:pt x="301" y="485"/>
                    <a:pt x="268" y="518"/>
                  </a:cubicBezTo>
                  <a:cubicBezTo>
                    <a:pt x="268" y="518"/>
                    <a:pt x="234" y="551"/>
                    <a:pt x="201" y="585"/>
                  </a:cubicBezTo>
                  <a:cubicBezTo>
                    <a:pt x="201" y="618"/>
                    <a:pt x="168" y="651"/>
                    <a:pt x="168" y="685"/>
                  </a:cubicBezTo>
                  <a:lnTo>
                    <a:pt x="101" y="785"/>
                  </a:lnTo>
                  <a:lnTo>
                    <a:pt x="168" y="651"/>
                  </a:lnTo>
                  <a:cubicBezTo>
                    <a:pt x="168" y="651"/>
                    <a:pt x="168" y="618"/>
                    <a:pt x="168" y="618"/>
                  </a:cubicBezTo>
                  <a:lnTo>
                    <a:pt x="134" y="618"/>
                  </a:lnTo>
                  <a:lnTo>
                    <a:pt x="68" y="651"/>
                  </a:lnTo>
                  <a:cubicBezTo>
                    <a:pt x="34" y="651"/>
                    <a:pt x="34" y="685"/>
                    <a:pt x="34" y="685"/>
                  </a:cubicBezTo>
                  <a:cubicBezTo>
                    <a:pt x="1" y="718"/>
                    <a:pt x="1" y="751"/>
                    <a:pt x="34" y="751"/>
                  </a:cubicBezTo>
                  <a:lnTo>
                    <a:pt x="34" y="2186"/>
                  </a:lnTo>
                  <a:cubicBezTo>
                    <a:pt x="1" y="2186"/>
                    <a:pt x="1" y="2219"/>
                    <a:pt x="34" y="2219"/>
                  </a:cubicBezTo>
                  <a:lnTo>
                    <a:pt x="68" y="2219"/>
                  </a:lnTo>
                  <a:lnTo>
                    <a:pt x="134" y="2186"/>
                  </a:lnTo>
                  <a:cubicBezTo>
                    <a:pt x="134" y="2186"/>
                    <a:pt x="168" y="2152"/>
                    <a:pt x="168" y="2152"/>
                  </a:cubicBezTo>
                  <a:cubicBezTo>
                    <a:pt x="168" y="2119"/>
                    <a:pt x="168" y="2086"/>
                    <a:pt x="168" y="2086"/>
                  </a:cubicBezTo>
                  <a:lnTo>
                    <a:pt x="168" y="1252"/>
                  </a:lnTo>
                  <a:cubicBezTo>
                    <a:pt x="168" y="1118"/>
                    <a:pt x="201" y="985"/>
                    <a:pt x="234" y="885"/>
                  </a:cubicBezTo>
                  <a:cubicBezTo>
                    <a:pt x="268" y="785"/>
                    <a:pt x="334" y="718"/>
                    <a:pt x="401" y="685"/>
                  </a:cubicBezTo>
                  <a:cubicBezTo>
                    <a:pt x="435" y="651"/>
                    <a:pt x="468" y="635"/>
                    <a:pt x="497" y="635"/>
                  </a:cubicBezTo>
                  <a:cubicBezTo>
                    <a:pt x="526" y="635"/>
                    <a:pt x="551" y="651"/>
                    <a:pt x="568" y="685"/>
                  </a:cubicBezTo>
                  <a:cubicBezTo>
                    <a:pt x="635" y="751"/>
                    <a:pt x="635" y="885"/>
                    <a:pt x="635" y="985"/>
                  </a:cubicBezTo>
                  <a:lnTo>
                    <a:pt x="635" y="1819"/>
                  </a:lnTo>
                  <a:cubicBezTo>
                    <a:pt x="635" y="1819"/>
                    <a:pt x="635" y="1852"/>
                    <a:pt x="635" y="1886"/>
                  </a:cubicBezTo>
                  <a:lnTo>
                    <a:pt x="668" y="1886"/>
                  </a:lnTo>
                  <a:lnTo>
                    <a:pt x="768" y="1819"/>
                  </a:lnTo>
                  <a:cubicBezTo>
                    <a:pt x="768" y="1819"/>
                    <a:pt x="768" y="1785"/>
                    <a:pt x="801" y="1785"/>
                  </a:cubicBezTo>
                  <a:cubicBezTo>
                    <a:pt x="801" y="1752"/>
                    <a:pt x="801" y="1752"/>
                    <a:pt x="801" y="1719"/>
                  </a:cubicBezTo>
                  <a:lnTo>
                    <a:pt x="801" y="885"/>
                  </a:lnTo>
                  <a:cubicBezTo>
                    <a:pt x="801" y="751"/>
                    <a:pt x="801" y="618"/>
                    <a:pt x="868" y="518"/>
                  </a:cubicBezTo>
                  <a:cubicBezTo>
                    <a:pt x="902" y="418"/>
                    <a:pt x="935" y="351"/>
                    <a:pt x="1035" y="318"/>
                  </a:cubicBezTo>
                  <a:cubicBezTo>
                    <a:pt x="1068" y="284"/>
                    <a:pt x="1102" y="268"/>
                    <a:pt x="1131" y="268"/>
                  </a:cubicBezTo>
                  <a:cubicBezTo>
                    <a:pt x="1160" y="268"/>
                    <a:pt x="1185" y="284"/>
                    <a:pt x="1202" y="318"/>
                  </a:cubicBezTo>
                  <a:cubicBezTo>
                    <a:pt x="1235" y="418"/>
                    <a:pt x="1268" y="518"/>
                    <a:pt x="1268" y="618"/>
                  </a:cubicBezTo>
                  <a:lnTo>
                    <a:pt x="1268" y="1452"/>
                  </a:lnTo>
                  <a:cubicBezTo>
                    <a:pt x="1235" y="1452"/>
                    <a:pt x="1235" y="1485"/>
                    <a:pt x="1268" y="1519"/>
                  </a:cubicBezTo>
                  <a:lnTo>
                    <a:pt x="1302" y="1519"/>
                  </a:lnTo>
                  <a:lnTo>
                    <a:pt x="1369" y="1452"/>
                  </a:lnTo>
                  <a:cubicBezTo>
                    <a:pt x="1369" y="1452"/>
                    <a:pt x="1402" y="1419"/>
                    <a:pt x="1402" y="1419"/>
                  </a:cubicBezTo>
                  <a:cubicBezTo>
                    <a:pt x="1402" y="1385"/>
                    <a:pt x="1402" y="1385"/>
                    <a:pt x="1402" y="1352"/>
                  </a:cubicBezTo>
                  <a:lnTo>
                    <a:pt x="1402" y="518"/>
                  </a:lnTo>
                  <a:cubicBezTo>
                    <a:pt x="1435" y="351"/>
                    <a:pt x="1402" y="184"/>
                    <a:pt x="1302" y="51"/>
                  </a:cubicBezTo>
                  <a:cubicBezTo>
                    <a:pt x="1285" y="18"/>
                    <a:pt x="1252" y="1"/>
                    <a:pt x="12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512;p54">
              <a:extLst>
                <a:ext uri="{FF2B5EF4-FFF2-40B4-BE49-F238E27FC236}">
                  <a16:creationId xmlns:a16="http://schemas.microsoft.com/office/drawing/2014/main" id="{0626DC5B-4F95-4E28-A446-84DA5433D1C5}"/>
                </a:ext>
              </a:extLst>
            </p:cNvPr>
            <p:cNvSpPr/>
            <p:nvPr/>
          </p:nvSpPr>
          <p:spPr>
            <a:xfrm>
              <a:off x="4345775" y="1746700"/>
              <a:ext cx="3350" cy="55050"/>
            </a:xfrm>
            <a:custGeom>
              <a:avLst/>
              <a:gdLst/>
              <a:ahLst/>
              <a:cxnLst/>
              <a:rect l="l" t="t" r="r" b="b"/>
              <a:pathLst>
                <a:path w="134" h="2202" extrusionOk="0">
                  <a:moveTo>
                    <a:pt x="101" y="0"/>
                  </a:moveTo>
                  <a:lnTo>
                    <a:pt x="34" y="34"/>
                  </a:lnTo>
                  <a:cubicBezTo>
                    <a:pt x="0" y="67"/>
                    <a:pt x="0" y="67"/>
                    <a:pt x="0" y="100"/>
                  </a:cubicBezTo>
                  <a:cubicBezTo>
                    <a:pt x="0" y="100"/>
                    <a:pt x="0" y="134"/>
                    <a:pt x="0" y="167"/>
                  </a:cubicBezTo>
                  <a:lnTo>
                    <a:pt x="0" y="2168"/>
                  </a:lnTo>
                  <a:cubicBezTo>
                    <a:pt x="0" y="2168"/>
                    <a:pt x="0" y="2202"/>
                    <a:pt x="0" y="2202"/>
                  </a:cubicBezTo>
                  <a:lnTo>
                    <a:pt x="34" y="2202"/>
                  </a:lnTo>
                  <a:lnTo>
                    <a:pt x="101" y="2168"/>
                  </a:lnTo>
                  <a:cubicBezTo>
                    <a:pt x="134" y="2168"/>
                    <a:pt x="134" y="2135"/>
                    <a:pt x="134" y="2102"/>
                  </a:cubicBezTo>
                  <a:cubicBezTo>
                    <a:pt x="134" y="2102"/>
                    <a:pt x="134" y="2068"/>
                    <a:pt x="134" y="2035"/>
                  </a:cubicBezTo>
                  <a:lnTo>
                    <a:pt x="134" y="67"/>
                  </a:lnTo>
                  <a:cubicBezTo>
                    <a:pt x="134" y="34"/>
                    <a:pt x="134"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513;p54">
              <a:extLst>
                <a:ext uri="{FF2B5EF4-FFF2-40B4-BE49-F238E27FC236}">
                  <a16:creationId xmlns:a16="http://schemas.microsoft.com/office/drawing/2014/main" id="{32FA7625-9758-483C-9A7D-6843F43B174A}"/>
                </a:ext>
              </a:extLst>
            </p:cNvPr>
            <p:cNvSpPr/>
            <p:nvPr/>
          </p:nvSpPr>
          <p:spPr>
            <a:xfrm>
              <a:off x="4652650" y="1370475"/>
              <a:ext cx="261050" cy="267500"/>
            </a:xfrm>
            <a:custGeom>
              <a:avLst/>
              <a:gdLst/>
              <a:ahLst/>
              <a:cxnLst/>
              <a:rect l="l" t="t" r="r" b="b"/>
              <a:pathLst>
                <a:path w="10442" h="10700" extrusionOk="0">
                  <a:moveTo>
                    <a:pt x="10146" y="1"/>
                  </a:moveTo>
                  <a:cubicBezTo>
                    <a:pt x="10075" y="1"/>
                    <a:pt x="9994" y="24"/>
                    <a:pt x="9908" y="72"/>
                  </a:cubicBezTo>
                  <a:lnTo>
                    <a:pt x="568" y="5476"/>
                  </a:lnTo>
                  <a:cubicBezTo>
                    <a:pt x="234" y="5676"/>
                    <a:pt x="34" y="6043"/>
                    <a:pt x="1" y="6443"/>
                  </a:cubicBezTo>
                  <a:lnTo>
                    <a:pt x="1" y="10312"/>
                  </a:lnTo>
                  <a:cubicBezTo>
                    <a:pt x="1" y="10547"/>
                    <a:pt x="116" y="10699"/>
                    <a:pt x="301" y="10699"/>
                  </a:cubicBezTo>
                  <a:cubicBezTo>
                    <a:pt x="379" y="10699"/>
                    <a:pt x="469" y="10672"/>
                    <a:pt x="568" y="10613"/>
                  </a:cubicBezTo>
                  <a:lnTo>
                    <a:pt x="9908" y="5209"/>
                  </a:lnTo>
                  <a:cubicBezTo>
                    <a:pt x="10208" y="5009"/>
                    <a:pt x="10442" y="4642"/>
                    <a:pt x="10442" y="4241"/>
                  </a:cubicBezTo>
                  <a:lnTo>
                    <a:pt x="10442" y="405"/>
                  </a:lnTo>
                  <a:cubicBezTo>
                    <a:pt x="10442" y="144"/>
                    <a:pt x="10323" y="1"/>
                    <a:pt x="1014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514;p54">
              <a:extLst>
                <a:ext uri="{FF2B5EF4-FFF2-40B4-BE49-F238E27FC236}">
                  <a16:creationId xmlns:a16="http://schemas.microsoft.com/office/drawing/2014/main" id="{8E287F7F-68A2-41C2-BE0D-E674F7D4F987}"/>
                </a:ext>
              </a:extLst>
            </p:cNvPr>
            <p:cNvSpPr/>
            <p:nvPr/>
          </p:nvSpPr>
          <p:spPr>
            <a:xfrm>
              <a:off x="4696025" y="1526200"/>
              <a:ext cx="25875" cy="51225"/>
            </a:xfrm>
            <a:custGeom>
              <a:avLst/>
              <a:gdLst/>
              <a:ahLst/>
              <a:cxnLst/>
              <a:rect l="l" t="t" r="r" b="b"/>
              <a:pathLst>
                <a:path w="1035" h="2049" extrusionOk="0">
                  <a:moveTo>
                    <a:pt x="719" y="0"/>
                  </a:moveTo>
                  <a:cubicBezTo>
                    <a:pt x="704" y="0"/>
                    <a:pt x="687" y="4"/>
                    <a:pt x="668" y="14"/>
                  </a:cubicBezTo>
                  <a:cubicBezTo>
                    <a:pt x="601" y="14"/>
                    <a:pt x="534" y="14"/>
                    <a:pt x="467" y="81"/>
                  </a:cubicBezTo>
                  <a:cubicBezTo>
                    <a:pt x="334" y="181"/>
                    <a:pt x="201" y="314"/>
                    <a:pt x="134" y="448"/>
                  </a:cubicBezTo>
                  <a:cubicBezTo>
                    <a:pt x="101" y="514"/>
                    <a:pt x="67" y="614"/>
                    <a:pt x="34" y="681"/>
                  </a:cubicBezTo>
                  <a:cubicBezTo>
                    <a:pt x="0" y="781"/>
                    <a:pt x="0" y="848"/>
                    <a:pt x="0" y="915"/>
                  </a:cubicBezTo>
                  <a:cubicBezTo>
                    <a:pt x="0" y="1048"/>
                    <a:pt x="34" y="1148"/>
                    <a:pt x="67" y="1248"/>
                  </a:cubicBezTo>
                  <a:cubicBezTo>
                    <a:pt x="114" y="1272"/>
                    <a:pt x="178" y="1295"/>
                    <a:pt x="247" y="1295"/>
                  </a:cubicBezTo>
                  <a:cubicBezTo>
                    <a:pt x="275" y="1295"/>
                    <a:pt x="305" y="1291"/>
                    <a:pt x="334" y="1281"/>
                  </a:cubicBezTo>
                  <a:lnTo>
                    <a:pt x="501" y="1248"/>
                  </a:lnTo>
                  <a:cubicBezTo>
                    <a:pt x="518" y="1231"/>
                    <a:pt x="534" y="1223"/>
                    <a:pt x="551" y="1223"/>
                  </a:cubicBezTo>
                  <a:cubicBezTo>
                    <a:pt x="568" y="1223"/>
                    <a:pt x="584" y="1231"/>
                    <a:pt x="601" y="1248"/>
                  </a:cubicBezTo>
                  <a:cubicBezTo>
                    <a:pt x="618" y="1231"/>
                    <a:pt x="626" y="1223"/>
                    <a:pt x="634" y="1223"/>
                  </a:cubicBezTo>
                  <a:cubicBezTo>
                    <a:pt x="643" y="1223"/>
                    <a:pt x="651" y="1231"/>
                    <a:pt x="668" y="1248"/>
                  </a:cubicBezTo>
                  <a:cubicBezTo>
                    <a:pt x="701" y="1248"/>
                    <a:pt x="701" y="1248"/>
                    <a:pt x="701" y="1281"/>
                  </a:cubicBezTo>
                  <a:cubicBezTo>
                    <a:pt x="701" y="1348"/>
                    <a:pt x="668" y="1382"/>
                    <a:pt x="634" y="1448"/>
                  </a:cubicBezTo>
                  <a:cubicBezTo>
                    <a:pt x="601" y="1482"/>
                    <a:pt x="534" y="1515"/>
                    <a:pt x="501" y="1548"/>
                  </a:cubicBezTo>
                  <a:cubicBezTo>
                    <a:pt x="467" y="1548"/>
                    <a:pt x="434" y="1582"/>
                    <a:pt x="401" y="1582"/>
                  </a:cubicBezTo>
                  <a:lnTo>
                    <a:pt x="334" y="1582"/>
                  </a:lnTo>
                  <a:cubicBezTo>
                    <a:pt x="334" y="1582"/>
                    <a:pt x="301" y="1548"/>
                    <a:pt x="301" y="1548"/>
                  </a:cubicBezTo>
                  <a:lnTo>
                    <a:pt x="301" y="1515"/>
                  </a:lnTo>
                  <a:lnTo>
                    <a:pt x="234" y="1515"/>
                  </a:lnTo>
                  <a:lnTo>
                    <a:pt x="34" y="1648"/>
                  </a:lnTo>
                  <a:cubicBezTo>
                    <a:pt x="0" y="1648"/>
                    <a:pt x="0" y="1682"/>
                    <a:pt x="0" y="1682"/>
                  </a:cubicBezTo>
                  <a:cubicBezTo>
                    <a:pt x="0" y="1715"/>
                    <a:pt x="0" y="1715"/>
                    <a:pt x="0" y="1748"/>
                  </a:cubicBezTo>
                  <a:cubicBezTo>
                    <a:pt x="0" y="1782"/>
                    <a:pt x="0" y="1849"/>
                    <a:pt x="34" y="1915"/>
                  </a:cubicBezTo>
                  <a:cubicBezTo>
                    <a:pt x="67" y="1949"/>
                    <a:pt x="101" y="1982"/>
                    <a:pt x="134" y="2015"/>
                  </a:cubicBezTo>
                  <a:cubicBezTo>
                    <a:pt x="201" y="2049"/>
                    <a:pt x="234" y="2049"/>
                    <a:pt x="301" y="2049"/>
                  </a:cubicBezTo>
                  <a:cubicBezTo>
                    <a:pt x="367" y="2049"/>
                    <a:pt x="434" y="2015"/>
                    <a:pt x="501" y="1982"/>
                  </a:cubicBezTo>
                  <a:cubicBezTo>
                    <a:pt x="601" y="1915"/>
                    <a:pt x="668" y="1882"/>
                    <a:pt x="734" y="1815"/>
                  </a:cubicBezTo>
                  <a:cubicBezTo>
                    <a:pt x="768" y="1748"/>
                    <a:pt x="834" y="1682"/>
                    <a:pt x="901" y="1615"/>
                  </a:cubicBezTo>
                  <a:cubicBezTo>
                    <a:pt x="934" y="1515"/>
                    <a:pt x="968" y="1448"/>
                    <a:pt x="1001" y="1348"/>
                  </a:cubicBezTo>
                  <a:cubicBezTo>
                    <a:pt x="1035" y="1281"/>
                    <a:pt x="1035" y="1181"/>
                    <a:pt x="1035" y="1115"/>
                  </a:cubicBezTo>
                  <a:cubicBezTo>
                    <a:pt x="1035" y="1048"/>
                    <a:pt x="1035" y="981"/>
                    <a:pt x="1001" y="915"/>
                  </a:cubicBezTo>
                  <a:cubicBezTo>
                    <a:pt x="1001" y="848"/>
                    <a:pt x="968" y="814"/>
                    <a:pt x="934" y="781"/>
                  </a:cubicBezTo>
                  <a:cubicBezTo>
                    <a:pt x="901" y="748"/>
                    <a:pt x="868" y="748"/>
                    <a:pt x="834" y="748"/>
                  </a:cubicBezTo>
                  <a:cubicBezTo>
                    <a:pt x="768" y="748"/>
                    <a:pt x="701" y="748"/>
                    <a:pt x="668" y="781"/>
                  </a:cubicBezTo>
                  <a:lnTo>
                    <a:pt x="501" y="814"/>
                  </a:lnTo>
                  <a:lnTo>
                    <a:pt x="367" y="814"/>
                  </a:lnTo>
                  <a:cubicBezTo>
                    <a:pt x="334" y="781"/>
                    <a:pt x="334" y="781"/>
                    <a:pt x="367" y="748"/>
                  </a:cubicBezTo>
                  <a:cubicBezTo>
                    <a:pt x="334" y="714"/>
                    <a:pt x="334" y="714"/>
                    <a:pt x="367" y="681"/>
                  </a:cubicBezTo>
                  <a:cubicBezTo>
                    <a:pt x="367" y="648"/>
                    <a:pt x="367" y="648"/>
                    <a:pt x="401" y="614"/>
                  </a:cubicBezTo>
                  <a:cubicBezTo>
                    <a:pt x="401" y="581"/>
                    <a:pt x="434" y="581"/>
                    <a:pt x="434" y="548"/>
                  </a:cubicBezTo>
                  <a:lnTo>
                    <a:pt x="501" y="514"/>
                  </a:lnTo>
                  <a:cubicBezTo>
                    <a:pt x="534" y="514"/>
                    <a:pt x="534" y="514"/>
                    <a:pt x="568" y="481"/>
                  </a:cubicBezTo>
                  <a:lnTo>
                    <a:pt x="701" y="481"/>
                  </a:lnTo>
                  <a:cubicBezTo>
                    <a:pt x="701" y="498"/>
                    <a:pt x="701" y="506"/>
                    <a:pt x="705" y="506"/>
                  </a:cubicBezTo>
                  <a:cubicBezTo>
                    <a:pt x="709" y="506"/>
                    <a:pt x="718" y="498"/>
                    <a:pt x="734" y="481"/>
                  </a:cubicBezTo>
                  <a:lnTo>
                    <a:pt x="934" y="381"/>
                  </a:lnTo>
                  <a:cubicBezTo>
                    <a:pt x="968" y="381"/>
                    <a:pt x="968" y="347"/>
                    <a:pt x="968" y="347"/>
                  </a:cubicBezTo>
                  <a:cubicBezTo>
                    <a:pt x="968" y="314"/>
                    <a:pt x="968" y="314"/>
                    <a:pt x="968" y="281"/>
                  </a:cubicBezTo>
                  <a:cubicBezTo>
                    <a:pt x="968" y="247"/>
                    <a:pt x="968" y="181"/>
                    <a:pt x="934" y="147"/>
                  </a:cubicBezTo>
                  <a:cubicBezTo>
                    <a:pt x="901" y="81"/>
                    <a:pt x="868" y="47"/>
                    <a:pt x="834" y="47"/>
                  </a:cubicBezTo>
                  <a:cubicBezTo>
                    <a:pt x="787" y="24"/>
                    <a:pt x="757" y="0"/>
                    <a:pt x="71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515;p54">
              <a:extLst>
                <a:ext uri="{FF2B5EF4-FFF2-40B4-BE49-F238E27FC236}">
                  <a16:creationId xmlns:a16="http://schemas.microsoft.com/office/drawing/2014/main" id="{E590A646-6B4C-42F5-B405-70C48CA47281}"/>
                </a:ext>
              </a:extLst>
            </p:cNvPr>
            <p:cNvSpPr/>
            <p:nvPr/>
          </p:nvSpPr>
          <p:spPr>
            <a:xfrm>
              <a:off x="4726875" y="1503175"/>
              <a:ext cx="25875" cy="55075"/>
            </a:xfrm>
            <a:custGeom>
              <a:avLst/>
              <a:gdLst/>
              <a:ahLst/>
              <a:cxnLst/>
              <a:rect l="l" t="t" r="r" b="b"/>
              <a:pathLst>
                <a:path w="1035" h="2203" extrusionOk="0">
                  <a:moveTo>
                    <a:pt x="1001" y="1"/>
                  </a:moveTo>
                  <a:lnTo>
                    <a:pt x="735" y="134"/>
                  </a:lnTo>
                  <a:cubicBezTo>
                    <a:pt x="701" y="134"/>
                    <a:pt x="701" y="168"/>
                    <a:pt x="701" y="168"/>
                  </a:cubicBezTo>
                  <a:cubicBezTo>
                    <a:pt x="668" y="201"/>
                    <a:pt x="668" y="201"/>
                    <a:pt x="701" y="234"/>
                  </a:cubicBezTo>
                  <a:lnTo>
                    <a:pt x="701" y="1268"/>
                  </a:lnTo>
                  <a:cubicBezTo>
                    <a:pt x="701" y="1369"/>
                    <a:pt x="668" y="1469"/>
                    <a:pt x="634" y="1535"/>
                  </a:cubicBezTo>
                  <a:cubicBezTo>
                    <a:pt x="601" y="1602"/>
                    <a:pt x="568" y="1669"/>
                    <a:pt x="501" y="1702"/>
                  </a:cubicBezTo>
                  <a:cubicBezTo>
                    <a:pt x="451" y="1719"/>
                    <a:pt x="418" y="1727"/>
                    <a:pt x="393" y="1727"/>
                  </a:cubicBezTo>
                  <a:cubicBezTo>
                    <a:pt x="368" y="1727"/>
                    <a:pt x="351" y="1719"/>
                    <a:pt x="334" y="1702"/>
                  </a:cubicBezTo>
                  <a:cubicBezTo>
                    <a:pt x="301" y="1635"/>
                    <a:pt x="268" y="1569"/>
                    <a:pt x="268" y="1502"/>
                  </a:cubicBezTo>
                  <a:lnTo>
                    <a:pt x="268" y="468"/>
                  </a:lnTo>
                  <a:cubicBezTo>
                    <a:pt x="301" y="468"/>
                    <a:pt x="301" y="435"/>
                    <a:pt x="268" y="435"/>
                  </a:cubicBezTo>
                  <a:lnTo>
                    <a:pt x="34" y="568"/>
                  </a:lnTo>
                  <a:cubicBezTo>
                    <a:pt x="1" y="568"/>
                    <a:pt x="1" y="601"/>
                    <a:pt x="1" y="601"/>
                  </a:cubicBezTo>
                  <a:cubicBezTo>
                    <a:pt x="1" y="635"/>
                    <a:pt x="1" y="635"/>
                    <a:pt x="1" y="668"/>
                  </a:cubicBezTo>
                  <a:lnTo>
                    <a:pt x="1" y="1702"/>
                  </a:lnTo>
                  <a:cubicBezTo>
                    <a:pt x="1" y="1802"/>
                    <a:pt x="1" y="1902"/>
                    <a:pt x="34" y="2002"/>
                  </a:cubicBezTo>
                  <a:cubicBezTo>
                    <a:pt x="67" y="2069"/>
                    <a:pt x="101" y="2102"/>
                    <a:pt x="134" y="2169"/>
                  </a:cubicBezTo>
                  <a:cubicBezTo>
                    <a:pt x="201" y="2202"/>
                    <a:pt x="234" y="2202"/>
                    <a:pt x="301" y="2202"/>
                  </a:cubicBezTo>
                  <a:cubicBezTo>
                    <a:pt x="368" y="2202"/>
                    <a:pt x="434" y="2169"/>
                    <a:pt x="501" y="2136"/>
                  </a:cubicBezTo>
                  <a:cubicBezTo>
                    <a:pt x="601" y="2102"/>
                    <a:pt x="668" y="2036"/>
                    <a:pt x="701" y="1969"/>
                  </a:cubicBezTo>
                  <a:cubicBezTo>
                    <a:pt x="768" y="1902"/>
                    <a:pt x="835" y="1802"/>
                    <a:pt x="868" y="1735"/>
                  </a:cubicBezTo>
                  <a:cubicBezTo>
                    <a:pt x="935" y="1635"/>
                    <a:pt x="968" y="1535"/>
                    <a:pt x="1001" y="1435"/>
                  </a:cubicBezTo>
                  <a:cubicBezTo>
                    <a:pt x="1001" y="1335"/>
                    <a:pt x="1035" y="1202"/>
                    <a:pt x="1035" y="1102"/>
                  </a:cubicBezTo>
                  <a:lnTo>
                    <a:pt x="1035" y="34"/>
                  </a:lnTo>
                  <a:cubicBezTo>
                    <a:pt x="1035" y="34"/>
                    <a:pt x="1035" y="1"/>
                    <a:pt x="103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516;p54">
              <a:extLst>
                <a:ext uri="{FF2B5EF4-FFF2-40B4-BE49-F238E27FC236}">
                  <a16:creationId xmlns:a16="http://schemas.microsoft.com/office/drawing/2014/main" id="{39BA4E93-2B7C-4FC0-9B52-DF9BA83E2652}"/>
                </a:ext>
              </a:extLst>
            </p:cNvPr>
            <p:cNvSpPr/>
            <p:nvPr/>
          </p:nvSpPr>
          <p:spPr>
            <a:xfrm>
              <a:off x="4760225" y="1488175"/>
              <a:ext cx="25900" cy="55075"/>
            </a:xfrm>
            <a:custGeom>
              <a:avLst/>
              <a:gdLst/>
              <a:ahLst/>
              <a:cxnLst/>
              <a:rect l="l" t="t" r="r" b="b"/>
              <a:pathLst>
                <a:path w="1036" h="2203" extrusionOk="0">
                  <a:moveTo>
                    <a:pt x="668" y="467"/>
                  </a:moveTo>
                  <a:cubicBezTo>
                    <a:pt x="668" y="501"/>
                    <a:pt x="668" y="534"/>
                    <a:pt x="668" y="568"/>
                  </a:cubicBezTo>
                  <a:cubicBezTo>
                    <a:pt x="668" y="601"/>
                    <a:pt x="668" y="634"/>
                    <a:pt x="668" y="668"/>
                  </a:cubicBezTo>
                  <a:cubicBezTo>
                    <a:pt x="635" y="701"/>
                    <a:pt x="601" y="734"/>
                    <a:pt x="568" y="768"/>
                  </a:cubicBezTo>
                  <a:lnTo>
                    <a:pt x="335" y="901"/>
                  </a:lnTo>
                  <a:lnTo>
                    <a:pt x="335" y="634"/>
                  </a:lnTo>
                  <a:lnTo>
                    <a:pt x="568" y="467"/>
                  </a:lnTo>
                  <a:close/>
                  <a:moveTo>
                    <a:pt x="668" y="1168"/>
                  </a:moveTo>
                  <a:cubicBezTo>
                    <a:pt x="701" y="1168"/>
                    <a:pt x="701" y="1201"/>
                    <a:pt x="701" y="1235"/>
                  </a:cubicBezTo>
                  <a:cubicBezTo>
                    <a:pt x="701" y="1301"/>
                    <a:pt x="701" y="1335"/>
                    <a:pt x="668" y="1368"/>
                  </a:cubicBezTo>
                  <a:cubicBezTo>
                    <a:pt x="668" y="1401"/>
                    <a:pt x="635" y="1435"/>
                    <a:pt x="601" y="1468"/>
                  </a:cubicBezTo>
                  <a:lnTo>
                    <a:pt x="335" y="1635"/>
                  </a:lnTo>
                  <a:lnTo>
                    <a:pt x="335" y="1301"/>
                  </a:lnTo>
                  <a:lnTo>
                    <a:pt x="601" y="1168"/>
                  </a:lnTo>
                  <a:close/>
                  <a:moveTo>
                    <a:pt x="802" y="0"/>
                  </a:moveTo>
                  <a:cubicBezTo>
                    <a:pt x="701" y="0"/>
                    <a:pt x="635" y="34"/>
                    <a:pt x="601" y="67"/>
                  </a:cubicBezTo>
                  <a:lnTo>
                    <a:pt x="68" y="367"/>
                  </a:lnTo>
                  <a:cubicBezTo>
                    <a:pt x="34" y="401"/>
                    <a:pt x="34" y="401"/>
                    <a:pt x="34" y="434"/>
                  </a:cubicBezTo>
                  <a:cubicBezTo>
                    <a:pt x="1" y="434"/>
                    <a:pt x="1" y="467"/>
                    <a:pt x="34" y="467"/>
                  </a:cubicBezTo>
                  <a:lnTo>
                    <a:pt x="34" y="2135"/>
                  </a:lnTo>
                  <a:cubicBezTo>
                    <a:pt x="1" y="2169"/>
                    <a:pt x="1" y="2169"/>
                    <a:pt x="34" y="2202"/>
                  </a:cubicBezTo>
                  <a:lnTo>
                    <a:pt x="68" y="2202"/>
                  </a:lnTo>
                  <a:lnTo>
                    <a:pt x="635" y="1868"/>
                  </a:lnTo>
                  <a:cubicBezTo>
                    <a:pt x="701" y="1835"/>
                    <a:pt x="768" y="1768"/>
                    <a:pt x="835" y="1702"/>
                  </a:cubicBezTo>
                  <a:cubicBezTo>
                    <a:pt x="868" y="1635"/>
                    <a:pt x="902" y="1568"/>
                    <a:pt x="935" y="1502"/>
                  </a:cubicBezTo>
                  <a:cubicBezTo>
                    <a:pt x="968" y="1435"/>
                    <a:pt x="1002" y="1368"/>
                    <a:pt x="1002" y="1301"/>
                  </a:cubicBezTo>
                  <a:cubicBezTo>
                    <a:pt x="1035" y="1235"/>
                    <a:pt x="1035" y="1135"/>
                    <a:pt x="1035" y="1068"/>
                  </a:cubicBezTo>
                  <a:cubicBezTo>
                    <a:pt x="1035" y="1001"/>
                    <a:pt x="1035" y="934"/>
                    <a:pt x="1002" y="868"/>
                  </a:cubicBezTo>
                  <a:cubicBezTo>
                    <a:pt x="1002" y="834"/>
                    <a:pt x="968" y="768"/>
                    <a:pt x="902" y="768"/>
                  </a:cubicBezTo>
                  <a:cubicBezTo>
                    <a:pt x="935" y="734"/>
                    <a:pt x="935" y="734"/>
                    <a:pt x="935" y="701"/>
                  </a:cubicBezTo>
                  <a:cubicBezTo>
                    <a:pt x="968" y="668"/>
                    <a:pt x="968" y="634"/>
                    <a:pt x="968" y="634"/>
                  </a:cubicBezTo>
                  <a:cubicBezTo>
                    <a:pt x="1002" y="601"/>
                    <a:pt x="1002" y="568"/>
                    <a:pt x="1002" y="501"/>
                  </a:cubicBezTo>
                  <a:cubicBezTo>
                    <a:pt x="1002" y="467"/>
                    <a:pt x="1002" y="434"/>
                    <a:pt x="1002" y="367"/>
                  </a:cubicBezTo>
                  <a:cubicBezTo>
                    <a:pt x="1002" y="301"/>
                    <a:pt x="1002" y="267"/>
                    <a:pt x="968" y="201"/>
                  </a:cubicBezTo>
                  <a:cubicBezTo>
                    <a:pt x="968" y="134"/>
                    <a:pt x="935" y="101"/>
                    <a:pt x="902" y="67"/>
                  </a:cubicBezTo>
                  <a:cubicBezTo>
                    <a:pt x="868" y="34"/>
                    <a:pt x="835" y="0"/>
                    <a:pt x="80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517;p54">
              <a:extLst>
                <a:ext uri="{FF2B5EF4-FFF2-40B4-BE49-F238E27FC236}">
                  <a16:creationId xmlns:a16="http://schemas.microsoft.com/office/drawing/2014/main" id="{875E3360-C091-4F6A-A27A-F836B9C046A5}"/>
                </a:ext>
              </a:extLst>
            </p:cNvPr>
            <p:cNvSpPr/>
            <p:nvPr/>
          </p:nvSpPr>
          <p:spPr>
            <a:xfrm>
              <a:off x="4792750" y="1463375"/>
              <a:ext cx="29225" cy="60675"/>
            </a:xfrm>
            <a:custGeom>
              <a:avLst/>
              <a:gdLst/>
              <a:ahLst/>
              <a:cxnLst/>
              <a:rect l="l" t="t" r="r" b="b"/>
              <a:pathLst>
                <a:path w="1169" h="2427" extrusionOk="0">
                  <a:moveTo>
                    <a:pt x="1139" y="0"/>
                  </a:moveTo>
                  <a:cubicBezTo>
                    <a:pt x="1135" y="0"/>
                    <a:pt x="1135" y="8"/>
                    <a:pt x="1135" y="25"/>
                  </a:cubicBezTo>
                  <a:lnTo>
                    <a:pt x="935" y="125"/>
                  </a:lnTo>
                  <a:cubicBezTo>
                    <a:pt x="902" y="125"/>
                    <a:pt x="902" y="159"/>
                    <a:pt x="868" y="192"/>
                  </a:cubicBezTo>
                  <a:cubicBezTo>
                    <a:pt x="868" y="225"/>
                    <a:pt x="868" y="225"/>
                    <a:pt x="868" y="225"/>
                  </a:cubicBezTo>
                  <a:lnTo>
                    <a:pt x="601" y="1126"/>
                  </a:lnTo>
                  <a:lnTo>
                    <a:pt x="301" y="559"/>
                  </a:lnTo>
                  <a:cubicBezTo>
                    <a:pt x="301" y="525"/>
                    <a:pt x="301" y="525"/>
                    <a:pt x="301" y="525"/>
                  </a:cubicBezTo>
                  <a:lnTo>
                    <a:pt x="234" y="525"/>
                  </a:lnTo>
                  <a:lnTo>
                    <a:pt x="34" y="626"/>
                  </a:lnTo>
                  <a:cubicBezTo>
                    <a:pt x="34" y="659"/>
                    <a:pt x="34" y="659"/>
                    <a:pt x="1" y="692"/>
                  </a:cubicBezTo>
                  <a:cubicBezTo>
                    <a:pt x="1" y="692"/>
                    <a:pt x="1" y="726"/>
                    <a:pt x="1" y="726"/>
                  </a:cubicBezTo>
                  <a:lnTo>
                    <a:pt x="1" y="2393"/>
                  </a:lnTo>
                  <a:cubicBezTo>
                    <a:pt x="1" y="2427"/>
                    <a:pt x="1" y="2427"/>
                    <a:pt x="1" y="2427"/>
                  </a:cubicBezTo>
                  <a:lnTo>
                    <a:pt x="34" y="2427"/>
                  </a:lnTo>
                  <a:lnTo>
                    <a:pt x="268" y="2327"/>
                  </a:lnTo>
                  <a:cubicBezTo>
                    <a:pt x="268" y="2293"/>
                    <a:pt x="301" y="2260"/>
                    <a:pt x="301" y="2260"/>
                  </a:cubicBezTo>
                  <a:cubicBezTo>
                    <a:pt x="301" y="2260"/>
                    <a:pt x="301" y="2227"/>
                    <a:pt x="301" y="2227"/>
                  </a:cubicBezTo>
                  <a:lnTo>
                    <a:pt x="301" y="1359"/>
                  </a:lnTo>
                  <a:lnTo>
                    <a:pt x="468" y="1693"/>
                  </a:lnTo>
                  <a:cubicBezTo>
                    <a:pt x="468" y="1693"/>
                    <a:pt x="468" y="1726"/>
                    <a:pt x="468" y="1726"/>
                  </a:cubicBezTo>
                  <a:cubicBezTo>
                    <a:pt x="479" y="1737"/>
                    <a:pt x="490" y="1741"/>
                    <a:pt x="500" y="1741"/>
                  </a:cubicBezTo>
                  <a:cubicBezTo>
                    <a:pt x="520" y="1741"/>
                    <a:pt x="535" y="1726"/>
                    <a:pt x="535" y="1726"/>
                  </a:cubicBezTo>
                  <a:lnTo>
                    <a:pt x="668" y="1660"/>
                  </a:lnTo>
                  <a:cubicBezTo>
                    <a:pt x="668" y="1626"/>
                    <a:pt x="701" y="1626"/>
                    <a:pt x="701" y="1593"/>
                  </a:cubicBezTo>
                  <a:lnTo>
                    <a:pt x="735" y="1560"/>
                  </a:lnTo>
                  <a:lnTo>
                    <a:pt x="868" y="1026"/>
                  </a:lnTo>
                  <a:lnTo>
                    <a:pt x="868" y="1893"/>
                  </a:lnTo>
                  <a:cubicBezTo>
                    <a:pt x="868" y="1926"/>
                    <a:pt x="868" y="1926"/>
                    <a:pt x="868" y="1960"/>
                  </a:cubicBezTo>
                  <a:lnTo>
                    <a:pt x="902" y="1960"/>
                  </a:lnTo>
                  <a:lnTo>
                    <a:pt x="1135" y="1826"/>
                  </a:lnTo>
                  <a:cubicBezTo>
                    <a:pt x="1135" y="1793"/>
                    <a:pt x="1168" y="1793"/>
                    <a:pt x="1168" y="1793"/>
                  </a:cubicBezTo>
                  <a:cubicBezTo>
                    <a:pt x="1168" y="1760"/>
                    <a:pt x="1168" y="1726"/>
                    <a:pt x="1168" y="1726"/>
                  </a:cubicBezTo>
                  <a:lnTo>
                    <a:pt x="1168" y="58"/>
                  </a:lnTo>
                  <a:cubicBezTo>
                    <a:pt x="1168" y="25"/>
                    <a:pt x="1168" y="25"/>
                    <a:pt x="1168" y="25"/>
                  </a:cubicBezTo>
                  <a:cubicBezTo>
                    <a:pt x="1152" y="8"/>
                    <a:pt x="1143" y="0"/>
                    <a:pt x="113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518;p54">
              <a:extLst>
                <a:ext uri="{FF2B5EF4-FFF2-40B4-BE49-F238E27FC236}">
                  <a16:creationId xmlns:a16="http://schemas.microsoft.com/office/drawing/2014/main" id="{5AA27CE1-8661-4ED4-9EDD-D7696D4C7261}"/>
                </a:ext>
              </a:extLst>
            </p:cNvPr>
            <p:cNvSpPr/>
            <p:nvPr/>
          </p:nvSpPr>
          <p:spPr>
            <a:xfrm>
              <a:off x="4830275" y="1454825"/>
              <a:ext cx="7550" cy="48375"/>
            </a:xfrm>
            <a:custGeom>
              <a:avLst/>
              <a:gdLst/>
              <a:ahLst/>
              <a:cxnLst/>
              <a:rect l="l" t="t" r="r" b="b"/>
              <a:pathLst>
                <a:path w="302" h="1935" extrusionOk="0">
                  <a:moveTo>
                    <a:pt x="234" y="0"/>
                  </a:moveTo>
                  <a:lnTo>
                    <a:pt x="34" y="100"/>
                  </a:lnTo>
                  <a:cubicBezTo>
                    <a:pt x="1" y="134"/>
                    <a:pt x="1" y="167"/>
                    <a:pt x="1" y="167"/>
                  </a:cubicBezTo>
                  <a:cubicBezTo>
                    <a:pt x="1" y="167"/>
                    <a:pt x="1" y="200"/>
                    <a:pt x="1" y="200"/>
                  </a:cubicBezTo>
                  <a:lnTo>
                    <a:pt x="1" y="1868"/>
                  </a:lnTo>
                  <a:cubicBezTo>
                    <a:pt x="1" y="1902"/>
                    <a:pt x="1" y="1902"/>
                    <a:pt x="1" y="1935"/>
                  </a:cubicBezTo>
                  <a:lnTo>
                    <a:pt x="34" y="1935"/>
                  </a:lnTo>
                  <a:lnTo>
                    <a:pt x="234" y="1801"/>
                  </a:lnTo>
                  <a:cubicBezTo>
                    <a:pt x="268" y="1768"/>
                    <a:pt x="268" y="1768"/>
                    <a:pt x="268" y="1735"/>
                  </a:cubicBezTo>
                  <a:cubicBezTo>
                    <a:pt x="301" y="1735"/>
                    <a:pt x="301" y="1701"/>
                    <a:pt x="268" y="1701"/>
                  </a:cubicBezTo>
                  <a:lnTo>
                    <a:pt x="268" y="34"/>
                  </a:lnTo>
                  <a:cubicBezTo>
                    <a:pt x="301" y="0"/>
                    <a:pt x="301" y="0"/>
                    <a:pt x="2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519;p54">
              <a:extLst>
                <a:ext uri="{FF2B5EF4-FFF2-40B4-BE49-F238E27FC236}">
                  <a16:creationId xmlns:a16="http://schemas.microsoft.com/office/drawing/2014/main" id="{1297F49F-1903-436F-83C2-B287B1858552}"/>
                </a:ext>
              </a:extLst>
            </p:cNvPr>
            <p:cNvSpPr/>
            <p:nvPr/>
          </p:nvSpPr>
          <p:spPr>
            <a:xfrm>
              <a:off x="4844475" y="1436675"/>
              <a:ext cx="23375" cy="54025"/>
            </a:xfrm>
            <a:custGeom>
              <a:avLst/>
              <a:gdLst/>
              <a:ahLst/>
              <a:cxnLst/>
              <a:rect l="l" t="t" r="r" b="b"/>
              <a:pathLst>
                <a:path w="935" h="2161" extrusionOk="0">
                  <a:moveTo>
                    <a:pt x="930" y="1"/>
                  </a:moveTo>
                  <a:cubicBezTo>
                    <a:pt x="926" y="1"/>
                    <a:pt x="917" y="9"/>
                    <a:pt x="901" y="26"/>
                  </a:cubicBezTo>
                  <a:lnTo>
                    <a:pt x="33" y="526"/>
                  </a:lnTo>
                  <a:cubicBezTo>
                    <a:pt x="0" y="559"/>
                    <a:pt x="0" y="559"/>
                    <a:pt x="0" y="559"/>
                  </a:cubicBezTo>
                  <a:cubicBezTo>
                    <a:pt x="0" y="593"/>
                    <a:pt x="0" y="626"/>
                    <a:pt x="0" y="626"/>
                  </a:cubicBezTo>
                  <a:lnTo>
                    <a:pt x="0" y="893"/>
                  </a:lnTo>
                  <a:cubicBezTo>
                    <a:pt x="0" y="926"/>
                    <a:pt x="0" y="926"/>
                    <a:pt x="0" y="960"/>
                  </a:cubicBezTo>
                  <a:lnTo>
                    <a:pt x="33" y="960"/>
                  </a:lnTo>
                  <a:lnTo>
                    <a:pt x="334" y="793"/>
                  </a:lnTo>
                  <a:lnTo>
                    <a:pt x="334" y="2094"/>
                  </a:lnTo>
                  <a:cubicBezTo>
                    <a:pt x="334" y="2127"/>
                    <a:pt x="334" y="2127"/>
                    <a:pt x="334" y="2161"/>
                  </a:cubicBezTo>
                  <a:lnTo>
                    <a:pt x="367" y="2161"/>
                  </a:lnTo>
                  <a:lnTo>
                    <a:pt x="567" y="2027"/>
                  </a:lnTo>
                  <a:cubicBezTo>
                    <a:pt x="600" y="2027"/>
                    <a:pt x="600" y="1994"/>
                    <a:pt x="600" y="1994"/>
                  </a:cubicBezTo>
                  <a:cubicBezTo>
                    <a:pt x="600" y="1960"/>
                    <a:pt x="600" y="1927"/>
                    <a:pt x="600" y="1927"/>
                  </a:cubicBezTo>
                  <a:lnTo>
                    <a:pt x="600" y="593"/>
                  </a:lnTo>
                  <a:lnTo>
                    <a:pt x="901" y="426"/>
                  </a:lnTo>
                  <a:cubicBezTo>
                    <a:pt x="934" y="426"/>
                    <a:pt x="934" y="393"/>
                    <a:pt x="934" y="393"/>
                  </a:cubicBezTo>
                  <a:cubicBezTo>
                    <a:pt x="934" y="359"/>
                    <a:pt x="934" y="359"/>
                    <a:pt x="934" y="326"/>
                  </a:cubicBezTo>
                  <a:lnTo>
                    <a:pt x="934" y="59"/>
                  </a:lnTo>
                  <a:cubicBezTo>
                    <a:pt x="934" y="26"/>
                    <a:pt x="934" y="26"/>
                    <a:pt x="934" y="26"/>
                  </a:cubicBezTo>
                  <a:cubicBezTo>
                    <a:pt x="934" y="9"/>
                    <a:pt x="934" y="1"/>
                    <a:pt x="93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520;p54">
              <a:extLst>
                <a:ext uri="{FF2B5EF4-FFF2-40B4-BE49-F238E27FC236}">
                  <a16:creationId xmlns:a16="http://schemas.microsoft.com/office/drawing/2014/main" id="{0EB026F7-D9F2-44C0-ACF5-F33B5D7A7361}"/>
                </a:ext>
              </a:extLst>
            </p:cNvPr>
            <p:cNvSpPr/>
            <p:nvPr/>
          </p:nvSpPr>
          <p:spPr>
            <a:xfrm>
              <a:off x="3678625" y="2337600"/>
              <a:ext cx="26725" cy="58750"/>
            </a:xfrm>
            <a:custGeom>
              <a:avLst/>
              <a:gdLst/>
              <a:ahLst/>
              <a:cxnLst/>
              <a:rect l="l" t="t" r="r" b="b"/>
              <a:pathLst>
                <a:path w="1069" h="2350" extrusionOk="0">
                  <a:moveTo>
                    <a:pt x="709" y="1"/>
                  </a:moveTo>
                  <a:cubicBezTo>
                    <a:pt x="662" y="1"/>
                    <a:pt x="615" y="24"/>
                    <a:pt x="568" y="48"/>
                  </a:cubicBezTo>
                  <a:cubicBezTo>
                    <a:pt x="468" y="115"/>
                    <a:pt x="401" y="181"/>
                    <a:pt x="334" y="248"/>
                  </a:cubicBezTo>
                  <a:cubicBezTo>
                    <a:pt x="268" y="315"/>
                    <a:pt x="201" y="381"/>
                    <a:pt x="168" y="448"/>
                  </a:cubicBezTo>
                  <a:cubicBezTo>
                    <a:pt x="134" y="548"/>
                    <a:pt x="101" y="615"/>
                    <a:pt x="101" y="715"/>
                  </a:cubicBezTo>
                  <a:cubicBezTo>
                    <a:pt x="67" y="782"/>
                    <a:pt x="67" y="848"/>
                    <a:pt x="67" y="948"/>
                  </a:cubicBezTo>
                  <a:cubicBezTo>
                    <a:pt x="67" y="982"/>
                    <a:pt x="67" y="1049"/>
                    <a:pt x="67" y="1115"/>
                  </a:cubicBezTo>
                  <a:cubicBezTo>
                    <a:pt x="67" y="1149"/>
                    <a:pt x="101" y="1215"/>
                    <a:pt x="134" y="1249"/>
                  </a:cubicBezTo>
                  <a:cubicBezTo>
                    <a:pt x="168" y="1282"/>
                    <a:pt x="201" y="1282"/>
                    <a:pt x="234" y="1315"/>
                  </a:cubicBezTo>
                  <a:lnTo>
                    <a:pt x="401" y="1315"/>
                  </a:lnTo>
                  <a:cubicBezTo>
                    <a:pt x="468" y="1282"/>
                    <a:pt x="534" y="1282"/>
                    <a:pt x="601" y="1282"/>
                  </a:cubicBezTo>
                  <a:cubicBezTo>
                    <a:pt x="618" y="1265"/>
                    <a:pt x="643" y="1257"/>
                    <a:pt x="668" y="1257"/>
                  </a:cubicBezTo>
                  <a:cubicBezTo>
                    <a:pt x="693" y="1257"/>
                    <a:pt x="718" y="1265"/>
                    <a:pt x="735" y="1282"/>
                  </a:cubicBezTo>
                  <a:cubicBezTo>
                    <a:pt x="768" y="1282"/>
                    <a:pt x="801" y="1282"/>
                    <a:pt x="835" y="1315"/>
                  </a:cubicBezTo>
                  <a:cubicBezTo>
                    <a:pt x="868" y="1349"/>
                    <a:pt x="868" y="1382"/>
                    <a:pt x="868" y="1449"/>
                  </a:cubicBezTo>
                  <a:cubicBezTo>
                    <a:pt x="868" y="1482"/>
                    <a:pt x="868" y="1549"/>
                    <a:pt x="835" y="1582"/>
                  </a:cubicBezTo>
                  <a:cubicBezTo>
                    <a:pt x="835" y="1649"/>
                    <a:pt x="801" y="1716"/>
                    <a:pt x="768" y="1749"/>
                  </a:cubicBezTo>
                  <a:cubicBezTo>
                    <a:pt x="735" y="1816"/>
                    <a:pt x="701" y="1849"/>
                    <a:pt x="668" y="1882"/>
                  </a:cubicBezTo>
                  <a:cubicBezTo>
                    <a:pt x="601" y="1916"/>
                    <a:pt x="568" y="1949"/>
                    <a:pt x="534" y="1983"/>
                  </a:cubicBezTo>
                  <a:cubicBezTo>
                    <a:pt x="468" y="2016"/>
                    <a:pt x="434" y="2049"/>
                    <a:pt x="368" y="2049"/>
                  </a:cubicBezTo>
                  <a:lnTo>
                    <a:pt x="268" y="2049"/>
                  </a:lnTo>
                  <a:cubicBezTo>
                    <a:pt x="268" y="2016"/>
                    <a:pt x="234" y="2016"/>
                    <a:pt x="201" y="1983"/>
                  </a:cubicBezTo>
                  <a:cubicBezTo>
                    <a:pt x="201" y="1949"/>
                    <a:pt x="201" y="1949"/>
                    <a:pt x="168" y="1916"/>
                  </a:cubicBezTo>
                  <a:lnTo>
                    <a:pt x="168" y="1882"/>
                  </a:lnTo>
                  <a:lnTo>
                    <a:pt x="101" y="1882"/>
                  </a:lnTo>
                  <a:lnTo>
                    <a:pt x="34" y="1916"/>
                  </a:lnTo>
                  <a:cubicBezTo>
                    <a:pt x="34" y="1916"/>
                    <a:pt x="1" y="1949"/>
                    <a:pt x="1" y="1949"/>
                  </a:cubicBezTo>
                  <a:cubicBezTo>
                    <a:pt x="1" y="1983"/>
                    <a:pt x="1" y="1983"/>
                    <a:pt x="1" y="2016"/>
                  </a:cubicBezTo>
                  <a:cubicBezTo>
                    <a:pt x="1" y="2083"/>
                    <a:pt x="34" y="2116"/>
                    <a:pt x="34" y="2183"/>
                  </a:cubicBezTo>
                  <a:cubicBezTo>
                    <a:pt x="67" y="2249"/>
                    <a:pt x="101" y="2283"/>
                    <a:pt x="168" y="2316"/>
                  </a:cubicBezTo>
                  <a:cubicBezTo>
                    <a:pt x="201" y="2349"/>
                    <a:pt x="268" y="2349"/>
                    <a:pt x="334" y="2349"/>
                  </a:cubicBezTo>
                  <a:cubicBezTo>
                    <a:pt x="401" y="2349"/>
                    <a:pt x="468" y="2316"/>
                    <a:pt x="534" y="2283"/>
                  </a:cubicBezTo>
                  <a:cubicBezTo>
                    <a:pt x="601" y="2216"/>
                    <a:pt x="701" y="2183"/>
                    <a:pt x="768" y="2116"/>
                  </a:cubicBezTo>
                  <a:cubicBezTo>
                    <a:pt x="835" y="2016"/>
                    <a:pt x="868" y="1949"/>
                    <a:pt x="935" y="1882"/>
                  </a:cubicBezTo>
                  <a:cubicBezTo>
                    <a:pt x="968" y="1782"/>
                    <a:pt x="1001" y="1716"/>
                    <a:pt x="1035" y="1616"/>
                  </a:cubicBezTo>
                  <a:cubicBezTo>
                    <a:pt x="1068" y="1516"/>
                    <a:pt x="1068" y="1449"/>
                    <a:pt x="1068" y="1349"/>
                  </a:cubicBezTo>
                  <a:cubicBezTo>
                    <a:pt x="1068" y="1282"/>
                    <a:pt x="1068" y="1215"/>
                    <a:pt x="1068" y="1149"/>
                  </a:cubicBezTo>
                  <a:cubicBezTo>
                    <a:pt x="1068" y="1115"/>
                    <a:pt x="1035" y="1049"/>
                    <a:pt x="1001" y="1049"/>
                  </a:cubicBezTo>
                  <a:cubicBezTo>
                    <a:pt x="968" y="1015"/>
                    <a:pt x="901" y="982"/>
                    <a:pt x="868" y="982"/>
                  </a:cubicBezTo>
                  <a:lnTo>
                    <a:pt x="668" y="982"/>
                  </a:lnTo>
                  <a:lnTo>
                    <a:pt x="501" y="1015"/>
                  </a:lnTo>
                  <a:lnTo>
                    <a:pt x="368" y="1015"/>
                  </a:lnTo>
                  <a:cubicBezTo>
                    <a:pt x="334" y="1015"/>
                    <a:pt x="301" y="982"/>
                    <a:pt x="268" y="948"/>
                  </a:cubicBezTo>
                  <a:cubicBezTo>
                    <a:pt x="268" y="915"/>
                    <a:pt x="268" y="882"/>
                    <a:pt x="268" y="848"/>
                  </a:cubicBezTo>
                  <a:cubicBezTo>
                    <a:pt x="268" y="782"/>
                    <a:pt x="301" y="715"/>
                    <a:pt x="301" y="682"/>
                  </a:cubicBezTo>
                  <a:cubicBezTo>
                    <a:pt x="334" y="615"/>
                    <a:pt x="334" y="582"/>
                    <a:pt x="368" y="548"/>
                  </a:cubicBezTo>
                  <a:cubicBezTo>
                    <a:pt x="401" y="515"/>
                    <a:pt x="434" y="448"/>
                    <a:pt x="468" y="448"/>
                  </a:cubicBezTo>
                  <a:cubicBezTo>
                    <a:pt x="501" y="415"/>
                    <a:pt x="534" y="381"/>
                    <a:pt x="568" y="348"/>
                  </a:cubicBezTo>
                  <a:cubicBezTo>
                    <a:pt x="601" y="315"/>
                    <a:pt x="635" y="315"/>
                    <a:pt x="701" y="315"/>
                  </a:cubicBezTo>
                  <a:lnTo>
                    <a:pt x="801" y="315"/>
                  </a:lnTo>
                  <a:cubicBezTo>
                    <a:pt x="801" y="315"/>
                    <a:pt x="835" y="348"/>
                    <a:pt x="835" y="381"/>
                  </a:cubicBezTo>
                  <a:cubicBezTo>
                    <a:pt x="868" y="381"/>
                    <a:pt x="868" y="415"/>
                    <a:pt x="868" y="415"/>
                  </a:cubicBezTo>
                  <a:cubicBezTo>
                    <a:pt x="901" y="448"/>
                    <a:pt x="901" y="448"/>
                    <a:pt x="901" y="448"/>
                  </a:cubicBezTo>
                  <a:lnTo>
                    <a:pt x="935" y="448"/>
                  </a:lnTo>
                  <a:lnTo>
                    <a:pt x="1035" y="415"/>
                  </a:lnTo>
                  <a:cubicBezTo>
                    <a:pt x="1035" y="415"/>
                    <a:pt x="1068" y="381"/>
                    <a:pt x="1068" y="381"/>
                  </a:cubicBezTo>
                  <a:cubicBezTo>
                    <a:pt x="1068" y="348"/>
                    <a:pt x="1068" y="348"/>
                    <a:pt x="1068" y="315"/>
                  </a:cubicBezTo>
                  <a:cubicBezTo>
                    <a:pt x="1068" y="281"/>
                    <a:pt x="1035" y="215"/>
                    <a:pt x="1035" y="181"/>
                  </a:cubicBezTo>
                  <a:cubicBezTo>
                    <a:pt x="1001" y="115"/>
                    <a:pt x="968" y="81"/>
                    <a:pt x="935" y="48"/>
                  </a:cubicBezTo>
                  <a:cubicBezTo>
                    <a:pt x="888" y="24"/>
                    <a:pt x="857" y="1"/>
                    <a:pt x="820" y="1"/>
                  </a:cubicBezTo>
                  <a:cubicBezTo>
                    <a:pt x="804" y="1"/>
                    <a:pt x="788" y="5"/>
                    <a:pt x="768" y="14"/>
                  </a:cubicBezTo>
                  <a:cubicBezTo>
                    <a:pt x="748" y="5"/>
                    <a:pt x="729" y="1"/>
                    <a:pt x="7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521;p54">
              <a:extLst>
                <a:ext uri="{FF2B5EF4-FFF2-40B4-BE49-F238E27FC236}">
                  <a16:creationId xmlns:a16="http://schemas.microsoft.com/office/drawing/2014/main" id="{307F95AA-019D-45EF-90AF-12A6809EAC0B}"/>
                </a:ext>
              </a:extLst>
            </p:cNvPr>
            <p:cNvSpPr/>
            <p:nvPr/>
          </p:nvSpPr>
          <p:spPr>
            <a:xfrm>
              <a:off x="3711150" y="2330450"/>
              <a:ext cx="21700" cy="47550"/>
            </a:xfrm>
            <a:custGeom>
              <a:avLst/>
              <a:gdLst/>
              <a:ahLst/>
              <a:cxnLst/>
              <a:rect l="l" t="t" r="r" b="b"/>
              <a:pathLst>
                <a:path w="868" h="1902" extrusionOk="0">
                  <a:moveTo>
                    <a:pt x="801" y="0"/>
                  </a:moveTo>
                  <a:lnTo>
                    <a:pt x="735" y="34"/>
                  </a:lnTo>
                  <a:cubicBezTo>
                    <a:pt x="735" y="34"/>
                    <a:pt x="701" y="67"/>
                    <a:pt x="701" y="100"/>
                  </a:cubicBezTo>
                  <a:cubicBezTo>
                    <a:pt x="701" y="100"/>
                    <a:pt x="701" y="134"/>
                    <a:pt x="701" y="167"/>
                  </a:cubicBezTo>
                  <a:lnTo>
                    <a:pt x="701" y="968"/>
                  </a:lnTo>
                  <a:cubicBezTo>
                    <a:pt x="701" y="1101"/>
                    <a:pt x="701" y="1234"/>
                    <a:pt x="634" y="1335"/>
                  </a:cubicBezTo>
                  <a:cubicBezTo>
                    <a:pt x="601" y="1435"/>
                    <a:pt x="534" y="1535"/>
                    <a:pt x="434" y="1568"/>
                  </a:cubicBezTo>
                  <a:cubicBezTo>
                    <a:pt x="401" y="1601"/>
                    <a:pt x="368" y="1618"/>
                    <a:pt x="334" y="1618"/>
                  </a:cubicBezTo>
                  <a:cubicBezTo>
                    <a:pt x="301" y="1618"/>
                    <a:pt x="268" y="1601"/>
                    <a:pt x="234" y="1568"/>
                  </a:cubicBezTo>
                  <a:cubicBezTo>
                    <a:pt x="201" y="1468"/>
                    <a:pt x="167" y="1368"/>
                    <a:pt x="167" y="1268"/>
                  </a:cubicBezTo>
                  <a:lnTo>
                    <a:pt x="167" y="467"/>
                  </a:lnTo>
                  <a:cubicBezTo>
                    <a:pt x="167" y="434"/>
                    <a:pt x="167" y="434"/>
                    <a:pt x="167" y="401"/>
                  </a:cubicBezTo>
                  <a:lnTo>
                    <a:pt x="134" y="401"/>
                  </a:lnTo>
                  <a:lnTo>
                    <a:pt x="67" y="467"/>
                  </a:lnTo>
                  <a:cubicBezTo>
                    <a:pt x="34" y="467"/>
                    <a:pt x="34" y="467"/>
                    <a:pt x="34" y="501"/>
                  </a:cubicBezTo>
                  <a:cubicBezTo>
                    <a:pt x="1" y="534"/>
                    <a:pt x="1" y="534"/>
                    <a:pt x="34" y="567"/>
                  </a:cubicBezTo>
                  <a:lnTo>
                    <a:pt x="1" y="1401"/>
                  </a:lnTo>
                  <a:cubicBezTo>
                    <a:pt x="1" y="1501"/>
                    <a:pt x="1" y="1601"/>
                    <a:pt x="34" y="1668"/>
                  </a:cubicBezTo>
                  <a:cubicBezTo>
                    <a:pt x="34" y="1735"/>
                    <a:pt x="67" y="1802"/>
                    <a:pt x="101" y="1835"/>
                  </a:cubicBezTo>
                  <a:cubicBezTo>
                    <a:pt x="134" y="1868"/>
                    <a:pt x="201" y="1902"/>
                    <a:pt x="234" y="1902"/>
                  </a:cubicBezTo>
                  <a:cubicBezTo>
                    <a:pt x="301" y="1902"/>
                    <a:pt x="368" y="1902"/>
                    <a:pt x="401" y="1868"/>
                  </a:cubicBezTo>
                  <a:cubicBezTo>
                    <a:pt x="501" y="1802"/>
                    <a:pt x="568" y="1735"/>
                    <a:pt x="601" y="1668"/>
                  </a:cubicBezTo>
                  <a:cubicBezTo>
                    <a:pt x="634" y="1601"/>
                    <a:pt x="668" y="1535"/>
                    <a:pt x="701" y="1468"/>
                  </a:cubicBezTo>
                  <a:lnTo>
                    <a:pt x="701" y="1568"/>
                  </a:lnTo>
                  <a:cubicBezTo>
                    <a:pt x="701" y="1568"/>
                    <a:pt x="701" y="1601"/>
                    <a:pt x="701" y="1635"/>
                  </a:cubicBezTo>
                  <a:lnTo>
                    <a:pt x="735" y="1635"/>
                  </a:lnTo>
                  <a:lnTo>
                    <a:pt x="801" y="1568"/>
                  </a:lnTo>
                  <a:cubicBezTo>
                    <a:pt x="835" y="1568"/>
                    <a:pt x="835" y="1535"/>
                    <a:pt x="868" y="1535"/>
                  </a:cubicBezTo>
                  <a:cubicBezTo>
                    <a:pt x="868" y="1501"/>
                    <a:pt x="868" y="1501"/>
                    <a:pt x="868" y="1468"/>
                  </a:cubicBezTo>
                  <a:lnTo>
                    <a:pt x="868" y="34"/>
                  </a:lnTo>
                  <a:cubicBezTo>
                    <a:pt x="868" y="34"/>
                    <a:pt x="868" y="0"/>
                    <a:pt x="8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522;p54">
              <a:extLst>
                <a:ext uri="{FF2B5EF4-FFF2-40B4-BE49-F238E27FC236}">
                  <a16:creationId xmlns:a16="http://schemas.microsoft.com/office/drawing/2014/main" id="{90B674EF-4765-47B5-8CF7-B43F02F892E5}"/>
                </a:ext>
              </a:extLst>
            </p:cNvPr>
            <p:cNvSpPr/>
            <p:nvPr/>
          </p:nvSpPr>
          <p:spPr>
            <a:xfrm>
              <a:off x="3742000" y="2308750"/>
              <a:ext cx="23375" cy="55700"/>
            </a:xfrm>
            <a:custGeom>
              <a:avLst/>
              <a:gdLst/>
              <a:ahLst/>
              <a:cxnLst/>
              <a:rect l="l" t="t" r="r" b="b"/>
              <a:pathLst>
                <a:path w="935" h="2228" extrusionOk="0">
                  <a:moveTo>
                    <a:pt x="552" y="563"/>
                  </a:moveTo>
                  <a:cubicBezTo>
                    <a:pt x="591" y="563"/>
                    <a:pt x="630" y="582"/>
                    <a:pt x="668" y="601"/>
                  </a:cubicBezTo>
                  <a:cubicBezTo>
                    <a:pt x="701" y="701"/>
                    <a:pt x="735" y="802"/>
                    <a:pt x="735" y="902"/>
                  </a:cubicBezTo>
                  <a:cubicBezTo>
                    <a:pt x="735" y="968"/>
                    <a:pt x="735" y="1035"/>
                    <a:pt x="735" y="1068"/>
                  </a:cubicBezTo>
                  <a:cubicBezTo>
                    <a:pt x="735" y="1235"/>
                    <a:pt x="701" y="1369"/>
                    <a:pt x="668" y="1502"/>
                  </a:cubicBezTo>
                  <a:cubicBezTo>
                    <a:pt x="601" y="1602"/>
                    <a:pt x="535" y="1702"/>
                    <a:pt x="468" y="1736"/>
                  </a:cubicBezTo>
                  <a:cubicBezTo>
                    <a:pt x="435" y="1769"/>
                    <a:pt x="393" y="1786"/>
                    <a:pt x="355" y="1786"/>
                  </a:cubicBezTo>
                  <a:cubicBezTo>
                    <a:pt x="318" y="1786"/>
                    <a:pt x="284" y="1769"/>
                    <a:pt x="268" y="1736"/>
                  </a:cubicBezTo>
                  <a:cubicBezTo>
                    <a:pt x="201" y="1669"/>
                    <a:pt x="168" y="1569"/>
                    <a:pt x="168" y="1502"/>
                  </a:cubicBezTo>
                  <a:lnTo>
                    <a:pt x="168" y="1469"/>
                  </a:lnTo>
                  <a:cubicBezTo>
                    <a:pt x="168" y="1402"/>
                    <a:pt x="168" y="1302"/>
                    <a:pt x="168" y="1235"/>
                  </a:cubicBezTo>
                  <a:cubicBezTo>
                    <a:pt x="168" y="1102"/>
                    <a:pt x="201" y="968"/>
                    <a:pt x="268" y="835"/>
                  </a:cubicBezTo>
                  <a:cubicBezTo>
                    <a:pt x="301" y="735"/>
                    <a:pt x="368" y="668"/>
                    <a:pt x="468" y="601"/>
                  </a:cubicBezTo>
                  <a:cubicBezTo>
                    <a:pt x="496" y="573"/>
                    <a:pt x="524" y="563"/>
                    <a:pt x="552" y="563"/>
                  </a:cubicBezTo>
                  <a:close/>
                  <a:moveTo>
                    <a:pt x="134" y="1"/>
                  </a:moveTo>
                  <a:lnTo>
                    <a:pt x="68" y="34"/>
                  </a:lnTo>
                  <a:cubicBezTo>
                    <a:pt x="34" y="68"/>
                    <a:pt x="34" y="68"/>
                    <a:pt x="1" y="101"/>
                  </a:cubicBezTo>
                  <a:cubicBezTo>
                    <a:pt x="1" y="101"/>
                    <a:pt x="1" y="134"/>
                    <a:pt x="1" y="168"/>
                  </a:cubicBezTo>
                  <a:lnTo>
                    <a:pt x="1" y="2169"/>
                  </a:lnTo>
                  <a:cubicBezTo>
                    <a:pt x="1" y="2169"/>
                    <a:pt x="1" y="2203"/>
                    <a:pt x="1" y="2203"/>
                  </a:cubicBezTo>
                  <a:cubicBezTo>
                    <a:pt x="18" y="2219"/>
                    <a:pt x="26" y="2228"/>
                    <a:pt x="34" y="2228"/>
                  </a:cubicBezTo>
                  <a:cubicBezTo>
                    <a:pt x="43" y="2228"/>
                    <a:pt x="51" y="2219"/>
                    <a:pt x="68" y="2203"/>
                  </a:cubicBezTo>
                  <a:lnTo>
                    <a:pt x="134" y="2169"/>
                  </a:lnTo>
                  <a:cubicBezTo>
                    <a:pt x="134" y="2169"/>
                    <a:pt x="168" y="2136"/>
                    <a:pt x="168" y="2136"/>
                  </a:cubicBezTo>
                  <a:cubicBezTo>
                    <a:pt x="168" y="2102"/>
                    <a:pt x="168" y="2102"/>
                    <a:pt x="168" y="2069"/>
                  </a:cubicBezTo>
                  <a:lnTo>
                    <a:pt x="168" y="1969"/>
                  </a:lnTo>
                  <a:cubicBezTo>
                    <a:pt x="201" y="2002"/>
                    <a:pt x="234" y="2036"/>
                    <a:pt x="268" y="2036"/>
                  </a:cubicBezTo>
                  <a:cubicBezTo>
                    <a:pt x="287" y="2046"/>
                    <a:pt x="307" y="2050"/>
                    <a:pt x="326" y="2050"/>
                  </a:cubicBezTo>
                  <a:cubicBezTo>
                    <a:pt x="374" y="2050"/>
                    <a:pt x="421" y="2026"/>
                    <a:pt x="468" y="2002"/>
                  </a:cubicBezTo>
                  <a:cubicBezTo>
                    <a:pt x="535" y="1969"/>
                    <a:pt x="601" y="1902"/>
                    <a:pt x="635" y="1836"/>
                  </a:cubicBezTo>
                  <a:cubicBezTo>
                    <a:pt x="701" y="1769"/>
                    <a:pt x="735" y="1702"/>
                    <a:pt x="801" y="1635"/>
                  </a:cubicBezTo>
                  <a:cubicBezTo>
                    <a:pt x="835" y="1535"/>
                    <a:pt x="868" y="1435"/>
                    <a:pt x="868" y="1335"/>
                  </a:cubicBezTo>
                  <a:cubicBezTo>
                    <a:pt x="902" y="1235"/>
                    <a:pt x="902" y="1135"/>
                    <a:pt x="935" y="1002"/>
                  </a:cubicBezTo>
                  <a:lnTo>
                    <a:pt x="935" y="802"/>
                  </a:lnTo>
                  <a:cubicBezTo>
                    <a:pt x="935" y="735"/>
                    <a:pt x="902" y="635"/>
                    <a:pt x="868" y="535"/>
                  </a:cubicBezTo>
                  <a:cubicBezTo>
                    <a:pt x="868" y="468"/>
                    <a:pt x="835" y="401"/>
                    <a:pt x="801" y="368"/>
                  </a:cubicBezTo>
                  <a:cubicBezTo>
                    <a:pt x="735" y="335"/>
                    <a:pt x="701" y="301"/>
                    <a:pt x="635" y="301"/>
                  </a:cubicBezTo>
                  <a:cubicBezTo>
                    <a:pt x="568" y="301"/>
                    <a:pt x="535" y="301"/>
                    <a:pt x="468" y="368"/>
                  </a:cubicBezTo>
                  <a:cubicBezTo>
                    <a:pt x="401" y="401"/>
                    <a:pt x="334" y="435"/>
                    <a:pt x="268" y="535"/>
                  </a:cubicBezTo>
                  <a:cubicBezTo>
                    <a:pt x="234" y="568"/>
                    <a:pt x="201" y="635"/>
                    <a:pt x="168" y="735"/>
                  </a:cubicBezTo>
                  <a:lnTo>
                    <a:pt x="168" y="34"/>
                  </a:lnTo>
                  <a:cubicBezTo>
                    <a:pt x="168" y="34"/>
                    <a:pt x="168" y="1"/>
                    <a:pt x="1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523;p54">
              <a:extLst>
                <a:ext uri="{FF2B5EF4-FFF2-40B4-BE49-F238E27FC236}">
                  <a16:creationId xmlns:a16="http://schemas.microsoft.com/office/drawing/2014/main" id="{9E968ED5-D07D-4478-AEDC-93E7D9E33E45}"/>
                </a:ext>
              </a:extLst>
            </p:cNvPr>
            <p:cNvSpPr/>
            <p:nvPr/>
          </p:nvSpPr>
          <p:spPr>
            <a:xfrm>
              <a:off x="3772875" y="2290000"/>
              <a:ext cx="35050" cy="56325"/>
            </a:xfrm>
            <a:custGeom>
              <a:avLst/>
              <a:gdLst/>
              <a:ahLst/>
              <a:cxnLst/>
              <a:rect l="l" t="t" r="r" b="b"/>
              <a:pathLst>
                <a:path w="1402" h="2253" extrusionOk="0">
                  <a:moveTo>
                    <a:pt x="1193" y="0"/>
                  </a:moveTo>
                  <a:cubicBezTo>
                    <a:pt x="1151" y="0"/>
                    <a:pt x="1101" y="17"/>
                    <a:pt x="1034" y="50"/>
                  </a:cubicBezTo>
                  <a:cubicBezTo>
                    <a:pt x="967" y="84"/>
                    <a:pt x="934" y="117"/>
                    <a:pt x="901" y="151"/>
                  </a:cubicBezTo>
                  <a:cubicBezTo>
                    <a:pt x="867" y="184"/>
                    <a:pt x="834" y="217"/>
                    <a:pt x="801" y="251"/>
                  </a:cubicBezTo>
                  <a:cubicBezTo>
                    <a:pt x="801" y="284"/>
                    <a:pt x="767" y="351"/>
                    <a:pt x="734" y="384"/>
                  </a:cubicBezTo>
                  <a:lnTo>
                    <a:pt x="701" y="517"/>
                  </a:lnTo>
                  <a:cubicBezTo>
                    <a:pt x="667" y="451"/>
                    <a:pt x="634" y="417"/>
                    <a:pt x="567" y="384"/>
                  </a:cubicBezTo>
                  <a:cubicBezTo>
                    <a:pt x="500" y="384"/>
                    <a:pt x="434" y="384"/>
                    <a:pt x="367" y="451"/>
                  </a:cubicBezTo>
                  <a:cubicBezTo>
                    <a:pt x="334" y="451"/>
                    <a:pt x="300" y="484"/>
                    <a:pt x="267" y="517"/>
                  </a:cubicBezTo>
                  <a:cubicBezTo>
                    <a:pt x="234" y="551"/>
                    <a:pt x="234" y="584"/>
                    <a:pt x="200" y="584"/>
                  </a:cubicBezTo>
                  <a:lnTo>
                    <a:pt x="167" y="651"/>
                  </a:lnTo>
                  <a:lnTo>
                    <a:pt x="167" y="651"/>
                  </a:lnTo>
                  <a:cubicBezTo>
                    <a:pt x="167" y="651"/>
                    <a:pt x="167" y="618"/>
                    <a:pt x="167" y="618"/>
                  </a:cubicBezTo>
                  <a:lnTo>
                    <a:pt x="134" y="618"/>
                  </a:lnTo>
                  <a:lnTo>
                    <a:pt x="67" y="651"/>
                  </a:lnTo>
                  <a:cubicBezTo>
                    <a:pt x="33" y="651"/>
                    <a:pt x="33" y="684"/>
                    <a:pt x="33" y="684"/>
                  </a:cubicBezTo>
                  <a:cubicBezTo>
                    <a:pt x="0" y="718"/>
                    <a:pt x="0" y="751"/>
                    <a:pt x="33" y="751"/>
                  </a:cubicBezTo>
                  <a:lnTo>
                    <a:pt x="33" y="2185"/>
                  </a:lnTo>
                  <a:lnTo>
                    <a:pt x="33" y="2252"/>
                  </a:lnTo>
                  <a:lnTo>
                    <a:pt x="67" y="2252"/>
                  </a:lnTo>
                  <a:lnTo>
                    <a:pt x="134" y="2185"/>
                  </a:lnTo>
                  <a:cubicBezTo>
                    <a:pt x="134" y="2185"/>
                    <a:pt x="167" y="2185"/>
                    <a:pt x="167" y="2152"/>
                  </a:cubicBezTo>
                  <a:cubicBezTo>
                    <a:pt x="167" y="2119"/>
                    <a:pt x="167" y="2119"/>
                    <a:pt x="167" y="2085"/>
                  </a:cubicBezTo>
                  <a:lnTo>
                    <a:pt x="167" y="1251"/>
                  </a:lnTo>
                  <a:cubicBezTo>
                    <a:pt x="167" y="1118"/>
                    <a:pt x="200" y="984"/>
                    <a:pt x="234" y="884"/>
                  </a:cubicBezTo>
                  <a:cubicBezTo>
                    <a:pt x="267" y="784"/>
                    <a:pt x="334" y="718"/>
                    <a:pt x="400" y="684"/>
                  </a:cubicBezTo>
                  <a:cubicBezTo>
                    <a:pt x="434" y="651"/>
                    <a:pt x="467" y="634"/>
                    <a:pt x="496" y="634"/>
                  </a:cubicBezTo>
                  <a:cubicBezTo>
                    <a:pt x="525" y="634"/>
                    <a:pt x="551" y="651"/>
                    <a:pt x="567" y="684"/>
                  </a:cubicBezTo>
                  <a:cubicBezTo>
                    <a:pt x="634" y="784"/>
                    <a:pt x="634" y="884"/>
                    <a:pt x="634" y="984"/>
                  </a:cubicBezTo>
                  <a:lnTo>
                    <a:pt x="634" y="1818"/>
                  </a:lnTo>
                  <a:cubicBezTo>
                    <a:pt x="634" y="1852"/>
                    <a:pt x="634" y="1852"/>
                    <a:pt x="634" y="1852"/>
                  </a:cubicBezTo>
                  <a:lnTo>
                    <a:pt x="667" y="1852"/>
                  </a:lnTo>
                  <a:lnTo>
                    <a:pt x="734" y="1818"/>
                  </a:lnTo>
                  <a:cubicBezTo>
                    <a:pt x="767" y="1818"/>
                    <a:pt x="767" y="1785"/>
                    <a:pt x="801" y="1785"/>
                  </a:cubicBezTo>
                  <a:cubicBezTo>
                    <a:pt x="801" y="1752"/>
                    <a:pt x="801" y="1752"/>
                    <a:pt x="801" y="1718"/>
                  </a:cubicBezTo>
                  <a:lnTo>
                    <a:pt x="801" y="884"/>
                  </a:lnTo>
                  <a:cubicBezTo>
                    <a:pt x="767" y="751"/>
                    <a:pt x="801" y="618"/>
                    <a:pt x="867" y="517"/>
                  </a:cubicBezTo>
                  <a:cubicBezTo>
                    <a:pt x="867" y="417"/>
                    <a:pt x="934" y="351"/>
                    <a:pt x="1034" y="317"/>
                  </a:cubicBezTo>
                  <a:cubicBezTo>
                    <a:pt x="1068" y="284"/>
                    <a:pt x="1101" y="267"/>
                    <a:pt x="1130" y="267"/>
                  </a:cubicBezTo>
                  <a:cubicBezTo>
                    <a:pt x="1159" y="267"/>
                    <a:pt x="1184" y="284"/>
                    <a:pt x="1201" y="317"/>
                  </a:cubicBezTo>
                  <a:cubicBezTo>
                    <a:pt x="1234" y="417"/>
                    <a:pt x="1268" y="517"/>
                    <a:pt x="1234" y="618"/>
                  </a:cubicBezTo>
                  <a:lnTo>
                    <a:pt x="1234" y="1451"/>
                  </a:lnTo>
                  <a:cubicBezTo>
                    <a:pt x="1234" y="1485"/>
                    <a:pt x="1234" y="1485"/>
                    <a:pt x="1234" y="1518"/>
                  </a:cubicBezTo>
                  <a:lnTo>
                    <a:pt x="1301" y="1518"/>
                  </a:lnTo>
                  <a:lnTo>
                    <a:pt x="1368" y="1451"/>
                  </a:lnTo>
                  <a:cubicBezTo>
                    <a:pt x="1368" y="1451"/>
                    <a:pt x="1401" y="1451"/>
                    <a:pt x="1401" y="1418"/>
                  </a:cubicBezTo>
                  <a:cubicBezTo>
                    <a:pt x="1401" y="1385"/>
                    <a:pt x="1401" y="1385"/>
                    <a:pt x="1401" y="1351"/>
                  </a:cubicBezTo>
                  <a:lnTo>
                    <a:pt x="1401" y="517"/>
                  </a:lnTo>
                  <a:cubicBezTo>
                    <a:pt x="1401" y="351"/>
                    <a:pt x="1368" y="217"/>
                    <a:pt x="1301" y="50"/>
                  </a:cubicBezTo>
                  <a:cubicBezTo>
                    <a:pt x="1268" y="17"/>
                    <a:pt x="1234" y="0"/>
                    <a:pt x="11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524;p54">
              <a:extLst>
                <a:ext uri="{FF2B5EF4-FFF2-40B4-BE49-F238E27FC236}">
                  <a16:creationId xmlns:a16="http://schemas.microsoft.com/office/drawing/2014/main" id="{DC0ACD8E-7CD6-4B6C-A2F7-8EECB62E556C}"/>
                </a:ext>
              </a:extLst>
            </p:cNvPr>
            <p:cNvSpPr/>
            <p:nvPr/>
          </p:nvSpPr>
          <p:spPr>
            <a:xfrm>
              <a:off x="3815400" y="2266225"/>
              <a:ext cx="5025" cy="55700"/>
            </a:xfrm>
            <a:custGeom>
              <a:avLst/>
              <a:gdLst/>
              <a:ahLst/>
              <a:cxnLst/>
              <a:rect l="l" t="t" r="r" b="b"/>
              <a:pathLst>
                <a:path w="201" h="2228" extrusionOk="0">
                  <a:moveTo>
                    <a:pt x="167" y="1"/>
                  </a:moveTo>
                  <a:lnTo>
                    <a:pt x="34" y="67"/>
                  </a:lnTo>
                  <a:cubicBezTo>
                    <a:pt x="34" y="67"/>
                    <a:pt x="34" y="101"/>
                    <a:pt x="0" y="134"/>
                  </a:cubicBezTo>
                  <a:cubicBezTo>
                    <a:pt x="0" y="134"/>
                    <a:pt x="0" y="168"/>
                    <a:pt x="0" y="201"/>
                  </a:cubicBezTo>
                  <a:lnTo>
                    <a:pt x="0" y="334"/>
                  </a:lnTo>
                  <a:cubicBezTo>
                    <a:pt x="0" y="368"/>
                    <a:pt x="0" y="368"/>
                    <a:pt x="0" y="401"/>
                  </a:cubicBezTo>
                  <a:lnTo>
                    <a:pt x="34" y="401"/>
                  </a:lnTo>
                  <a:lnTo>
                    <a:pt x="167" y="334"/>
                  </a:lnTo>
                  <a:cubicBezTo>
                    <a:pt x="167" y="334"/>
                    <a:pt x="200" y="301"/>
                    <a:pt x="200" y="301"/>
                  </a:cubicBezTo>
                  <a:cubicBezTo>
                    <a:pt x="200" y="268"/>
                    <a:pt x="200" y="234"/>
                    <a:pt x="200" y="234"/>
                  </a:cubicBezTo>
                  <a:lnTo>
                    <a:pt x="200" y="67"/>
                  </a:lnTo>
                  <a:cubicBezTo>
                    <a:pt x="200" y="34"/>
                    <a:pt x="200" y="34"/>
                    <a:pt x="200" y="1"/>
                  </a:cubicBezTo>
                  <a:close/>
                  <a:moveTo>
                    <a:pt x="167" y="601"/>
                  </a:moveTo>
                  <a:lnTo>
                    <a:pt x="100" y="635"/>
                  </a:lnTo>
                  <a:cubicBezTo>
                    <a:pt x="67" y="635"/>
                    <a:pt x="67" y="668"/>
                    <a:pt x="34" y="668"/>
                  </a:cubicBezTo>
                  <a:cubicBezTo>
                    <a:pt x="34" y="701"/>
                    <a:pt x="34" y="735"/>
                    <a:pt x="34" y="735"/>
                  </a:cubicBezTo>
                  <a:lnTo>
                    <a:pt x="34" y="2169"/>
                  </a:lnTo>
                  <a:cubicBezTo>
                    <a:pt x="34" y="2169"/>
                    <a:pt x="34" y="2202"/>
                    <a:pt x="34" y="2202"/>
                  </a:cubicBezTo>
                  <a:cubicBezTo>
                    <a:pt x="50" y="2219"/>
                    <a:pt x="59" y="2227"/>
                    <a:pt x="67" y="2227"/>
                  </a:cubicBezTo>
                  <a:cubicBezTo>
                    <a:pt x="75" y="2227"/>
                    <a:pt x="84" y="2219"/>
                    <a:pt x="100" y="2202"/>
                  </a:cubicBezTo>
                  <a:lnTo>
                    <a:pt x="167" y="2169"/>
                  </a:lnTo>
                  <a:cubicBezTo>
                    <a:pt x="167" y="2169"/>
                    <a:pt x="200" y="2136"/>
                    <a:pt x="200" y="2136"/>
                  </a:cubicBezTo>
                  <a:cubicBezTo>
                    <a:pt x="200" y="2102"/>
                    <a:pt x="200" y="2069"/>
                    <a:pt x="200" y="2069"/>
                  </a:cubicBezTo>
                  <a:lnTo>
                    <a:pt x="200" y="635"/>
                  </a:lnTo>
                  <a:cubicBezTo>
                    <a:pt x="200" y="601"/>
                    <a:pt x="200" y="601"/>
                    <a:pt x="200" y="60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525;p54">
              <a:extLst>
                <a:ext uri="{FF2B5EF4-FFF2-40B4-BE49-F238E27FC236}">
                  <a16:creationId xmlns:a16="http://schemas.microsoft.com/office/drawing/2014/main" id="{C2871ADF-7B1A-4435-816A-EC2ABE0C622B}"/>
                </a:ext>
              </a:extLst>
            </p:cNvPr>
            <p:cNvSpPr/>
            <p:nvPr/>
          </p:nvSpPr>
          <p:spPr>
            <a:xfrm>
              <a:off x="3824575" y="2258100"/>
              <a:ext cx="17525" cy="52775"/>
            </a:xfrm>
            <a:custGeom>
              <a:avLst/>
              <a:gdLst/>
              <a:ahLst/>
              <a:cxnLst/>
              <a:rect l="l" t="t" r="r" b="b"/>
              <a:pathLst>
                <a:path w="701" h="2111" extrusionOk="0">
                  <a:moveTo>
                    <a:pt x="317" y="1"/>
                  </a:moveTo>
                  <a:cubicBezTo>
                    <a:pt x="309" y="1"/>
                    <a:pt x="300" y="9"/>
                    <a:pt x="300" y="26"/>
                  </a:cubicBezTo>
                  <a:lnTo>
                    <a:pt x="234" y="59"/>
                  </a:lnTo>
                  <a:cubicBezTo>
                    <a:pt x="200" y="59"/>
                    <a:pt x="200" y="92"/>
                    <a:pt x="200" y="92"/>
                  </a:cubicBezTo>
                  <a:cubicBezTo>
                    <a:pt x="200" y="126"/>
                    <a:pt x="200" y="159"/>
                    <a:pt x="200" y="159"/>
                  </a:cubicBezTo>
                  <a:lnTo>
                    <a:pt x="200" y="659"/>
                  </a:lnTo>
                  <a:lnTo>
                    <a:pt x="34" y="759"/>
                  </a:lnTo>
                  <a:cubicBezTo>
                    <a:pt x="34" y="759"/>
                    <a:pt x="0" y="793"/>
                    <a:pt x="0" y="793"/>
                  </a:cubicBezTo>
                  <a:cubicBezTo>
                    <a:pt x="0" y="826"/>
                    <a:pt x="0" y="859"/>
                    <a:pt x="0" y="859"/>
                  </a:cubicBezTo>
                  <a:lnTo>
                    <a:pt x="0" y="960"/>
                  </a:lnTo>
                  <a:cubicBezTo>
                    <a:pt x="0" y="993"/>
                    <a:pt x="0" y="993"/>
                    <a:pt x="0" y="1026"/>
                  </a:cubicBezTo>
                  <a:lnTo>
                    <a:pt x="34" y="1026"/>
                  </a:lnTo>
                  <a:lnTo>
                    <a:pt x="200" y="926"/>
                  </a:lnTo>
                  <a:lnTo>
                    <a:pt x="200" y="1693"/>
                  </a:lnTo>
                  <a:cubicBezTo>
                    <a:pt x="167" y="1827"/>
                    <a:pt x="200" y="1960"/>
                    <a:pt x="267" y="2060"/>
                  </a:cubicBezTo>
                  <a:cubicBezTo>
                    <a:pt x="300" y="2094"/>
                    <a:pt x="334" y="2110"/>
                    <a:pt x="371" y="2110"/>
                  </a:cubicBezTo>
                  <a:cubicBezTo>
                    <a:pt x="409" y="2110"/>
                    <a:pt x="451" y="2094"/>
                    <a:pt x="501" y="2060"/>
                  </a:cubicBezTo>
                  <a:lnTo>
                    <a:pt x="634" y="1994"/>
                  </a:lnTo>
                  <a:cubicBezTo>
                    <a:pt x="667" y="1960"/>
                    <a:pt x="667" y="1960"/>
                    <a:pt x="667" y="1927"/>
                  </a:cubicBezTo>
                  <a:cubicBezTo>
                    <a:pt x="701" y="1927"/>
                    <a:pt x="701" y="1894"/>
                    <a:pt x="667" y="1860"/>
                  </a:cubicBezTo>
                  <a:lnTo>
                    <a:pt x="667" y="1760"/>
                  </a:lnTo>
                  <a:cubicBezTo>
                    <a:pt x="701" y="1760"/>
                    <a:pt x="701" y="1727"/>
                    <a:pt x="667" y="1727"/>
                  </a:cubicBezTo>
                  <a:lnTo>
                    <a:pt x="634" y="1727"/>
                  </a:lnTo>
                  <a:lnTo>
                    <a:pt x="534" y="1793"/>
                  </a:lnTo>
                  <a:lnTo>
                    <a:pt x="467" y="1793"/>
                  </a:lnTo>
                  <a:cubicBezTo>
                    <a:pt x="456" y="1805"/>
                    <a:pt x="445" y="1808"/>
                    <a:pt x="435" y="1808"/>
                  </a:cubicBezTo>
                  <a:cubicBezTo>
                    <a:pt x="415" y="1808"/>
                    <a:pt x="401" y="1793"/>
                    <a:pt x="401" y="1793"/>
                  </a:cubicBezTo>
                  <a:cubicBezTo>
                    <a:pt x="401" y="1760"/>
                    <a:pt x="367" y="1727"/>
                    <a:pt x="367" y="1727"/>
                  </a:cubicBezTo>
                  <a:cubicBezTo>
                    <a:pt x="367" y="1660"/>
                    <a:pt x="367" y="1627"/>
                    <a:pt x="367" y="1593"/>
                  </a:cubicBezTo>
                  <a:lnTo>
                    <a:pt x="334" y="826"/>
                  </a:lnTo>
                  <a:lnTo>
                    <a:pt x="601" y="659"/>
                  </a:lnTo>
                  <a:cubicBezTo>
                    <a:pt x="601" y="659"/>
                    <a:pt x="634" y="659"/>
                    <a:pt x="634" y="626"/>
                  </a:cubicBezTo>
                  <a:cubicBezTo>
                    <a:pt x="634" y="593"/>
                    <a:pt x="634" y="593"/>
                    <a:pt x="634" y="559"/>
                  </a:cubicBezTo>
                  <a:lnTo>
                    <a:pt x="634" y="459"/>
                  </a:lnTo>
                  <a:cubicBezTo>
                    <a:pt x="634" y="459"/>
                    <a:pt x="634" y="426"/>
                    <a:pt x="634" y="426"/>
                  </a:cubicBezTo>
                  <a:cubicBezTo>
                    <a:pt x="634" y="409"/>
                    <a:pt x="626" y="401"/>
                    <a:pt x="617" y="401"/>
                  </a:cubicBezTo>
                  <a:cubicBezTo>
                    <a:pt x="609" y="401"/>
                    <a:pt x="601" y="409"/>
                    <a:pt x="601" y="426"/>
                  </a:cubicBezTo>
                  <a:lnTo>
                    <a:pt x="334" y="559"/>
                  </a:lnTo>
                  <a:lnTo>
                    <a:pt x="334" y="59"/>
                  </a:lnTo>
                  <a:lnTo>
                    <a:pt x="334" y="26"/>
                  </a:lnTo>
                  <a:cubicBezTo>
                    <a:pt x="334" y="9"/>
                    <a:pt x="325" y="1"/>
                    <a:pt x="3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526;p54">
              <a:extLst>
                <a:ext uri="{FF2B5EF4-FFF2-40B4-BE49-F238E27FC236}">
                  <a16:creationId xmlns:a16="http://schemas.microsoft.com/office/drawing/2014/main" id="{2CFC1FCC-2C07-46E7-8FA2-B46006673654}"/>
                </a:ext>
              </a:extLst>
            </p:cNvPr>
            <p:cNvSpPr/>
            <p:nvPr/>
          </p:nvSpPr>
          <p:spPr>
            <a:xfrm>
              <a:off x="3844575" y="2247050"/>
              <a:ext cx="16700" cy="52150"/>
            </a:xfrm>
            <a:custGeom>
              <a:avLst/>
              <a:gdLst/>
              <a:ahLst/>
              <a:cxnLst/>
              <a:rect l="l" t="t" r="r" b="b"/>
              <a:pathLst>
                <a:path w="668" h="2086" extrusionOk="0">
                  <a:moveTo>
                    <a:pt x="301" y="1"/>
                  </a:moveTo>
                  <a:lnTo>
                    <a:pt x="234" y="34"/>
                  </a:lnTo>
                  <a:cubicBezTo>
                    <a:pt x="201" y="34"/>
                    <a:pt x="201" y="67"/>
                    <a:pt x="201" y="67"/>
                  </a:cubicBezTo>
                  <a:cubicBezTo>
                    <a:pt x="168" y="101"/>
                    <a:pt x="168" y="101"/>
                    <a:pt x="201" y="134"/>
                  </a:cubicBezTo>
                  <a:lnTo>
                    <a:pt x="201" y="634"/>
                  </a:lnTo>
                  <a:lnTo>
                    <a:pt x="34" y="734"/>
                  </a:lnTo>
                  <a:cubicBezTo>
                    <a:pt x="34" y="734"/>
                    <a:pt x="1" y="734"/>
                    <a:pt x="1" y="768"/>
                  </a:cubicBezTo>
                  <a:cubicBezTo>
                    <a:pt x="1" y="801"/>
                    <a:pt x="1" y="801"/>
                    <a:pt x="1" y="834"/>
                  </a:cubicBezTo>
                  <a:lnTo>
                    <a:pt x="1" y="935"/>
                  </a:lnTo>
                  <a:lnTo>
                    <a:pt x="1" y="968"/>
                  </a:lnTo>
                  <a:cubicBezTo>
                    <a:pt x="1" y="985"/>
                    <a:pt x="9" y="993"/>
                    <a:pt x="18" y="993"/>
                  </a:cubicBezTo>
                  <a:cubicBezTo>
                    <a:pt x="26" y="993"/>
                    <a:pt x="34" y="985"/>
                    <a:pt x="34" y="968"/>
                  </a:cubicBezTo>
                  <a:lnTo>
                    <a:pt x="201" y="901"/>
                  </a:lnTo>
                  <a:lnTo>
                    <a:pt x="201" y="1702"/>
                  </a:lnTo>
                  <a:cubicBezTo>
                    <a:pt x="168" y="1802"/>
                    <a:pt x="201" y="1935"/>
                    <a:pt x="268" y="2035"/>
                  </a:cubicBezTo>
                  <a:cubicBezTo>
                    <a:pt x="284" y="2069"/>
                    <a:pt x="318" y="2085"/>
                    <a:pt x="359" y="2085"/>
                  </a:cubicBezTo>
                  <a:cubicBezTo>
                    <a:pt x="401" y="2085"/>
                    <a:pt x="451" y="2069"/>
                    <a:pt x="501" y="2035"/>
                  </a:cubicBezTo>
                  <a:lnTo>
                    <a:pt x="635" y="1969"/>
                  </a:lnTo>
                  <a:cubicBezTo>
                    <a:pt x="668" y="1969"/>
                    <a:pt x="668" y="1935"/>
                    <a:pt x="668" y="1935"/>
                  </a:cubicBezTo>
                  <a:cubicBezTo>
                    <a:pt x="668" y="1902"/>
                    <a:pt x="668" y="1869"/>
                    <a:pt x="668" y="1869"/>
                  </a:cubicBezTo>
                  <a:lnTo>
                    <a:pt x="668" y="1768"/>
                  </a:lnTo>
                  <a:cubicBezTo>
                    <a:pt x="668" y="1735"/>
                    <a:pt x="668" y="1735"/>
                    <a:pt x="668" y="1702"/>
                  </a:cubicBezTo>
                  <a:lnTo>
                    <a:pt x="635" y="1702"/>
                  </a:lnTo>
                  <a:lnTo>
                    <a:pt x="535" y="1768"/>
                  </a:lnTo>
                  <a:cubicBezTo>
                    <a:pt x="501" y="1768"/>
                    <a:pt x="468" y="1802"/>
                    <a:pt x="434" y="1802"/>
                  </a:cubicBezTo>
                  <a:cubicBezTo>
                    <a:pt x="434" y="1802"/>
                    <a:pt x="401" y="1768"/>
                    <a:pt x="401" y="1768"/>
                  </a:cubicBezTo>
                  <a:cubicBezTo>
                    <a:pt x="368" y="1735"/>
                    <a:pt x="368" y="1735"/>
                    <a:pt x="368" y="1702"/>
                  </a:cubicBezTo>
                  <a:cubicBezTo>
                    <a:pt x="368" y="1668"/>
                    <a:pt x="368" y="1635"/>
                    <a:pt x="368" y="1602"/>
                  </a:cubicBezTo>
                  <a:lnTo>
                    <a:pt x="334" y="801"/>
                  </a:lnTo>
                  <a:lnTo>
                    <a:pt x="601" y="634"/>
                  </a:lnTo>
                  <a:cubicBezTo>
                    <a:pt x="601" y="634"/>
                    <a:pt x="635" y="634"/>
                    <a:pt x="635" y="601"/>
                  </a:cubicBezTo>
                  <a:cubicBezTo>
                    <a:pt x="635" y="568"/>
                    <a:pt x="635" y="568"/>
                    <a:pt x="635" y="534"/>
                  </a:cubicBezTo>
                  <a:lnTo>
                    <a:pt x="635" y="434"/>
                  </a:lnTo>
                  <a:cubicBezTo>
                    <a:pt x="635" y="434"/>
                    <a:pt x="635" y="401"/>
                    <a:pt x="635" y="401"/>
                  </a:cubicBezTo>
                  <a:cubicBezTo>
                    <a:pt x="618" y="384"/>
                    <a:pt x="610" y="376"/>
                    <a:pt x="605" y="376"/>
                  </a:cubicBezTo>
                  <a:cubicBezTo>
                    <a:pt x="601" y="376"/>
                    <a:pt x="601" y="384"/>
                    <a:pt x="601" y="401"/>
                  </a:cubicBezTo>
                  <a:lnTo>
                    <a:pt x="334" y="534"/>
                  </a:lnTo>
                  <a:lnTo>
                    <a:pt x="334" y="34"/>
                  </a:lnTo>
                  <a:cubicBezTo>
                    <a:pt x="334" y="34"/>
                    <a:pt x="334" y="1"/>
                    <a:pt x="3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527;p54">
              <a:extLst>
                <a:ext uri="{FF2B5EF4-FFF2-40B4-BE49-F238E27FC236}">
                  <a16:creationId xmlns:a16="http://schemas.microsoft.com/office/drawing/2014/main" id="{FB807DB9-6EC4-472A-B1DC-47E6FDEB3895}"/>
                </a:ext>
              </a:extLst>
            </p:cNvPr>
            <p:cNvSpPr/>
            <p:nvPr/>
          </p:nvSpPr>
          <p:spPr>
            <a:xfrm>
              <a:off x="3865425" y="2244550"/>
              <a:ext cx="23375" cy="43400"/>
            </a:xfrm>
            <a:custGeom>
              <a:avLst/>
              <a:gdLst/>
              <a:ahLst/>
              <a:cxnLst/>
              <a:rect l="l" t="t" r="r" b="b"/>
              <a:pathLst>
                <a:path w="935" h="1736" extrusionOk="0">
                  <a:moveTo>
                    <a:pt x="593" y="309"/>
                  </a:moveTo>
                  <a:cubicBezTo>
                    <a:pt x="626" y="309"/>
                    <a:pt x="651" y="317"/>
                    <a:pt x="668" y="334"/>
                  </a:cubicBezTo>
                  <a:cubicBezTo>
                    <a:pt x="735" y="401"/>
                    <a:pt x="768" y="501"/>
                    <a:pt x="768" y="601"/>
                  </a:cubicBezTo>
                  <a:lnTo>
                    <a:pt x="201" y="901"/>
                  </a:lnTo>
                  <a:cubicBezTo>
                    <a:pt x="201" y="834"/>
                    <a:pt x="201" y="801"/>
                    <a:pt x="234" y="734"/>
                  </a:cubicBezTo>
                  <a:cubicBezTo>
                    <a:pt x="234" y="668"/>
                    <a:pt x="234" y="601"/>
                    <a:pt x="268" y="568"/>
                  </a:cubicBezTo>
                  <a:cubicBezTo>
                    <a:pt x="301" y="501"/>
                    <a:pt x="334" y="467"/>
                    <a:pt x="368" y="434"/>
                  </a:cubicBezTo>
                  <a:cubicBezTo>
                    <a:pt x="401" y="401"/>
                    <a:pt x="434" y="367"/>
                    <a:pt x="468" y="334"/>
                  </a:cubicBezTo>
                  <a:cubicBezTo>
                    <a:pt x="518" y="317"/>
                    <a:pt x="559" y="309"/>
                    <a:pt x="593" y="309"/>
                  </a:cubicBezTo>
                  <a:close/>
                  <a:moveTo>
                    <a:pt x="668" y="0"/>
                  </a:moveTo>
                  <a:cubicBezTo>
                    <a:pt x="601" y="0"/>
                    <a:pt x="534" y="34"/>
                    <a:pt x="468" y="67"/>
                  </a:cubicBezTo>
                  <a:cubicBezTo>
                    <a:pt x="401" y="101"/>
                    <a:pt x="334" y="167"/>
                    <a:pt x="301" y="234"/>
                  </a:cubicBezTo>
                  <a:cubicBezTo>
                    <a:pt x="234" y="301"/>
                    <a:pt x="201" y="367"/>
                    <a:pt x="168" y="434"/>
                  </a:cubicBezTo>
                  <a:cubicBezTo>
                    <a:pt x="101" y="534"/>
                    <a:pt x="67" y="634"/>
                    <a:pt x="67" y="701"/>
                  </a:cubicBezTo>
                  <a:cubicBezTo>
                    <a:pt x="34" y="801"/>
                    <a:pt x="34" y="901"/>
                    <a:pt x="34" y="1001"/>
                  </a:cubicBezTo>
                  <a:cubicBezTo>
                    <a:pt x="1" y="1101"/>
                    <a:pt x="1" y="1168"/>
                    <a:pt x="34" y="1268"/>
                  </a:cubicBezTo>
                  <a:cubicBezTo>
                    <a:pt x="34" y="1335"/>
                    <a:pt x="34" y="1435"/>
                    <a:pt x="67" y="1502"/>
                  </a:cubicBezTo>
                  <a:cubicBezTo>
                    <a:pt x="67" y="1568"/>
                    <a:pt x="101" y="1635"/>
                    <a:pt x="168" y="1668"/>
                  </a:cubicBezTo>
                  <a:cubicBezTo>
                    <a:pt x="201" y="1702"/>
                    <a:pt x="234" y="1735"/>
                    <a:pt x="301" y="1735"/>
                  </a:cubicBezTo>
                  <a:cubicBezTo>
                    <a:pt x="368" y="1735"/>
                    <a:pt x="434" y="1735"/>
                    <a:pt x="468" y="1702"/>
                  </a:cubicBezTo>
                  <a:cubicBezTo>
                    <a:pt x="534" y="1668"/>
                    <a:pt x="601" y="1602"/>
                    <a:pt x="668" y="1568"/>
                  </a:cubicBezTo>
                  <a:cubicBezTo>
                    <a:pt x="701" y="1502"/>
                    <a:pt x="768" y="1435"/>
                    <a:pt x="801" y="1368"/>
                  </a:cubicBezTo>
                  <a:cubicBezTo>
                    <a:pt x="835" y="1335"/>
                    <a:pt x="835" y="1268"/>
                    <a:pt x="868" y="1201"/>
                  </a:cubicBezTo>
                  <a:cubicBezTo>
                    <a:pt x="901" y="1168"/>
                    <a:pt x="901" y="1135"/>
                    <a:pt x="901" y="1068"/>
                  </a:cubicBezTo>
                  <a:cubicBezTo>
                    <a:pt x="901" y="1068"/>
                    <a:pt x="901" y="1035"/>
                    <a:pt x="901" y="1035"/>
                  </a:cubicBezTo>
                  <a:cubicBezTo>
                    <a:pt x="901" y="1018"/>
                    <a:pt x="893" y="1010"/>
                    <a:pt x="885" y="1010"/>
                  </a:cubicBezTo>
                  <a:cubicBezTo>
                    <a:pt x="876" y="1010"/>
                    <a:pt x="868" y="1018"/>
                    <a:pt x="868" y="1035"/>
                  </a:cubicBezTo>
                  <a:lnTo>
                    <a:pt x="801" y="1068"/>
                  </a:lnTo>
                  <a:cubicBezTo>
                    <a:pt x="801" y="1068"/>
                    <a:pt x="768" y="1068"/>
                    <a:pt x="768" y="1101"/>
                  </a:cubicBezTo>
                  <a:lnTo>
                    <a:pt x="735" y="1135"/>
                  </a:lnTo>
                  <a:cubicBezTo>
                    <a:pt x="701" y="1201"/>
                    <a:pt x="701" y="1235"/>
                    <a:pt x="668" y="1301"/>
                  </a:cubicBezTo>
                  <a:cubicBezTo>
                    <a:pt x="601" y="1335"/>
                    <a:pt x="568" y="1401"/>
                    <a:pt x="501" y="1435"/>
                  </a:cubicBezTo>
                  <a:cubicBezTo>
                    <a:pt x="468" y="1451"/>
                    <a:pt x="426" y="1460"/>
                    <a:pt x="389" y="1460"/>
                  </a:cubicBezTo>
                  <a:cubicBezTo>
                    <a:pt x="351" y="1460"/>
                    <a:pt x="318" y="1451"/>
                    <a:pt x="301" y="1435"/>
                  </a:cubicBezTo>
                  <a:cubicBezTo>
                    <a:pt x="234" y="1368"/>
                    <a:pt x="201" y="1268"/>
                    <a:pt x="201" y="1168"/>
                  </a:cubicBezTo>
                  <a:lnTo>
                    <a:pt x="901" y="768"/>
                  </a:lnTo>
                  <a:cubicBezTo>
                    <a:pt x="901" y="768"/>
                    <a:pt x="935" y="734"/>
                    <a:pt x="935" y="734"/>
                  </a:cubicBezTo>
                  <a:cubicBezTo>
                    <a:pt x="935" y="701"/>
                    <a:pt x="935" y="668"/>
                    <a:pt x="935" y="668"/>
                  </a:cubicBezTo>
                  <a:lnTo>
                    <a:pt x="935" y="568"/>
                  </a:lnTo>
                  <a:cubicBezTo>
                    <a:pt x="935" y="467"/>
                    <a:pt x="935" y="367"/>
                    <a:pt x="901" y="267"/>
                  </a:cubicBezTo>
                  <a:cubicBezTo>
                    <a:pt x="868" y="201"/>
                    <a:pt x="868" y="134"/>
                    <a:pt x="801" y="101"/>
                  </a:cubicBezTo>
                  <a:cubicBezTo>
                    <a:pt x="768" y="34"/>
                    <a:pt x="735" y="0"/>
                    <a:pt x="6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528;p54">
              <a:extLst>
                <a:ext uri="{FF2B5EF4-FFF2-40B4-BE49-F238E27FC236}">
                  <a16:creationId xmlns:a16="http://schemas.microsoft.com/office/drawing/2014/main" id="{460BCE9B-B286-4488-813B-B7A229680897}"/>
                </a:ext>
              </a:extLst>
            </p:cNvPr>
            <p:cNvSpPr/>
            <p:nvPr/>
          </p:nvSpPr>
          <p:spPr>
            <a:xfrm>
              <a:off x="3892950" y="2210350"/>
              <a:ext cx="23375" cy="62575"/>
            </a:xfrm>
            <a:custGeom>
              <a:avLst/>
              <a:gdLst/>
              <a:ahLst/>
              <a:cxnLst/>
              <a:rect l="l" t="t" r="r" b="b"/>
              <a:pathLst>
                <a:path w="935" h="2503" extrusionOk="0">
                  <a:moveTo>
                    <a:pt x="588" y="1018"/>
                  </a:moveTo>
                  <a:cubicBezTo>
                    <a:pt x="626" y="1018"/>
                    <a:pt x="668" y="1035"/>
                    <a:pt x="701" y="1068"/>
                  </a:cubicBezTo>
                  <a:cubicBezTo>
                    <a:pt x="768" y="1135"/>
                    <a:pt x="801" y="1235"/>
                    <a:pt x="768" y="1335"/>
                  </a:cubicBezTo>
                  <a:lnTo>
                    <a:pt x="768" y="1469"/>
                  </a:lnTo>
                  <a:lnTo>
                    <a:pt x="768" y="1569"/>
                  </a:lnTo>
                  <a:lnTo>
                    <a:pt x="768" y="1602"/>
                  </a:lnTo>
                  <a:cubicBezTo>
                    <a:pt x="768" y="1702"/>
                    <a:pt x="734" y="1835"/>
                    <a:pt x="701" y="1969"/>
                  </a:cubicBezTo>
                  <a:cubicBezTo>
                    <a:pt x="634" y="2036"/>
                    <a:pt x="568" y="2136"/>
                    <a:pt x="501" y="2202"/>
                  </a:cubicBezTo>
                  <a:cubicBezTo>
                    <a:pt x="451" y="2219"/>
                    <a:pt x="409" y="2227"/>
                    <a:pt x="372" y="2227"/>
                  </a:cubicBezTo>
                  <a:cubicBezTo>
                    <a:pt x="334" y="2227"/>
                    <a:pt x="301" y="2219"/>
                    <a:pt x="267" y="2202"/>
                  </a:cubicBezTo>
                  <a:cubicBezTo>
                    <a:pt x="234" y="2102"/>
                    <a:pt x="201" y="2002"/>
                    <a:pt x="201" y="1902"/>
                  </a:cubicBezTo>
                  <a:lnTo>
                    <a:pt x="201" y="1702"/>
                  </a:lnTo>
                  <a:cubicBezTo>
                    <a:pt x="201" y="1569"/>
                    <a:pt x="234" y="1435"/>
                    <a:pt x="267" y="1302"/>
                  </a:cubicBezTo>
                  <a:cubicBezTo>
                    <a:pt x="334" y="1202"/>
                    <a:pt x="401" y="1102"/>
                    <a:pt x="501" y="1068"/>
                  </a:cubicBezTo>
                  <a:cubicBezTo>
                    <a:pt x="518" y="1035"/>
                    <a:pt x="551" y="1018"/>
                    <a:pt x="588" y="1018"/>
                  </a:cubicBezTo>
                  <a:close/>
                  <a:moveTo>
                    <a:pt x="868" y="1"/>
                  </a:moveTo>
                  <a:lnTo>
                    <a:pt x="801" y="34"/>
                  </a:lnTo>
                  <a:cubicBezTo>
                    <a:pt x="801" y="68"/>
                    <a:pt x="768" y="68"/>
                    <a:pt x="768" y="101"/>
                  </a:cubicBezTo>
                  <a:cubicBezTo>
                    <a:pt x="768" y="101"/>
                    <a:pt x="768" y="134"/>
                    <a:pt x="768" y="168"/>
                  </a:cubicBezTo>
                  <a:lnTo>
                    <a:pt x="768" y="835"/>
                  </a:lnTo>
                  <a:cubicBezTo>
                    <a:pt x="734" y="801"/>
                    <a:pt x="701" y="768"/>
                    <a:pt x="668" y="768"/>
                  </a:cubicBezTo>
                  <a:cubicBezTo>
                    <a:pt x="648" y="758"/>
                    <a:pt x="629" y="754"/>
                    <a:pt x="609" y="754"/>
                  </a:cubicBezTo>
                  <a:cubicBezTo>
                    <a:pt x="562" y="754"/>
                    <a:pt x="515" y="778"/>
                    <a:pt x="468" y="801"/>
                  </a:cubicBezTo>
                  <a:cubicBezTo>
                    <a:pt x="401" y="835"/>
                    <a:pt x="334" y="901"/>
                    <a:pt x="301" y="968"/>
                  </a:cubicBezTo>
                  <a:cubicBezTo>
                    <a:pt x="234" y="1035"/>
                    <a:pt x="201" y="1102"/>
                    <a:pt x="167" y="1168"/>
                  </a:cubicBezTo>
                  <a:cubicBezTo>
                    <a:pt x="101" y="1268"/>
                    <a:pt x="67" y="1368"/>
                    <a:pt x="67" y="1469"/>
                  </a:cubicBezTo>
                  <a:cubicBezTo>
                    <a:pt x="34" y="1569"/>
                    <a:pt x="34" y="1669"/>
                    <a:pt x="1" y="1802"/>
                  </a:cubicBezTo>
                  <a:lnTo>
                    <a:pt x="1" y="1969"/>
                  </a:lnTo>
                  <a:cubicBezTo>
                    <a:pt x="34" y="2069"/>
                    <a:pt x="34" y="2169"/>
                    <a:pt x="67" y="2269"/>
                  </a:cubicBezTo>
                  <a:cubicBezTo>
                    <a:pt x="67" y="2336"/>
                    <a:pt x="101" y="2369"/>
                    <a:pt x="167" y="2436"/>
                  </a:cubicBezTo>
                  <a:cubicBezTo>
                    <a:pt x="201" y="2469"/>
                    <a:pt x="234" y="2503"/>
                    <a:pt x="301" y="2503"/>
                  </a:cubicBezTo>
                  <a:cubicBezTo>
                    <a:pt x="367" y="2503"/>
                    <a:pt x="401" y="2469"/>
                    <a:pt x="468" y="2469"/>
                  </a:cubicBezTo>
                  <a:cubicBezTo>
                    <a:pt x="534" y="2403"/>
                    <a:pt x="601" y="2336"/>
                    <a:pt x="668" y="2269"/>
                  </a:cubicBezTo>
                  <a:cubicBezTo>
                    <a:pt x="701" y="2202"/>
                    <a:pt x="734" y="2136"/>
                    <a:pt x="768" y="2069"/>
                  </a:cubicBezTo>
                  <a:lnTo>
                    <a:pt x="768" y="2169"/>
                  </a:lnTo>
                  <a:cubicBezTo>
                    <a:pt x="768" y="2169"/>
                    <a:pt x="768" y="2202"/>
                    <a:pt x="768" y="2202"/>
                  </a:cubicBezTo>
                  <a:lnTo>
                    <a:pt x="801" y="2202"/>
                  </a:lnTo>
                  <a:lnTo>
                    <a:pt x="868" y="2169"/>
                  </a:lnTo>
                  <a:cubicBezTo>
                    <a:pt x="901" y="2169"/>
                    <a:pt x="901" y="2136"/>
                    <a:pt x="935" y="2136"/>
                  </a:cubicBezTo>
                  <a:cubicBezTo>
                    <a:pt x="935" y="2102"/>
                    <a:pt x="935" y="2069"/>
                    <a:pt x="935" y="2069"/>
                  </a:cubicBezTo>
                  <a:lnTo>
                    <a:pt x="935" y="68"/>
                  </a:lnTo>
                  <a:cubicBezTo>
                    <a:pt x="935" y="34"/>
                    <a:pt x="935" y="1"/>
                    <a:pt x="9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529;p54">
              <a:extLst>
                <a:ext uri="{FF2B5EF4-FFF2-40B4-BE49-F238E27FC236}">
                  <a16:creationId xmlns:a16="http://schemas.microsoft.com/office/drawing/2014/main" id="{D6EA144F-0F27-4130-9E3E-C6D3667F2074}"/>
                </a:ext>
              </a:extLst>
            </p:cNvPr>
            <p:cNvSpPr/>
            <p:nvPr/>
          </p:nvSpPr>
          <p:spPr>
            <a:xfrm>
              <a:off x="3934650" y="2205350"/>
              <a:ext cx="20875" cy="44225"/>
            </a:xfrm>
            <a:custGeom>
              <a:avLst/>
              <a:gdLst/>
              <a:ahLst/>
              <a:cxnLst/>
              <a:rect l="l" t="t" r="r" b="b"/>
              <a:pathLst>
                <a:path w="835" h="1769" extrusionOk="0">
                  <a:moveTo>
                    <a:pt x="601" y="1"/>
                  </a:moveTo>
                  <a:cubicBezTo>
                    <a:pt x="534" y="1"/>
                    <a:pt x="467" y="34"/>
                    <a:pt x="401" y="67"/>
                  </a:cubicBezTo>
                  <a:cubicBezTo>
                    <a:pt x="334" y="101"/>
                    <a:pt x="301" y="134"/>
                    <a:pt x="234" y="201"/>
                  </a:cubicBezTo>
                  <a:cubicBezTo>
                    <a:pt x="201" y="234"/>
                    <a:pt x="167" y="301"/>
                    <a:pt x="134" y="368"/>
                  </a:cubicBezTo>
                  <a:cubicBezTo>
                    <a:pt x="100" y="434"/>
                    <a:pt x="67" y="501"/>
                    <a:pt x="67" y="568"/>
                  </a:cubicBezTo>
                  <a:cubicBezTo>
                    <a:pt x="34" y="601"/>
                    <a:pt x="34" y="668"/>
                    <a:pt x="34" y="735"/>
                  </a:cubicBezTo>
                  <a:cubicBezTo>
                    <a:pt x="34" y="835"/>
                    <a:pt x="34" y="901"/>
                    <a:pt x="100" y="1001"/>
                  </a:cubicBezTo>
                  <a:cubicBezTo>
                    <a:pt x="124" y="1025"/>
                    <a:pt x="164" y="1049"/>
                    <a:pt x="233" y="1049"/>
                  </a:cubicBezTo>
                  <a:cubicBezTo>
                    <a:pt x="262" y="1049"/>
                    <a:pt x="295" y="1045"/>
                    <a:pt x="334" y="1035"/>
                  </a:cubicBezTo>
                  <a:lnTo>
                    <a:pt x="467" y="1001"/>
                  </a:lnTo>
                  <a:lnTo>
                    <a:pt x="567" y="1001"/>
                  </a:lnTo>
                  <a:cubicBezTo>
                    <a:pt x="601" y="1001"/>
                    <a:pt x="634" y="1001"/>
                    <a:pt x="634" y="1035"/>
                  </a:cubicBezTo>
                  <a:cubicBezTo>
                    <a:pt x="668" y="1035"/>
                    <a:pt x="668" y="1068"/>
                    <a:pt x="668" y="1101"/>
                  </a:cubicBezTo>
                  <a:cubicBezTo>
                    <a:pt x="634" y="1135"/>
                    <a:pt x="634" y="1168"/>
                    <a:pt x="601" y="1202"/>
                  </a:cubicBezTo>
                  <a:cubicBezTo>
                    <a:pt x="601" y="1235"/>
                    <a:pt x="567" y="1268"/>
                    <a:pt x="567" y="1302"/>
                  </a:cubicBezTo>
                  <a:cubicBezTo>
                    <a:pt x="534" y="1335"/>
                    <a:pt x="501" y="1368"/>
                    <a:pt x="467" y="1402"/>
                  </a:cubicBezTo>
                  <a:cubicBezTo>
                    <a:pt x="467" y="1402"/>
                    <a:pt x="434" y="1435"/>
                    <a:pt x="401" y="1468"/>
                  </a:cubicBezTo>
                  <a:cubicBezTo>
                    <a:pt x="367" y="1502"/>
                    <a:pt x="301" y="1502"/>
                    <a:pt x="267" y="1502"/>
                  </a:cubicBezTo>
                  <a:cubicBezTo>
                    <a:pt x="201" y="1502"/>
                    <a:pt x="167" y="1468"/>
                    <a:pt x="167" y="1468"/>
                  </a:cubicBezTo>
                  <a:lnTo>
                    <a:pt x="100" y="1468"/>
                  </a:lnTo>
                  <a:lnTo>
                    <a:pt x="34" y="1502"/>
                  </a:lnTo>
                  <a:cubicBezTo>
                    <a:pt x="0" y="1502"/>
                    <a:pt x="0" y="1535"/>
                    <a:pt x="0" y="1535"/>
                  </a:cubicBezTo>
                  <a:cubicBezTo>
                    <a:pt x="0" y="1568"/>
                    <a:pt x="0" y="1568"/>
                    <a:pt x="0" y="1602"/>
                  </a:cubicBezTo>
                  <a:cubicBezTo>
                    <a:pt x="0" y="1635"/>
                    <a:pt x="0" y="1669"/>
                    <a:pt x="34" y="1702"/>
                  </a:cubicBezTo>
                  <a:cubicBezTo>
                    <a:pt x="34" y="1735"/>
                    <a:pt x="67" y="1769"/>
                    <a:pt x="100" y="1769"/>
                  </a:cubicBezTo>
                  <a:lnTo>
                    <a:pt x="234" y="1769"/>
                  </a:lnTo>
                  <a:cubicBezTo>
                    <a:pt x="301" y="1769"/>
                    <a:pt x="367" y="1735"/>
                    <a:pt x="401" y="1702"/>
                  </a:cubicBezTo>
                  <a:cubicBezTo>
                    <a:pt x="467" y="1669"/>
                    <a:pt x="534" y="1635"/>
                    <a:pt x="567" y="1568"/>
                  </a:cubicBezTo>
                  <a:cubicBezTo>
                    <a:pt x="668" y="1468"/>
                    <a:pt x="734" y="1335"/>
                    <a:pt x="801" y="1202"/>
                  </a:cubicBezTo>
                  <a:cubicBezTo>
                    <a:pt x="801" y="1135"/>
                    <a:pt x="834" y="1068"/>
                    <a:pt x="834" y="1001"/>
                  </a:cubicBezTo>
                  <a:cubicBezTo>
                    <a:pt x="834" y="968"/>
                    <a:pt x="834" y="901"/>
                    <a:pt x="834" y="868"/>
                  </a:cubicBezTo>
                  <a:cubicBezTo>
                    <a:pt x="801" y="801"/>
                    <a:pt x="801" y="768"/>
                    <a:pt x="768" y="768"/>
                  </a:cubicBezTo>
                  <a:cubicBezTo>
                    <a:pt x="734" y="735"/>
                    <a:pt x="701" y="701"/>
                    <a:pt x="668" y="701"/>
                  </a:cubicBezTo>
                  <a:lnTo>
                    <a:pt x="534" y="701"/>
                  </a:lnTo>
                  <a:lnTo>
                    <a:pt x="367" y="735"/>
                  </a:lnTo>
                  <a:lnTo>
                    <a:pt x="267" y="735"/>
                  </a:lnTo>
                  <a:cubicBezTo>
                    <a:pt x="267" y="735"/>
                    <a:pt x="234" y="735"/>
                    <a:pt x="234" y="701"/>
                  </a:cubicBezTo>
                  <a:cubicBezTo>
                    <a:pt x="234" y="701"/>
                    <a:pt x="234" y="668"/>
                    <a:pt x="234" y="634"/>
                  </a:cubicBezTo>
                  <a:cubicBezTo>
                    <a:pt x="234" y="568"/>
                    <a:pt x="234" y="501"/>
                    <a:pt x="301" y="468"/>
                  </a:cubicBezTo>
                  <a:cubicBezTo>
                    <a:pt x="334" y="401"/>
                    <a:pt x="367" y="334"/>
                    <a:pt x="434" y="334"/>
                  </a:cubicBezTo>
                  <a:cubicBezTo>
                    <a:pt x="467" y="301"/>
                    <a:pt x="534" y="268"/>
                    <a:pt x="567" y="268"/>
                  </a:cubicBezTo>
                  <a:cubicBezTo>
                    <a:pt x="601" y="268"/>
                    <a:pt x="634" y="301"/>
                    <a:pt x="634" y="301"/>
                  </a:cubicBezTo>
                  <a:lnTo>
                    <a:pt x="701" y="301"/>
                  </a:lnTo>
                  <a:lnTo>
                    <a:pt x="768" y="268"/>
                  </a:lnTo>
                  <a:cubicBezTo>
                    <a:pt x="801" y="268"/>
                    <a:pt x="801" y="234"/>
                    <a:pt x="801" y="234"/>
                  </a:cubicBezTo>
                  <a:cubicBezTo>
                    <a:pt x="801" y="201"/>
                    <a:pt x="801" y="201"/>
                    <a:pt x="801" y="167"/>
                  </a:cubicBezTo>
                  <a:cubicBezTo>
                    <a:pt x="801" y="134"/>
                    <a:pt x="801" y="101"/>
                    <a:pt x="768" y="67"/>
                  </a:cubicBezTo>
                  <a:cubicBezTo>
                    <a:pt x="768" y="34"/>
                    <a:pt x="734" y="1"/>
                    <a:pt x="7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530;p54">
              <a:extLst>
                <a:ext uri="{FF2B5EF4-FFF2-40B4-BE49-F238E27FC236}">
                  <a16:creationId xmlns:a16="http://schemas.microsoft.com/office/drawing/2014/main" id="{004E976F-F715-4B17-B64C-2EE47408A967}"/>
                </a:ext>
              </a:extLst>
            </p:cNvPr>
            <p:cNvSpPr/>
            <p:nvPr/>
          </p:nvSpPr>
          <p:spPr>
            <a:xfrm>
              <a:off x="3961325" y="2182000"/>
              <a:ext cx="5025" cy="55700"/>
            </a:xfrm>
            <a:custGeom>
              <a:avLst/>
              <a:gdLst/>
              <a:ahLst/>
              <a:cxnLst/>
              <a:rect l="l" t="t" r="r" b="b"/>
              <a:pathLst>
                <a:path w="201" h="2228" extrusionOk="0">
                  <a:moveTo>
                    <a:pt x="168" y="1"/>
                  </a:moveTo>
                  <a:lnTo>
                    <a:pt x="68" y="67"/>
                  </a:lnTo>
                  <a:cubicBezTo>
                    <a:pt x="34" y="67"/>
                    <a:pt x="34" y="101"/>
                    <a:pt x="34" y="101"/>
                  </a:cubicBezTo>
                  <a:cubicBezTo>
                    <a:pt x="1" y="134"/>
                    <a:pt x="1" y="167"/>
                    <a:pt x="34" y="167"/>
                  </a:cubicBezTo>
                  <a:lnTo>
                    <a:pt x="34" y="334"/>
                  </a:lnTo>
                  <a:cubicBezTo>
                    <a:pt x="34" y="368"/>
                    <a:pt x="1" y="401"/>
                    <a:pt x="34" y="401"/>
                  </a:cubicBezTo>
                  <a:lnTo>
                    <a:pt x="68" y="401"/>
                  </a:lnTo>
                  <a:lnTo>
                    <a:pt x="168" y="334"/>
                  </a:lnTo>
                  <a:cubicBezTo>
                    <a:pt x="201" y="301"/>
                    <a:pt x="201" y="301"/>
                    <a:pt x="201" y="301"/>
                  </a:cubicBezTo>
                  <a:cubicBezTo>
                    <a:pt x="201" y="268"/>
                    <a:pt x="201" y="234"/>
                    <a:pt x="201" y="234"/>
                  </a:cubicBezTo>
                  <a:lnTo>
                    <a:pt x="201" y="34"/>
                  </a:lnTo>
                  <a:cubicBezTo>
                    <a:pt x="201" y="34"/>
                    <a:pt x="201" y="1"/>
                    <a:pt x="201" y="1"/>
                  </a:cubicBezTo>
                  <a:close/>
                  <a:moveTo>
                    <a:pt x="134" y="601"/>
                  </a:moveTo>
                  <a:lnTo>
                    <a:pt x="68" y="634"/>
                  </a:lnTo>
                  <a:cubicBezTo>
                    <a:pt x="68" y="634"/>
                    <a:pt x="68" y="668"/>
                    <a:pt x="68" y="668"/>
                  </a:cubicBezTo>
                  <a:cubicBezTo>
                    <a:pt x="68" y="701"/>
                    <a:pt x="68" y="735"/>
                    <a:pt x="68" y="735"/>
                  </a:cubicBezTo>
                  <a:lnTo>
                    <a:pt x="68" y="2169"/>
                  </a:lnTo>
                  <a:cubicBezTo>
                    <a:pt x="68" y="2169"/>
                    <a:pt x="68" y="2202"/>
                    <a:pt x="68" y="2202"/>
                  </a:cubicBezTo>
                  <a:cubicBezTo>
                    <a:pt x="68" y="2219"/>
                    <a:pt x="76" y="2227"/>
                    <a:pt x="84" y="2227"/>
                  </a:cubicBezTo>
                  <a:cubicBezTo>
                    <a:pt x="93" y="2227"/>
                    <a:pt x="101" y="2219"/>
                    <a:pt x="101" y="2202"/>
                  </a:cubicBezTo>
                  <a:lnTo>
                    <a:pt x="168" y="2169"/>
                  </a:lnTo>
                  <a:cubicBezTo>
                    <a:pt x="201" y="2169"/>
                    <a:pt x="201" y="2136"/>
                    <a:pt x="201" y="2136"/>
                  </a:cubicBezTo>
                  <a:cubicBezTo>
                    <a:pt x="201" y="2102"/>
                    <a:pt x="201" y="2069"/>
                    <a:pt x="201" y="2069"/>
                  </a:cubicBezTo>
                  <a:lnTo>
                    <a:pt x="168" y="634"/>
                  </a:lnTo>
                  <a:cubicBezTo>
                    <a:pt x="201" y="634"/>
                    <a:pt x="201" y="601"/>
                    <a:pt x="168" y="60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531;p54">
              <a:extLst>
                <a:ext uri="{FF2B5EF4-FFF2-40B4-BE49-F238E27FC236}">
                  <a16:creationId xmlns:a16="http://schemas.microsoft.com/office/drawing/2014/main" id="{815EFDBF-E8AA-427A-A454-B95D31C29DE0}"/>
                </a:ext>
              </a:extLst>
            </p:cNvPr>
            <p:cNvSpPr/>
            <p:nvPr/>
          </p:nvSpPr>
          <p:spPr>
            <a:xfrm>
              <a:off x="3970500" y="2173675"/>
              <a:ext cx="17550" cy="52475"/>
            </a:xfrm>
            <a:custGeom>
              <a:avLst/>
              <a:gdLst/>
              <a:ahLst/>
              <a:cxnLst/>
              <a:rect l="l" t="t" r="r" b="b"/>
              <a:pathLst>
                <a:path w="702" h="2099" extrusionOk="0">
                  <a:moveTo>
                    <a:pt x="301" y="0"/>
                  </a:moveTo>
                  <a:lnTo>
                    <a:pt x="234" y="33"/>
                  </a:lnTo>
                  <a:cubicBezTo>
                    <a:pt x="234" y="33"/>
                    <a:pt x="201" y="67"/>
                    <a:pt x="201" y="67"/>
                  </a:cubicBezTo>
                  <a:cubicBezTo>
                    <a:pt x="201" y="100"/>
                    <a:pt x="201" y="134"/>
                    <a:pt x="201" y="134"/>
                  </a:cubicBezTo>
                  <a:lnTo>
                    <a:pt x="201" y="634"/>
                  </a:lnTo>
                  <a:lnTo>
                    <a:pt x="67" y="734"/>
                  </a:lnTo>
                  <a:cubicBezTo>
                    <a:pt x="34" y="734"/>
                    <a:pt x="34" y="767"/>
                    <a:pt x="1" y="767"/>
                  </a:cubicBezTo>
                  <a:cubicBezTo>
                    <a:pt x="1" y="801"/>
                    <a:pt x="1" y="834"/>
                    <a:pt x="1" y="834"/>
                  </a:cubicBezTo>
                  <a:lnTo>
                    <a:pt x="1" y="934"/>
                  </a:lnTo>
                  <a:cubicBezTo>
                    <a:pt x="1" y="967"/>
                    <a:pt x="1" y="967"/>
                    <a:pt x="1" y="1001"/>
                  </a:cubicBezTo>
                  <a:lnTo>
                    <a:pt x="67" y="1001"/>
                  </a:lnTo>
                  <a:lnTo>
                    <a:pt x="201" y="901"/>
                  </a:lnTo>
                  <a:lnTo>
                    <a:pt x="201" y="1701"/>
                  </a:lnTo>
                  <a:cubicBezTo>
                    <a:pt x="201" y="1835"/>
                    <a:pt x="201" y="1935"/>
                    <a:pt x="268" y="2035"/>
                  </a:cubicBezTo>
                  <a:cubicBezTo>
                    <a:pt x="298" y="2080"/>
                    <a:pt x="328" y="2098"/>
                    <a:pt x="364" y="2098"/>
                  </a:cubicBezTo>
                  <a:cubicBezTo>
                    <a:pt x="408" y="2098"/>
                    <a:pt x="461" y="2071"/>
                    <a:pt x="534" y="2035"/>
                  </a:cubicBezTo>
                  <a:lnTo>
                    <a:pt x="635" y="1968"/>
                  </a:lnTo>
                  <a:cubicBezTo>
                    <a:pt x="668" y="1968"/>
                    <a:pt x="668" y="1968"/>
                    <a:pt x="701" y="1935"/>
                  </a:cubicBezTo>
                  <a:cubicBezTo>
                    <a:pt x="701" y="1901"/>
                    <a:pt x="701" y="1901"/>
                    <a:pt x="701" y="1868"/>
                  </a:cubicBezTo>
                  <a:lnTo>
                    <a:pt x="701" y="1768"/>
                  </a:lnTo>
                  <a:cubicBezTo>
                    <a:pt x="701" y="1735"/>
                    <a:pt x="701" y="1735"/>
                    <a:pt x="701" y="1735"/>
                  </a:cubicBezTo>
                  <a:lnTo>
                    <a:pt x="635" y="1735"/>
                  </a:lnTo>
                  <a:lnTo>
                    <a:pt x="534" y="1768"/>
                  </a:lnTo>
                  <a:cubicBezTo>
                    <a:pt x="534" y="1801"/>
                    <a:pt x="501" y="1801"/>
                    <a:pt x="468" y="1801"/>
                  </a:cubicBezTo>
                  <a:cubicBezTo>
                    <a:pt x="434" y="1801"/>
                    <a:pt x="434" y="1801"/>
                    <a:pt x="401" y="1768"/>
                  </a:cubicBezTo>
                  <a:cubicBezTo>
                    <a:pt x="401" y="1768"/>
                    <a:pt x="401" y="1735"/>
                    <a:pt x="401" y="1701"/>
                  </a:cubicBezTo>
                  <a:cubicBezTo>
                    <a:pt x="401" y="1668"/>
                    <a:pt x="401" y="1635"/>
                    <a:pt x="401" y="1601"/>
                  </a:cubicBezTo>
                  <a:lnTo>
                    <a:pt x="334" y="801"/>
                  </a:lnTo>
                  <a:lnTo>
                    <a:pt x="601" y="667"/>
                  </a:lnTo>
                  <a:cubicBezTo>
                    <a:pt x="635" y="667"/>
                    <a:pt x="635" y="634"/>
                    <a:pt x="635" y="634"/>
                  </a:cubicBezTo>
                  <a:cubicBezTo>
                    <a:pt x="635" y="601"/>
                    <a:pt x="635" y="567"/>
                    <a:pt x="635" y="567"/>
                  </a:cubicBezTo>
                  <a:lnTo>
                    <a:pt x="635" y="467"/>
                  </a:lnTo>
                  <a:cubicBezTo>
                    <a:pt x="635" y="434"/>
                    <a:pt x="635" y="434"/>
                    <a:pt x="635" y="400"/>
                  </a:cubicBezTo>
                  <a:lnTo>
                    <a:pt x="601" y="400"/>
                  </a:lnTo>
                  <a:lnTo>
                    <a:pt x="334" y="567"/>
                  </a:lnTo>
                  <a:lnTo>
                    <a:pt x="334" y="33"/>
                  </a:lnTo>
                  <a:cubicBezTo>
                    <a:pt x="368" y="33"/>
                    <a:pt x="368" y="0"/>
                    <a:pt x="3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532;p54">
              <a:extLst>
                <a:ext uri="{FF2B5EF4-FFF2-40B4-BE49-F238E27FC236}">
                  <a16:creationId xmlns:a16="http://schemas.microsoft.com/office/drawing/2014/main" id="{72692F34-B6CF-4388-89CE-45EE8543D06A}"/>
                </a:ext>
              </a:extLst>
            </p:cNvPr>
            <p:cNvSpPr/>
            <p:nvPr/>
          </p:nvSpPr>
          <p:spPr>
            <a:xfrm>
              <a:off x="3992200" y="2172000"/>
              <a:ext cx="22525" cy="43375"/>
            </a:xfrm>
            <a:custGeom>
              <a:avLst/>
              <a:gdLst/>
              <a:ahLst/>
              <a:cxnLst/>
              <a:rect l="l" t="t" r="r" b="b"/>
              <a:pathLst>
                <a:path w="901" h="1735" extrusionOk="0">
                  <a:moveTo>
                    <a:pt x="567" y="276"/>
                  </a:moveTo>
                  <a:cubicBezTo>
                    <a:pt x="600" y="276"/>
                    <a:pt x="634" y="284"/>
                    <a:pt x="667" y="301"/>
                  </a:cubicBezTo>
                  <a:cubicBezTo>
                    <a:pt x="701" y="401"/>
                    <a:pt x="734" y="467"/>
                    <a:pt x="734" y="567"/>
                  </a:cubicBezTo>
                  <a:lnTo>
                    <a:pt x="200" y="881"/>
                  </a:lnTo>
                  <a:cubicBezTo>
                    <a:pt x="200" y="821"/>
                    <a:pt x="200" y="761"/>
                    <a:pt x="200" y="701"/>
                  </a:cubicBezTo>
                  <a:cubicBezTo>
                    <a:pt x="200" y="634"/>
                    <a:pt x="234" y="601"/>
                    <a:pt x="267" y="534"/>
                  </a:cubicBezTo>
                  <a:cubicBezTo>
                    <a:pt x="267" y="501"/>
                    <a:pt x="300" y="434"/>
                    <a:pt x="334" y="401"/>
                  </a:cubicBezTo>
                  <a:cubicBezTo>
                    <a:pt x="367" y="367"/>
                    <a:pt x="400" y="334"/>
                    <a:pt x="467" y="301"/>
                  </a:cubicBezTo>
                  <a:cubicBezTo>
                    <a:pt x="500" y="284"/>
                    <a:pt x="534" y="276"/>
                    <a:pt x="567" y="276"/>
                  </a:cubicBezTo>
                  <a:close/>
                  <a:moveTo>
                    <a:pt x="634" y="0"/>
                  </a:moveTo>
                  <a:cubicBezTo>
                    <a:pt x="567" y="0"/>
                    <a:pt x="500" y="0"/>
                    <a:pt x="467" y="67"/>
                  </a:cubicBezTo>
                  <a:cubicBezTo>
                    <a:pt x="367" y="100"/>
                    <a:pt x="334" y="134"/>
                    <a:pt x="267" y="201"/>
                  </a:cubicBezTo>
                  <a:cubicBezTo>
                    <a:pt x="200" y="267"/>
                    <a:pt x="167" y="334"/>
                    <a:pt x="133" y="434"/>
                  </a:cubicBezTo>
                  <a:cubicBezTo>
                    <a:pt x="100" y="501"/>
                    <a:pt x="67" y="601"/>
                    <a:pt x="33" y="701"/>
                  </a:cubicBezTo>
                  <a:cubicBezTo>
                    <a:pt x="0" y="801"/>
                    <a:pt x="0" y="901"/>
                    <a:pt x="0" y="1001"/>
                  </a:cubicBezTo>
                  <a:cubicBezTo>
                    <a:pt x="0" y="1101"/>
                    <a:pt x="0" y="1168"/>
                    <a:pt x="0" y="1268"/>
                  </a:cubicBezTo>
                  <a:cubicBezTo>
                    <a:pt x="0" y="1335"/>
                    <a:pt x="33" y="1435"/>
                    <a:pt x="33" y="1501"/>
                  </a:cubicBezTo>
                  <a:cubicBezTo>
                    <a:pt x="67" y="1568"/>
                    <a:pt x="100" y="1635"/>
                    <a:pt x="133" y="1668"/>
                  </a:cubicBezTo>
                  <a:cubicBezTo>
                    <a:pt x="167" y="1702"/>
                    <a:pt x="234" y="1735"/>
                    <a:pt x="267" y="1735"/>
                  </a:cubicBezTo>
                  <a:cubicBezTo>
                    <a:pt x="334" y="1735"/>
                    <a:pt x="400" y="1735"/>
                    <a:pt x="467" y="1668"/>
                  </a:cubicBezTo>
                  <a:cubicBezTo>
                    <a:pt x="534" y="1635"/>
                    <a:pt x="600" y="1602"/>
                    <a:pt x="634" y="1535"/>
                  </a:cubicBezTo>
                  <a:cubicBezTo>
                    <a:pt x="701" y="1501"/>
                    <a:pt x="734" y="1435"/>
                    <a:pt x="767" y="1368"/>
                  </a:cubicBezTo>
                  <a:cubicBezTo>
                    <a:pt x="801" y="1335"/>
                    <a:pt x="834" y="1268"/>
                    <a:pt x="867" y="1201"/>
                  </a:cubicBezTo>
                  <a:cubicBezTo>
                    <a:pt x="867" y="1168"/>
                    <a:pt x="867" y="1101"/>
                    <a:pt x="901" y="1068"/>
                  </a:cubicBezTo>
                  <a:lnTo>
                    <a:pt x="901" y="1001"/>
                  </a:lnTo>
                  <a:lnTo>
                    <a:pt x="834" y="1001"/>
                  </a:lnTo>
                  <a:lnTo>
                    <a:pt x="801" y="1034"/>
                  </a:lnTo>
                  <a:cubicBezTo>
                    <a:pt x="767" y="1068"/>
                    <a:pt x="767" y="1068"/>
                    <a:pt x="734" y="1068"/>
                  </a:cubicBezTo>
                  <a:cubicBezTo>
                    <a:pt x="734" y="1101"/>
                    <a:pt x="734" y="1101"/>
                    <a:pt x="734" y="1135"/>
                  </a:cubicBezTo>
                  <a:cubicBezTo>
                    <a:pt x="701" y="1168"/>
                    <a:pt x="667" y="1235"/>
                    <a:pt x="634" y="1268"/>
                  </a:cubicBezTo>
                  <a:cubicBezTo>
                    <a:pt x="600" y="1335"/>
                    <a:pt x="534" y="1401"/>
                    <a:pt x="467" y="1435"/>
                  </a:cubicBezTo>
                  <a:cubicBezTo>
                    <a:pt x="434" y="1451"/>
                    <a:pt x="400" y="1460"/>
                    <a:pt x="367" y="1460"/>
                  </a:cubicBezTo>
                  <a:cubicBezTo>
                    <a:pt x="334" y="1460"/>
                    <a:pt x="300" y="1451"/>
                    <a:pt x="267" y="1435"/>
                  </a:cubicBezTo>
                  <a:cubicBezTo>
                    <a:pt x="200" y="1335"/>
                    <a:pt x="167" y="1235"/>
                    <a:pt x="200" y="1135"/>
                  </a:cubicBezTo>
                  <a:lnTo>
                    <a:pt x="867" y="768"/>
                  </a:lnTo>
                  <a:cubicBezTo>
                    <a:pt x="901" y="734"/>
                    <a:pt x="901" y="734"/>
                    <a:pt x="901" y="701"/>
                  </a:cubicBezTo>
                  <a:cubicBezTo>
                    <a:pt x="901" y="701"/>
                    <a:pt x="901" y="668"/>
                    <a:pt x="901" y="634"/>
                  </a:cubicBezTo>
                  <a:lnTo>
                    <a:pt x="901" y="567"/>
                  </a:lnTo>
                  <a:cubicBezTo>
                    <a:pt x="901" y="467"/>
                    <a:pt x="901" y="367"/>
                    <a:pt x="867" y="267"/>
                  </a:cubicBezTo>
                  <a:cubicBezTo>
                    <a:pt x="867" y="201"/>
                    <a:pt x="834" y="134"/>
                    <a:pt x="801" y="67"/>
                  </a:cubicBezTo>
                  <a:cubicBezTo>
                    <a:pt x="767" y="34"/>
                    <a:pt x="701" y="0"/>
                    <a:pt x="6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533;p54">
              <a:extLst>
                <a:ext uri="{FF2B5EF4-FFF2-40B4-BE49-F238E27FC236}">
                  <a16:creationId xmlns:a16="http://schemas.microsoft.com/office/drawing/2014/main" id="{C839E26B-77BE-4A57-94FD-65DB48A7601F}"/>
                </a:ext>
              </a:extLst>
            </p:cNvPr>
            <p:cNvSpPr/>
            <p:nvPr/>
          </p:nvSpPr>
          <p:spPr>
            <a:xfrm>
              <a:off x="4023050" y="2145725"/>
              <a:ext cx="35050" cy="56325"/>
            </a:xfrm>
            <a:custGeom>
              <a:avLst/>
              <a:gdLst/>
              <a:ahLst/>
              <a:cxnLst/>
              <a:rect l="l" t="t" r="r" b="b"/>
              <a:pathLst>
                <a:path w="1402" h="2253" extrusionOk="0">
                  <a:moveTo>
                    <a:pt x="1176" y="1"/>
                  </a:moveTo>
                  <a:cubicBezTo>
                    <a:pt x="1126" y="1"/>
                    <a:pt x="1068" y="17"/>
                    <a:pt x="1001" y="51"/>
                  </a:cubicBezTo>
                  <a:cubicBezTo>
                    <a:pt x="968" y="84"/>
                    <a:pt x="934" y="117"/>
                    <a:pt x="901" y="151"/>
                  </a:cubicBezTo>
                  <a:cubicBezTo>
                    <a:pt x="868" y="184"/>
                    <a:pt x="834" y="217"/>
                    <a:pt x="801" y="251"/>
                  </a:cubicBezTo>
                  <a:cubicBezTo>
                    <a:pt x="801" y="284"/>
                    <a:pt x="767" y="351"/>
                    <a:pt x="734" y="384"/>
                  </a:cubicBezTo>
                  <a:cubicBezTo>
                    <a:pt x="734" y="418"/>
                    <a:pt x="701" y="484"/>
                    <a:pt x="701" y="518"/>
                  </a:cubicBezTo>
                  <a:cubicBezTo>
                    <a:pt x="667" y="451"/>
                    <a:pt x="634" y="418"/>
                    <a:pt x="567" y="384"/>
                  </a:cubicBezTo>
                  <a:cubicBezTo>
                    <a:pt x="501" y="384"/>
                    <a:pt x="434" y="384"/>
                    <a:pt x="367" y="451"/>
                  </a:cubicBezTo>
                  <a:cubicBezTo>
                    <a:pt x="334" y="451"/>
                    <a:pt x="300" y="484"/>
                    <a:pt x="267" y="518"/>
                  </a:cubicBezTo>
                  <a:lnTo>
                    <a:pt x="200" y="618"/>
                  </a:lnTo>
                  <a:cubicBezTo>
                    <a:pt x="178" y="640"/>
                    <a:pt x="156" y="662"/>
                    <a:pt x="144" y="684"/>
                  </a:cubicBezTo>
                  <a:lnTo>
                    <a:pt x="134" y="684"/>
                  </a:lnTo>
                  <a:lnTo>
                    <a:pt x="67" y="718"/>
                  </a:lnTo>
                  <a:cubicBezTo>
                    <a:pt x="34" y="718"/>
                    <a:pt x="34" y="751"/>
                    <a:pt x="34" y="785"/>
                  </a:cubicBezTo>
                  <a:cubicBezTo>
                    <a:pt x="0" y="785"/>
                    <a:pt x="0" y="818"/>
                    <a:pt x="34" y="851"/>
                  </a:cubicBezTo>
                  <a:lnTo>
                    <a:pt x="34" y="2186"/>
                  </a:lnTo>
                  <a:cubicBezTo>
                    <a:pt x="0" y="2219"/>
                    <a:pt x="0" y="2219"/>
                    <a:pt x="34" y="2252"/>
                  </a:cubicBezTo>
                  <a:lnTo>
                    <a:pt x="67" y="2252"/>
                  </a:lnTo>
                  <a:lnTo>
                    <a:pt x="134" y="2219"/>
                  </a:lnTo>
                  <a:cubicBezTo>
                    <a:pt x="134" y="2186"/>
                    <a:pt x="167" y="2186"/>
                    <a:pt x="167" y="2152"/>
                  </a:cubicBezTo>
                  <a:cubicBezTo>
                    <a:pt x="167" y="2119"/>
                    <a:pt x="167" y="2119"/>
                    <a:pt x="167" y="2085"/>
                  </a:cubicBezTo>
                  <a:lnTo>
                    <a:pt x="167" y="1252"/>
                  </a:lnTo>
                  <a:cubicBezTo>
                    <a:pt x="167" y="1118"/>
                    <a:pt x="200" y="1018"/>
                    <a:pt x="234" y="885"/>
                  </a:cubicBezTo>
                  <a:cubicBezTo>
                    <a:pt x="267" y="818"/>
                    <a:pt x="334" y="718"/>
                    <a:pt x="401" y="684"/>
                  </a:cubicBezTo>
                  <a:cubicBezTo>
                    <a:pt x="434" y="651"/>
                    <a:pt x="467" y="634"/>
                    <a:pt x="496" y="634"/>
                  </a:cubicBezTo>
                  <a:cubicBezTo>
                    <a:pt x="526" y="634"/>
                    <a:pt x="551" y="651"/>
                    <a:pt x="567" y="684"/>
                  </a:cubicBezTo>
                  <a:cubicBezTo>
                    <a:pt x="634" y="785"/>
                    <a:pt x="634" y="885"/>
                    <a:pt x="634" y="985"/>
                  </a:cubicBezTo>
                  <a:lnTo>
                    <a:pt x="634" y="1819"/>
                  </a:lnTo>
                  <a:cubicBezTo>
                    <a:pt x="634" y="1852"/>
                    <a:pt x="634" y="1852"/>
                    <a:pt x="634" y="1885"/>
                  </a:cubicBezTo>
                  <a:lnTo>
                    <a:pt x="667" y="1885"/>
                  </a:lnTo>
                  <a:lnTo>
                    <a:pt x="734" y="1819"/>
                  </a:lnTo>
                  <a:cubicBezTo>
                    <a:pt x="767" y="1819"/>
                    <a:pt x="767" y="1819"/>
                    <a:pt x="801" y="1785"/>
                  </a:cubicBezTo>
                  <a:cubicBezTo>
                    <a:pt x="801" y="1752"/>
                    <a:pt x="801" y="1752"/>
                    <a:pt x="801" y="1719"/>
                  </a:cubicBezTo>
                  <a:lnTo>
                    <a:pt x="801" y="885"/>
                  </a:lnTo>
                  <a:cubicBezTo>
                    <a:pt x="767" y="751"/>
                    <a:pt x="801" y="651"/>
                    <a:pt x="834" y="518"/>
                  </a:cubicBezTo>
                  <a:cubicBezTo>
                    <a:pt x="868" y="418"/>
                    <a:pt x="934" y="351"/>
                    <a:pt x="1034" y="318"/>
                  </a:cubicBezTo>
                  <a:cubicBezTo>
                    <a:pt x="1068" y="284"/>
                    <a:pt x="1101" y="267"/>
                    <a:pt x="1130" y="267"/>
                  </a:cubicBezTo>
                  <a:cubicBezTo>
                    <a:pt x="1159" y="267"/>
                    <a:pt x="1184" y="284"/>
                    <a:pt x="1201" y="318"/>
                  </a:cubicBezTo>
                  <a:cubicBezTo>
                    <a:pt x="1234" y="418"/>
                    <a:pt x="1268" y="518"/>
                    <a:pt x="1268" y="618"/>
                  </a:cubicBezTo>
                  <a:lnTo>
                    <a:pt x="1268" y="1452"/>
                  </a:lnTo>
                  <a:cubicBezTo>
                    <a:pt x="1234" y="1485"/>
                    <a:pt x="1234" y="1485"/>
                    <a:pt x="1268" y="1518"/>
                  </a:cubicBezTo>
                  <a:lnTo>
                    <a:pt x="1301" y="1518"/>
                  </a:lnTo>
                  <a:lnTo>
                    <a:pt x="1368" y="1452"/>
                  </a:lnTo>
                  <a:cubicBezTo>
                    <a:pt x="1368" y="1452"/>
                    <a:pt x="1401" y="1452"/>
                    <a:pt x="1401" y="1418"/>
                  </a:cubicBezTo>
                  <a:cubicBezTo>
                    <a:pt x="1401" y="1385"/>
                    <a:pt x="1401" y="1385"/>
                    <a:pt x="1401" y="1352"/>
                  </a:cubicBezTo>
                  <a:lnTo>
                    <a:pt x="1401" y="518"/>
                  </a:lnTo>
                  <a:cubicBezTo>
                    <a:pt x="1401" y="351"/>
                    <a:pt x="1368" y="217"/>
                    <a:pt x="1301" y="51"/>
                  </a:cubicBezTo>
                  <a:cubicBezTo>
                    <a:pt x="1268" y="17"/>
                    <a:pt x="1226" y="1"/>
                    <a:pt x="11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534;p54">
              <a:extLst>
                <a:ext uri="{FF2B5EF4-FFF2-40B4-BE49-F238E27FC236}">
                  <a16:creationId xmlns:a16="http://schemas.microsoft.com/office/drawing/2014/main" id="{63E25CC9-F3BF-46FA-A69C-0C41324C35EC}"/>
                </a:ext>
              </a:extLst>
            </p:cNvPr>
            <p:cNvSpPr/>
            <p:nvPr/>
          </p:nvSpPr>
          <p:spPr>
            <a:xfrm>
              <a:off x="4063075" y="2130800"/>
              <a:ext cx="22550" cy="45400"/>
            </a:xfrm>
            <a:custGeom>
              <a:avLst/>
              <a:gdLst/>
              <a:ahLst/>
              <a:cxnLst/>
              <a:rect l="l" t="t" r="r" b="b"/>
              <a:pathLst>
                <a:path w="902" h="1816" extrusionOk="0">
                  <a:moveTo>
                    <a:pt x="701" y="781"/>
                  </a:moveTo>
                  <a:lnTo>
                    <a:pt x="701" y="848"/>
                  </a:lnTo>
                  <a:cubicBezTo>
                    <a:pt x="701" y="915"/>
                    <a:pt x="701" y="981"/>
                    <a:pt x="668" y="1048"/>
                  </a:cubicBezTo>
                  <a:cubicBezTo>
                    <a:pt x="668" y="1115"/>
                    <a:pt x="634" y="1181"/>
                    <a:pt x="601" y="1248"/>
                  </a:cubicBezTo>
                  <a:cubicBezTo>
                    <a:pt x="567" y="1281"/>
                    <a:pt x="534" y="1348"/>
                    <a:pt x="501" y="1382"/>
                  </a:cubicBezTo>
                  <a:cubicBezTo>
                    <a:pt x="467" y="1415"/>
                    <a:pt x="434" y="1482"/>
                    <a:pt x="367" y="1515"/>
                  </a:cubicBezTo>
                  <a:lnTo>
                    <a:pt x="234" y="1515"/>
                  </a:lnTo>
                  <a:cubicBezTo>
                    <a:pt x="201" y="1482"/>
                    <a:pt x="201" y="1482"/>
                    <a:pt x="201" y="1448"/>
                  </a:cubicBezTo>
                  <a:cubicBezTo>
                    <a:pt x="201" y="1448"/>
                    <a:pt x="201" y="1415"/>
                    <a:pt x="201" y="1415"/>
                  </a:cubicBezTo>
                  <a:cubicBezTo>
                    <a:pt x="201" y="1315"/>
                    <a:pt x="201" y="1248"/>
                    <a:pt x="267" y="1181"/>
                  </a:cubicBezTo>
                  <a:cubicBezTo>
                    <a:pt x="301" y="1115"/>
                    <a:pt x="367" y="1048"/>
                    <a:pt x="467" y="981"/>
                  </a:cubicBezTo>
                  <a:lnTo>
                    <a:pt x="701" y="781"/>
                  </a:lnTo>
                  <a:close/>
                  <a:moveTo>
                    <a:pt x="685" y="0"/>
                  </a:moveTo>
                  <a:cubicBezTo>
                    <a:pt x="670" y="0"/>
                    <a:pt x="654" y="4"/>
                    <a:pt x="634" y="14"/>
                  </a:cubicBezTo>
                  <a:cubicBezTo>
                    <a:pt x="601" y="14"/>
                    <a:pt x="534" y="14"/>
                    <a:pt x="467" y="47"/>
                  </a:cubicBezTo>
                  <a:cubicBezTo>
                    <a:pt x="434" y="81"/>
                    <a:pt x="367" y="114"/>
                    <a:pt x="334" y="181"/>
                  </a:cubicBezTo>
                  <a:cubicBezTo>
                    <a:pt x="301" y="214"/>
                    <a:pt x="234" y="281"/>
                    <a:pt x="201" y="347"/>
                  </a:cubicBezTo>
                  <a:cubicBezTo>
                    <a:pt x="167" y="381"/>
                    <a:pt x="134" y="448"/>
                    <a:pt x="134" y="514"/>
                  </a:cubicBezTo>
                  <a:cubicBezTo>
                    <a:pt x="100" y="548"/>
                    <a:pt x="100" y="614"/>
                    <a:pt x="100" y="681"/>
                  </a:cubicBezTo>
                  <a:cubicBezTo>
                    <a:pt x="100" y="681"/>
                    <a:pt x="100" y="714"/>
                    <a:pt x="100" y="714"/>
                  </a:cubicBezTo>
                  <a:lnTo>
                    <a:pt x="134" y="714"/>
                  </a:lnTo>
                  <a:lnTo>
                    <a:pt x="201" y="681"/>
                  </a:lnTo>
                  <a:cubicBezTo>
                    <a:pt x="201" y="681"/>
                    <a:pt x="201" y="681"/>
                    <a:pt x="234" y="648"/>
                  </a:cubicBezTo>
                  <a:cubicBezTo>
                    <a:pt x="234" y="648"/>
                    <a:pt x="234" y="614"/>
                    <a:pt x="267" y="614"/>
                  </a:cubicBezTo>
                  <a:cubicBezTo>
                    <a:pt x="267" y="548"/>
                    <a:pt x="301" y="514"/>
                    <a:pt x="334" y="448"/>
                  </a:cubicBezTo>
                  <a:cubicBezTo>
                    <a:pt x="367" y="381"/>
                    <a:pt x="401" y="347"/>
                    <a:pt x="467" y="314"/>
                  </a:cubicBezTo>
                  <a:cubicBezTo>
                    <a:pt x="484" y="297"/>
                    <a:pt x="509" y="289"/>
                    <a:pt x="538" y="289"/>
                  </a:cubicBezTo>
                  <a:cubicBezTo>
                    <a:pt x="567" y="289"/>
                    <a:pt x="601" y="297"/>
                    <a:pt x="634" y="314"/>
                  </a:cubicBezTo>
                  <a:cubicBezTo>
                    <a:pt x="668" y="314"/>
                    <a:pt x="701" y="381"/>
                    <a:pt x="701" y="481"/>
                  </a:cubicBezTo>
                  <a:lnTo>
                    <a:pt x="701" y="548"/>
                  </a:lnTo>
                  <a:lnTo>
                    <a:pt x="401" y="781"/>
                  </a:lnTo>
                  <a:cubicBezTo>
                    <a:pt x="367" y="814"/>
                    <a:pt x="301" y="881"/>
                    <a:pt x="267" y="915"/>
                  </a:cubicBezTo>
                  <a:cubicBezTo>
                    <a:pt x="201" y="981"/>
                    <a:pt x="167" y="1048"/>
                    <a:pt x="134" y="1115"/>
                  </a:cubicBezTo>
                  <a:cubicBezTo>
                    <a:pt x="100" y="1181"/>
                    <a:pt x="67" y="1248"/>
                    <a:pt x="34" y="1315"/>
                  </a:cubicBezTo>
                  <a:cubicBezTo>
                    <a:pt x="34" y="1382"/>
                    <a:pt x="0" y="1448"/>
                    <a:pt x="0" y="1548"/>
                  </a:cubicBezTo>
                  <a:cubicBezTo>
                    <a:pt x="34" y="1582"/>
                    <a:pt x="34" y="1648"/>
                    <a:pt x="100" y="1682"/>
                  </a:cubicBezTo>
                  <a:cubicBezTo>
                    <a:pt x="100" y="1748"/>
                    <a:pt x="134" y="1782"/>
                    <a:pt x="167" y="1782"/>
                  </a:cubicBezTo>
                  <a:cubicBezTo>
                    <a:pt x="167" y="1815"/>
                    <a:pt x="234" y="1815"/>
                    <a:pt x="267" y="1815"/>
                  </a:cubicBezTo>
                  <a:cubicBezTo>
                    <a:pt x="301" y="1815"/>
                    <a:pt x="367" y="1782"/>
                    <a:pt x="401" y="1782"/>
                  </a:cubicBezTo>
                  <a:cubicBezTo>
                    <a:pt x="434" y="1748"/>
                    <a:pt x="467" y="1715"/>
                    <a:pt x="501" y="1715"/>
                  </a:cubicBezTo>
                  <a:cubicBezTo>
                    <a:pt x="534" y="1682"/>
                    <a:pt x="567" y="1615"/>
                    <a:pt x="601" y="1582"/>
                  </a:cubicBezTo>
                  <a:cubicBezTo>
                    <a:pt x="634" y="1548"/>
                    <a:pt x="668" y="1515"/>
                    <a:pt x="701" y="1482"/>
                  </a:cubicBezTo>
                  <a:cubicBezTo>
                    <a:pt x="701" y="1415"/>
                    <a:pt x="734" y="1382"/>
                    <a:pt x="734" y="1348"/>
                  </a:cubicBezTo>
                  <a:lnTo>
                    <a:pt x="734" y="1448"/>
                  </a:lnTo>
                  <a:cubicBezTo>
                    <a:pt x="734" y="1482"/>
                    <a:pt x="734" y="1482"/>
                    <a:pt x="734" y="1515"/>
                  </a:cubicBezTo>
                  <a:lnTo>
                    <a:pt x="768" y="1515"/>
                  </a:lnTo>
                  <a:lnTo>
                    <a:pt x="868" y="1482"/>
                  </a:lnTo>
                  <a:cubicBezTo>
                    <a:pt x="868" y="1448"/>
                    <a:pt x="868" y="1448"/>
                    <a:pt x="901" y="1415"/>
                  </a:cubicBezTo>
                  <a:cubicBezTo>
                    <a:pt x="901" y="1415"/>
                    <a:pt x="901" y="1382"/>
                    <a:pt x="901" y="1348"/>
                  </a:cubicBezTo>
                  <a:lnTo>
                    <a:pt x="901" y="414"/>
                  </a:lnTo>
                  <a:cubicBezTo>
                    <a:pt x="901" y="347"/>
                    <a:pt x="868" y="247"/>
                    <a:pt x="868" y="181"/>
                  </a:cubicBezTo>
                  <a:cubicBezTo>
                    <a:pt x="834" y="114"/>
                    <a:pt x="801" y="81"/>
                    <a:pt x="768" y="47"/>
                  </a:cubicBezTo>
                  <a:cubicBezTo>
                    <a:pt x="744" y="24"/>
                    <a:pt x="720" y="0"/>
                    <a:pt x="6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535;p54">
              <a:extLst>
                <a:ext uri="{FF2B5EF4-FFF2-40B4-BE49-F238E27FC236}">
                  <a16:creationId xmlns:a16="http://schemas.microsoft.com/office/drawing/2014/main" id="{C4574595-BDFF-4052-AC7F-78529C26D7BA}"/>
                </a:ext>
              </a:extLst>
            </p:cNvPr>
            <p:cNvSpPr/>
            <p:nvPr/>
          </p:nvSpPr>
          <p:spPr>
            <a:xfrm>
              <a:off x="4093100" y="2114100"/>
              <a:ext cx="22525" cy="62100"/>
            </a:xfrm>
            <a:custGeom>
              <a:avLst/>
              <a:gdLst/>
              <a:ahLst/>
              <a:cxnLst/>
              <a:rect l="l" t="t" r="r" b="b"/>
              <a:pathLst>
                <a:path w="901" h="2484" extrusionOk="0">
                  <a:moveTo>
                    <a:pt x="546" y="265"/>
                  </a:moveTo>
                  <a:cubicBezTo>
                    <a:pt x="584" y="265"/>
                    <a:pt x="617" y="282"/>
                    <a:pt x="634" y="315"/>
                  </a:cubicBezTo>
                  <a:cubicBezTo>
                    <a:pt x="701" y="415"/>
                    <a:pt x="734" y="515"/>
                    <a:pt x="734" y="615"/>
                  </a:cubicBezTo>
                  <a:lnTo>
                    <a:pt x="734" y="782"/>
                  </a:lnTo>
                  <a:cubicBezTo>
                    <a:pt x="734" y="915"/>
                    <a:pt x="701" y="1049"/>
                    <a:pt x="634" y="1182"/>
                  </a:cubicBezTo>
                  <a:cubicBezTo>
                    <a:pt x="601" y="1282"/>
                    <a:pt x="534" y="1382"/>
                    <a:pt x="434" y="1416"/>
                  </a:cubicBezTo>
                  <a:cubicBezTo>
                    <a:pt x="401" y="1449"/>
                    <a:pt x="367" y="1466"/>
                    <a:pt x="334" y="1466"/>
                  </a:cubicBezTo>
                  <a:cubicBezTo>
                    <a:pt x="300" y="1466"/>
                    <a:pt x="267" y="1449"/>
                    <a:pt x="234" y="1416"/>
                  </a:cubicBezTo>
                  <a:cubicBezTo>
                    <a:pt x="167" y="1349"/>
                    <a:pt x="134" y="1249"/>
                    <a:pt x="134" y="1149"/>
                  </a:cubicBezTo>
                  <a:lnTo>
                    <a:pt x="134" y="915"/>
                  </a:lnTo>
                  <a:cubicBezTo>
                    <a:pt x="134" y="782"/>
                    <a:pt x="167" y="649"/>
                    <a:pt x="234" y="548"/>
                  </a:cubicBezTo>
                  <a:cubicBezTo>
                    <a:pt x="267" y="448"/>
                    <a:pt x="334" y="382"/>
                    <a:pt x="434" y="315"/>
                  </a:cubicBezTo>
                  <a:cubicBezTo>
                    <a:pt x="467" y="282"/>
                    <a:pt x="509" y="265"/>
                    <a:pt x="546" y="265"/>
                  </a:cubicBezTo>
                  <a:close/>
                  <a:moveTo>
                    <a:pt x="575" y="1"/>
                  </a:moveTo>
                  <a:cubicBezTo>
                    <a:pt x="528" y="1"/>
                    <a:pt x="481" y="24"/>
                    <a:pt x="434" y="48"/>
                  </a:cubicBezTo>
                  <a:cubicBezTo>
                    <a:pt x="367" y="81"/>
                    <a:pt x="300" y="148"/>
                    <a:pt x="267" y="215"/>
                  </a:cubicBezTo>
                  <a:cubicBezTo>
                    <a:pt x="200" y="282"/>
                    <a:pt x="167" y="348"/>
                    <a:pt x="134" y="448"/>
                  </a:cubicBezTo>
                  <a:lnTo>
                    <a:pt x="134" y="315"/>
                  </a:lnTo>
                  <a:cubicBezTo>
                    <a:pt x="134" y="315"/>
                    <a:pt x="134" y="282"/>
                    <a:pt x="134" y="282"/>
                  </a:cubicBezTo>
                  <a:lnTo>
                    <a:pt x="100" y="282"/>
                  </a:lnTo>
                  <a:lnTo>
                    <a:pt x="34" y="315"/>
                  </a:lnTo>
                  <a:cubicBezTo>
                    <a:pt x="0" y="348"/>
                    <a:pt x="0" y="348"/>
                    <a:pt x="0" y="382"/>
                  </a:cubicBezTo>
                  <a:cubicBezTo>
                    <a:pt x="0" y="382"/>
                    <a:pt x="0" y="415"/>
                    <a:pt x="0" y="448"/>
                  </a:cubicBezTo>
                  <a:lnTo>
                    <a:pt x="0" y="2450"/>
                  </a:lnTo>
                  <a:cubicBezTo>
                    <a:pt x="0" y="2450"/>
                    <a:pt x="0" y="2483"/>
                    <a:pt x="0" y="2483"/>
                  </a:cubicBezTo>
                  <a:lnTo>
                    <a:pt x="34" y="2483"/>
                  </a:lnTo>
                  <a:lnTo>
                    <a:pt x="100" y="2450"/>
                  </a:lnTo>
                  <a:cubicBezTo>
                    <a:pt x="134" y="2416"/>
                    <a:pt x="134" y="2416"/>
                    <a:pt x="134" y="2383"/>
                  </a:cubicBezTo>
                  <a:cubicBezTo>
                    <a:pt x="134" y="2383"/>
                    <a:pt x="134" y="2350"/>
                    <a:pt x="134" y="2316"/>
                  </a:cubicBezTo>
                  <a:lnTo>
                    <a:pt x="134" y="1649"/>
                  </a:lnTo>
                  <a:cubicBezTo>
                    <a:pt x="167" y="1683"/>
                    <a:pt x="200" y="1716"/>
                    <a:pt x="267" y="1749"/>
                  </a:cubicBezTo>
                  <a:cubicBezTo>
                    <a:pt x="334" y="1749"/>
                    <a:pt x="401" y="1716"/>
                    <a:pt x="467" y="1683"/>
                  </a:cubicBezTo>
                  <a:cubicBezTo>
                    <a:pt x="534" y="1649"/>
                    <a:pt x="567" y="1616"/>
                    <a:pt x="634" y="1549"/>
                  </a:cubicBezTo>
                  <a:cubicBezTo>
                    <a:pt x="667" y="1482"/>
                    <a:pt x="734" y="1416"/>
                    <a:pt x="767" y="1316"/>
                  </a:cubicBezTo>
                  <a:cubicBezTo>
                    <a:pt x="801" y="1216"/>
                    <a:pt x="834" y="1149"/>
                    <a:pt x="868" y="1049"/>
                  </a:cubicBezTo>
                  <a:cubicBezTo>
                    <a:pt x="868" y="949"/>
                    <a:pt x="901" y="815"/>
                    <a:pt x="901" y="715"/>
                  </a:cubicBezTo>
                  <a:cubicBezTo>
                    <a:pt x="901" y="682"/>
                    <a:pt x="901" y="649"/>
                    <a:pt x="901" y="615"/>
                  </a:cubicBezTo>
                  <a:cubicBezTo>
                    <a:pt x="901" y="582"/>
                    <a:pt x="901" y="548"/>
                    <a:pt x="901" y="515"/>
                  </a:cubicBezTo>
                  <a:cubicBezTo>
                    <a:pt x="901" y="415"/>
                    <a:pt x="901" y="315"/>
                    <a:pt x="868" y="248"/>
                  </a:cubicBezTo>
                  <a:cubicBezTo>
                    <a:pt x="834" y="182"/>
                    <a:pt x="801" y="115"/>
                    <a:pt x="767" y="48"/>
                  </a:cubicBezTo>
                  <a:cubicBezTo>
                    <a:pt x="734" y="15"/>
                    <a:pt x="667" y="15"/>
                    <a:pt x="634" y="15"/>
                  </a:cubicBezTo>
                  <a:cubicBezTo>
                    <a:pt x="615" y="5"/>
                    <a:pt x="595" y="1"/>
                    <a:pt x="5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536;p54">
              <a:extLst>
                <a:ext uri="{FF2B5EF4-FFF2-40B4-BE49-F238E27FC236}">
                  <a16:creationId xmlns:a16="http://schemas.microsoft.com/office/drawing/2014/main" id="{EB8612B9-108E-4A4D-A640-F249EB9672E5}"/>
                </a:ext>
              </a:extLst>
            </p:cNvPr>
            <p:cNvSpPr/>
            <p:nvPr/>
          </p:nvSpPr>
          <p:spPr>
            <a:xfrm>
              <a:off x="4120625" y="2097975"/>
              <a:ext cx="20850" cy="44850"/>
            </a:xfrm>
            <a:custGeom>
              <a:avLst/>
              <a:gdLst/>
              <a:ahLst/>
              <a:cxnLst/>
              <a:rect l="l" t="t" r="r" b="b"/>
              <a:pathLst>
                <a:path w="834" h="1794" extrusionOk="0">
                  <a:moveTo>
                    <a:pt x="651" y="1"/>
                  </a:moveTo>
                  <a:cubicBezTo>
                    <a:pt x="634" y="1"/>
                    <a:pt x="617" y="9"/>
                    <a:pt x="600" y="26"/>
                  </a:cubicBezTo>
                  <a:cubicBezTo>
                    <a:pt x="534" y="26"/>
                    <a:pt x="467" y="26"/>
                    <a:pt x="400" y="59"/>
                  </a:cubicBezTo>
                  <a:cubicBezTo>
                    <a:pt x="300" y="159"/>
                    <a:pt x="200" y="259"/>
                    <a:pt x="133" y="393"/>
                  </a:cubicBezTo>
                  <a:cubicBezTo>
                    <a:pt x="100" y="426"/>
                    <a:pt x="67" y="493"/>
                    <a:pt x="67" y="560"/>
                  </a:cubicBezTo>
                  <a:cubicBezTo>
                    <a:pt x="33" y="626"/>
                    <a:pt x="33" y="693"/>
                    <a:pt x="33" y="760"/>
                  </a:cubicBezTo>
                  <a:cubicBezTo>
                    <a:pt x="33" y="827"/>
                    <a:pt x="33" y="927"/>
                    <a:pt x="100" y="993"/>
                  </a:cubicBezTo>
                  <a:cubicBezTo>
                    <a:pt x="133" y="1060"/>
                    <a:pt x="200" y="1060"/>
                    <a:pt x="334" y="1060"/>
                  </a:cubicBezTo>
                  <a:lnTo>
                    <a:pt x="467" y="993"/>
                  </a:lnTo>
                  <a:lnTo>
                    <a:pt x="567" y="993"/>
                  </a:lnTo>
                  <a:cubicBezTo>
                    <a:pt x="600" y="993"/>
                    <a:pt x="634" y="1027"/>
                    <a:pt x="634" y="1027"/>
                  </a:cubicBezTo>
                  <a:cubicBezTo>
                    <a:pt x="634" y="1060"/>
                    <a:pt x="634" y="1093"/>
                    <a:pt x="634" y="1127"/>
                  </a:cubicBezTo>
                  <a:cubicBezTo>
                    <a:pt x="634" y="1160"/>
                    <a:pt x="634" y="1193"/>
                    <a:pt x="600" y="1227"/>
                  </a:cubicBezTo>
                  <a:cubicBezTo>
                    <a:pt x="600" y="1260"/>
                    <a:pt x="567" y="1294"/>
                    <a:pt x="567" y="1327"/>
                  </a:cubicBezTo>
                  <a:cubicBezTo>
                    <a:pt x="534" y="1360"/>
                    <a:pt x="500" y="1394"/>
                    <a:pt x="467" y="1427"/>
                  </a:cubicBezTo>
                  <a:cubicBezTo>
                    <a:pt x="467" y="1427"/>
                    <a:pt x="434" y="1460"/>
                    <a:pt x="400" y="1494"/>
                  </a:cubicBezTo>
                  <a:cubicBezTo>
                    <a:pt x="367" y="1494"/>
                    <a:pt x="300" y="1527"/>
                    <a:pt x="267" y="1527"/>
                  </a:cubicBezTo>
                  <a:cubicBezTo>
                    <a:pt x="200" y="1527"/>
                    <a:pt x="167" y="1494"/>
                    <a:pt x="167" y="1460"/>
                  </a:cubicBezTo>
                  <a:lnTo>
                    <a:pt x="100" y="1460"/>
                  </a:lnTo>
                  <a:lnTo>
                    <a:pt x="33" y="1527"/>
                  </a:lnTo>
                  <a:cubicBezTo>
                    <a:pt x="0" y="1527"/>
                    <a:pt x="0" y="1527"/>
                    <a:pt x="0" y="1560"/>
                  </a:cubicBezTo>
                  <a:cubicBezTo>
                    <a:pt x="0" y="1594"/>
                    <a:pt x="0" y="1594"/>
                    <a:pt x="0" y="1627"/>
                  </a:cubicBezTo>
                  <a:cubicBezTo>
                    <a:pt x="0" y="1660"/>
                    <a:pt x="0" y="1694"/>
                    <a:pt x="33" y="1727"/>
                  </a:cubicBezTo>
                  <a:cubicBezTo>
                    <a:pt x="33" y="1761"/>
                    <a:pt x="67" y="1794"/>
                    <a:pt x="100" y="1794"/>
                  </a:cubicBezTo>
                  <a:lnTo>
                    <a:pt x="234" y="1794"/>
                  </a:lnTo>
                  <a:cubicBezTo>
                    <a:pt x="300" y="1794"/>
                    <a:pt x="367" y="1761"/>
                    <a:pt x="400" y="1727"/>
                  </a:cubicBezTo>
                  <a:cubicBezTo>
                    <a:pt x="467" y="1694"/>
                    <a:pt x="534" y="1627"/>
                    <a:pt x="567" y="1594"/>
                  </a:cubicBezTo>
                  <a:cubicBezTo>
                    <a:pt x="667" y="1494"/>
                    <a:pt x="734" y="1360"/>
                    <a:pt x="801" y="1227"/>
                  </a:cubicBezTo>
                  <a:cubicBezTo>
                    <a:pt x="801" y="1160"/>
                    <a:pt x="834" y="1093"/>
                    <a:pt x="834" y="1027"/>
                  </a:cubicBezTo>
                  <a:cubicBezTo>
                    <a:pt x="834" y="960"/>
                    <a:pt x="834" y="927"/>
                    <a:pt x="834" y="860"/>
                  </a:cubicBezTo>
                  <a:cubicBezTo>
                    <a:pt x="801" y="827"/>
                    <a:pt x="801" y="793"/>
                    <a:pt x="767" y="760"/>
                  </a:cubicBezTo>
                  <a:cubicBezTo>
                    <a:pt x="734" y="760"/>
                    <a:pt x="701" y="726"/>
                    <a:pt x="667" y="726"/>
                  </a:cubicBezTo>
                  <a:lnTo>
                    <a:pt x="534" y="726"/>
                  </a:lnTo>
                  <a:lnTo>
                    <a:pt x="367" y="760"/>
                  </a:lnTo>
                  <a:lnTo>
                    <a:pt x="267" y="760"/>
                  </a:lnTo>
                  <a:cubicBezTo>
                    <a:pt x="267" y="760"/>
                    <a:pt x="234" y="760"/>
                    <a:pt x="234" y="726"/>
                  </a:cubicBezTo>
                  <a:cubicBezTo>
                    <a:pt x="234" y="693"/>
                    <a:pt x="234" y="660"/>
                    <a:pt x="234" y="660"/>
                  </a:cubicBezTo>
                  <a:cubicBezTo>
                    <a:pt x="234" y="593"/>
                    <a:pt x="234" y="526"/>
                    <a:pt x="300" y="460"/>
                  </a:cubicBezTo>
                  <a:cubicBezTo>
                    <a:pt x="334" y="393"/>
                    <a:pt x="367" y="360"/>
                    <a:pt x="434" y="326"/>
                  </a:cubicBezTo>
                  <a:cubicBezTo>
                    <a:pt x="467" y="293"/>
                    <a:pt x="534" y="293"/>
                    <a:pt x="567" y="293"/>
                  </a:cubicBezTo>
                  <a:cubicBezTo>
                    <a:pt x="600" y="293"/>
                    <a:pt x="634" y="293"/>
                    <a:pt x="634" y="326"/>
                  </a:cubicBezTo>
                  <a:lnTo>
                    <a:pt x="701" y="326"/>
                  </a:lnTo>
                  <a:lnTo>
                    <a:pt x="767" y="293"/>
                  </a:lnTo>
                  <a:cubicBezTo>
                    <a:pt x="801" y="259"/>
                    <a:pt x="801" y="259"/>
                    <a:pt x="801" y="259"/>
                  </a:cubicBezTo>
                  <a:cubicBezTo>
                    <a:pt x="801" y="226"/>
                    <a:pt x="801" y="193"/>
                    <a:pt x="801" y="193"/>
                  </a:cubicBezTo>
                  <a:cubicBezTo>
                    <a:pt x="801" y="126"/>
                    <a:pt x="801" y="93"/>
                    <a:pt x="767" y="93"/>
                  </a:cubicBezTo>
                  <a:cubicBezTo>
                    <a:pt x="767" y="59"/>
                    <a:pt x="734" y="26"/>
                    <a:pt x="701" y="26"/>
                  </a:cubicBezTo>
                  <a:cubicBezTo>
                    <a:pt x="684" y="9"/>
                    <a:pt x="667" y="1"/>
                    <a:pt x="6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537;p54">
              <a:extLst>
                <a:ext uri="{FF2B5EF4-FFF2-40B4-BE49-F238E27FC236}">
                  <a16:creationId xmlns:a16="http://schemas.microsoft.com/office/drawing/2014/main" id="{6F100191-ED3A-444D-A2DD-69688DFDCAC8}"/>
                </a:ext>
              </a:extLst>
            </p:cNvPr>
            <p:cNvSpPr/>
            <p:nvPr/>
          </p:nvSpPr>
          <p:spPr>
            <a:xfrm>
              <a:off x="3582725" y="1531750"/>
              <a:ext cx="1429375" cy="1812775"/>
            </a:xfrm>
            <a:custGeom>
              <a:avLst/>
              <a:gdLst/>
              <a:ahLst/>
              <a:cxnLst/>
              <a:rect l="l" t="t" r="r" b="b"/>
              <a:pathLst>
                <a:path w="57175" h="72511" extrusionOk="0">
                  <a:moveTo>
                    <a:pt x="56741" y="592"/>
                  </a:moveTo>
                  <a:lnTo>
                    <a:pt x="56741" y="39387"/>
                  </a:lnTo>
                  <a:lnTo>
                    <a:pt x="434" y="71910"/>
                  </a:lnTo>
                  <a:lnTo>
                    <a:pt x="434" y="33116"/>
                  </a:lnTo>
                  <a:lnTo>
                    <a:pt x="56741" y="592"/>
                  </a:lnTo>
                  <a:close/>
                  <a:moveTo>
                    <a:pt x="56958" y="0"/>
                  </a:moveTo>
                  <a:cubicBezTo>
                    <a:pt x="56916" y="0"/>
                    <a:pt x="56875" y="9"/>
                    <a:pt x="56841" y="25"/>
                  </a:cubicBezTo>
                  <a:lnTo>
                    <a:pt x="134" y="32782"/>
                  </a:lnTo>
                  <a:cubicBezTo>
                    <a:pt x="34" y="32816"/>
                    <a:pt x="1" y="32882"/>
                    <a:pt x="1" y="32982"/>
                  </a:cubicBezTo>
                  <a:lnTo>
                    <a:pt x="1" y="72310"/>
                  </a:lnTo>
                  <a:cubicBezTo>
                    <a:pt x="1" y="72377"/>
                    <a:pt x="34" y="72444"/>
                    <a:pt x="134" y="72477"/>
                  </a:cubicBezTo>
                  <a:cubicBezTo>
                    <a:pt x="134" y="72511"/>
                    <a:pt x="201" y="72511"/>
                    <a:pt x="234" y="72511"/>
                  </a:cubicBezTo>
                  <a:cubicBezTo>
                    <a:pt x="268" y="72511"/>
                    <a:pt x="301" y="72477"/>
                    <a:pt x="334" y="72477"/>
                  </a:cubicBezTo>
                  <a:lnTo>
                    <a:pt x="57075" y="39720"/>
                  </a:lnTo>
                  <a:cubicBezTo>
                    <a:pt x="57141" y="39687"/>
                    <a:pt x="57175" y="39587"/>
                    <a:pt x="57175" y="39520"/>
                  </a:cubicBezTo>
                  <a:lnTo>
                    <a:pt x="57175" y="226"/>
                  </a:lnTo>
                  <a:cubicBezTo>
                    <a:pt x="57175" y="125"/>
                    <a:pt x="57141" y="59"/>
                    <a:pt x="57075" y="25"/>
                  </a:cubicBezTo>
                  <a:cubicBezTo>
                    <a:pt x="57041" y="9"/>
                    <a:pt x="57000" y="0"/>
                    <a:pt x="5695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538;p54">
              <a:extLst>
                <a:ext uri="{FF2B5EF4-FFF2-40B4-BE49-F238E27FC236}">
                  <a16:creationId xmlns:a16="http://schemas.microsoft.com/office/drawing/2014/main" id="{61D21A14-3B4B-48D8-BA67-697479E5F1C0}"/>
                </a:ext>
              </a:extLst>
            </p:cNvPr>
            <p:cNvSpPr/>
            <p:nvPr/>
          </p:nvSpPr>
          <p:spPr>
            <a:xfrm>
              <a:off x="3678625" y="2482225"/>
              <a:ext cx="15050" cy="32550"/>
            </a:xfrm>
            <a:custGeom>
              <a:avLst/>
              <a:gdLst/>
              <a:ahLst/>
              <a:cxnLst/>
              <a:rect l="l" t="t" r="r" b="b"/>
              <a:pathLst>
                <a:path w="602" h="1302" extrusionOk="0">
                  <a:moveTo>
                    <a:pt x="368" y="0"/>
                  </a:moveTo>
                  <a:cubicBezTo>
                    <a:pt x="334" y="0"/>
                    <a:pt x="301" y="0"/>
                    <a:pt x="268" y="34"/>
                  </a:cubicBezTo>
                  <a:cubicBezTo>
                    <a:pt x="201" y="67"/>
                    <a:pt x="168" y="100"/>
                    <a:pt x="134" y="167"/>
                  </a:cubicBezTo>
                  <a:cubicBezTo>
                    <a:pt x="101" y="200"/>
                    <a:pt x="101" y="234"/>
                    <a:pt x="67" y="267"/>
                  </a:cubicBezTo>
                  <a:cubicBezTo>
                    <a:pt x="34" y="300"/>
                    <a:pt x="34" y="367"/>
                    <a:pt x="34" y="401"/>
                  </a:cubicBezTo>
                  <a:cubicBezTo>
                    <a:pt x="1" y="434"/>
                    <a:pt x="1" y="501"/>
                    <a:pt x="34" y="534"/>
                  </a:cubicBezTo>
                  <a:cubicBezTo>
                    <a:pt x="1" y="567"/>
                    <a:pt x="1" y="601"/>
                    <a:pt x="34" y="634"/>
                  </a:cubicBezTo>
                  <a:cubicBezTo>
                    <a:pt x="34" y="667"/>
                    <a:pt x="34" y="701"/>
                    <a:pt x="67" y="701"/>
                  </a:cubicBezTo>
                  <a:cubicBezTo>
                    <a:pt x="67" y="734"/>
                    <a:pt x="101" y="734"/>
                    <a:pt x="101" y="734"/>
                  </a:cubicBezTo>
                  <a:lnTo>
                    <a:pt x="401" y="734"/>
                  </a:lnTo>
                  <a:cubicBezTo>
                    <a:pt x="401" y="734"/>
                    <a:pt x="434" y="734"/>
                    <a:pt x="434" y="767"/>
                  </a:cubicBezTo>
                  <a:cubicBezTo>
                    <a:pt x="468" y="801"/>
                    <a:pt x="468" y="801"/>
                    <a:pt x="434" y="834"/>
                  </a:cubicBezTo>
                  <a:cubicBezTo>
                    <a:pt x="468" y="868"/>
                    <a:pt x="468" y="901"/>
                    <a:pt x="434" y="934"/>
                  </a:cubicBezTo>
                  <a:cubicBezTo>
                    <a:pt x="434" y="934"/>
                    <a:pt x="434" y="968"/>
                    <a:pt x="401" y="1001"/>
                  </a:cubicBezTo>
                  <a:cubicBezTo>
                    <a:pt x="401" y="1034"/>
                    <a:pt x="368" y="1068"/>
                    <a:pt x="334" y="1068"/>
                  </a:cubicBezTo>
                  <a:cubicBezTo>
                    <a:pt x="334" y="1101"/>
                    <a:pt x="301" y="1101"/>
                    <a:pt x="268" y="1134"/>
                  </a:cubicBezTo>
                  <a:cubicBezTo>
                    <a:pt x="234" y="1134"/>
                    <a:pt x="234" y="1168"/>
                    <a:pt x="201" y="1168"/>
                  </a:cubicBezTo>
                  <a:lnTo>
                    <a:pt x="134" y="1168"/>
                  </a:lnTo>
                  <a:cubicBezTo>
                    <a:pt x="134" y="1134"/>
                    <a:pt x="101" y="1134"/>
                    <a:pt x="101" y="1134"/>
                  </a:cubicBezTo>
                  <a:cubicBezTo>
                    <a:pt x="101" y="1101"/>
                    <a:pt x="101" y="1101"/>
                    <a:pt x="101" y="1101"/>
                  </a:cubicBezTo>
                  <a:lnTo>
                    <a:pt x="101" y="1068"/>
                  </a:lnTo>
                  <a:lnTo>
                    <a:pt x="34" y="1101"/>
                  </a:lnTo>
                  <a:cubicBezTo>
                    <a:pt x="34" y="1101"/>
                    <a:pt x="34" y="1101"/>
                    <a:pt x="34" y="1134"/>
                  </a:cubicBezTo>
                  <a:cubicBezTo>
                    <a:pt x="34" y="1168"/>
                    <a:pt x="34" y="1201"/>
                    <a:pt x="67" y="1234"/>
                  </a:cubicBezTo>
                  <a:cubicBezTo>
                    <a:pt x="67" y="1234"/>
                    <a:pt x="101" y="1268"/>
                    <a:pt x="134" y="1301"/>
                  </a:cubicBezTo>
                  <a:lnTo>
                    <a:pt x="201" y="1301"/>
                  </a:lnTo>
                  <a:cubicBezTo>
                    <a:pt x="268" y="1301"/>
                    <a:pt x="301" y="1301"/>
                    <a:pt x="334" y="1268"/>
                  </a:cubicBezTo>
                  <a:cubicBezTo>
                    <a:pt x="368" y="1234"/>
                    <a:pt x="401" y="1201"/>
                    <a:pt x="434" y="1168"/>
                  </a:cubicBezTo>
                  <a:cubicBezTo>
                    <a:pt x="501" y="1134"/>
                    <a:pt x="534" y="1101"/>
                    <a:pt x="534" y="1068"/>
                  </a:cubicBezTo>
                  <a:cubicBezTo>
                    <a:pt x="568" y="1001"/>
                    <a:pt x="601" y="968"/>
                    <a:pt x="601" y="901"/>
                  </a:cubicBezTo>
                  <a:cubicBezTo>
                    <a:pt x="601" y="868"/>
                    <a:pt x="601" y="801"/>
                    <a:pt x="601" y="767"/>
                  </a:cubicBezTo>
                  <a:cubicBezTo>
                    <a:pt x="601" y="734"/>
                    <a:pt x="601" y="701"/>
                    <a:pt x="601" y="667"/>
                  </a:cubicBezTo>
                  <a:cubicBezTo>
                    <a:pt x="601" y="634"/>
                    <a:pt x="568" y="601"/>
                    <a:pt x="568" y="601"/>
                  </a:cubicBezTo>
                  <a:cubicBezTo>
                    <a:pt x="534" y="567"/>
                    <a:pt x="534" y="567"/>
                    <a:pt x="501" y="567"/>
                  </a:cubicBezTo>
                  <a:lnTo>
                    <a:pt x="201" y="567"/>
                  </a:lnTo>
                  <a:cubicBezTo>
                    <a:pt x="201" y="567"/>
                    <a:pt x="201" y="534"/>
                    <a:pt x="168" y="534"/>
                  </a:cubicBezTo>
                  <a:cubicBezTo>
                    <a:pt x="168" y="501"/>
                    <a:pt x="168" y="501"/>
                    <a:pt x="168" y="467"/>
                  </a:cubicBezTo>
                  <a:cubicBezTo>
                    <a:pt x="168" y="434"/>
                    <a:pt x="168" y="401"/>
                    <a:pt x="168" y="367"/>
                  </a:cubicBezTo>
                  <a:cubicBezTo>
                    <a:pt x="168" y="367"/>
                    <a:pt x="201" y="334"/>
                    <a:pt x="201" y="300"/>
                  </a:cubicBezTo>
                  <a:cubicBezTo>
                    <a:pt x="234" y="267"/>
                    <a:pt x="234" y="267"/>
                    <a:pt x="268" y="234"/>
                  </a:cubicBezTo>
                  <a:lnTo>
                    <a:pt x="334" y="200"/>
                  </a:lnTo>
                  <a:lnTo>
                    <a:pt x="434" y="200"/>
                  </a:lnTo>
                  <a:cubicBezTo>
                    <a:pt x="468" y="200"/>
                    <a:pt x="468" y="200"/>
                    <a:pt x="468" y="234"/>
                  </a:cubicBezTo>
                  <a:lnTo>
                    <a:pt x="468" y="267"/>
                  </a:lnTo>
                  <a:lnTo>
                    <a:pt x="534" y="234"/>
                  </a:lnTo>
                  <a:lnTo>
                    <a:pt x="534" y="200"/>
                  </a:lnTo>
                  <a:lnTo>
                    <a:pt x="534" y="167"/>
                  </a:lnTo>
                  <a:cubicBezTo>
                    <a:pt x="534" y="167"/>
                    <a:pt x="534" y="134"/>
                    <a:pt x="534" y="100"/>
                  </a:cubicBezTo>
                  <a:cubicBezTo>
                    <a:pt x="501" y="67"/>
                    <a:pt x="501" y="34"/>
                    <a:pt x="468" y="34"/>
                  </a:cubicBezTo>
                  <a:cubicBezTo>
                    <a:pt x="434" y="0"/>
                    <a:pt x="401" y="0"/>
                    <a:pt x="3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539;p54">
              <a:extLst>
                <a:ext uri="{FF2B5EF4-FFF2-40B4-BE49-F238E27FC236}">
                  <a16:creationId xmlns:a16="http://schemas.microsoft.com/office/drawing/2014/main" id="{DAD21D72-EC66-4426-A373-6F633F7DDC6D}"/>
                </a:ext>
              </a:extLst>
            </p:cNvPr>
            <p:cNvSpPr/>
            <p:nvPr/>
          </p:nvSpPr>
          <p:spPr>
            <a:xfrm>
              <a:off x="3696150" y="2476375"/>
              <a:ext cx="2525" cy="30050"/>
            </a:xfrm>
            <a:custGeom>
              <a:avLst/>
              <a:gdLst/>
              <a:ahLst/>
              <a:cxnLst/>
              <a:rect l="l" t="t" r="r" b="b"/>
              <a:pathLst>
                <a:path w="101" h="1202" extrusionOk="0">
                  <a:moveTo>
                    <a:pt x="67" y="1"/>
                  </a:moveTo>
                  <a:lnTo>
                    <a:pt x="0" y="34"/>
                  </a:lnTo>
                  <a:lnTo>
                    <a:pt x="0" y="67"/>
                  </a:lnTo>
                  <a:cubicBezTo>
                    <a:pt x="0" y="67"/>
                    <a:pt x="0" y="67"/>
                    <a:pt x="0" y="101"/>
                  </a:cubicBezTo>
                  <a:lnTo>
                    <a:pt x="0" y="201"/>
                  </a:lnTo>
                  <a:lnTo>
                    <a:pt x="67" y="168"/>
                  </a:lnTo>
                  <a:lnTo>
                    <a:pt x="100" y="168"/>
                  </a:lnTo>
                  <a:cubicBezTo>
                    <a:pt x="100" y="134"/>
                    <a:pt x="100" y="134"/>
                    <a:pt x="100" y="134"/>
                  </a:cubicBezTo>
                  <a:lnTo>
                    <a:pt x="100" y="34"/>
                  </a:lnTo>
                  <a:cubicBezTo>
                    <a:pt x="100" y="1"/>
                    <a:pt x="100" y="1"/>
                    <a:pt x="100" y="1"/>
                  </a:cubicBezTo>
                  <a:close/>
                  <a:moveTo>
                    <a:pt x="34" y="334"/>
                  </a:moveTo>
                  <a:cubicBezTo>
                    <a:pt x="34" y="334"/>
                    <a:pt x="34" y="368"/>
                    <a:pt x="34" y="368"/>
                  </a:cubicBezTo>
                  <a:cubicBezTo>
                    <a:pt x="34" y="368"/>
                    <a:pt x="34" y="401"/>
                    <a:pt x="34" y="401"/>
                  </a:cubicBezTo>
                  <a:lnTo>
                    <a:pt x="34" y="1202"/>
                  </a:lnTo>
                  <a:lnTo>
                    <a:pt x="67" y="1202"/>
                  </a:lnTo>
                  <a:cubicBezTo>
                    <a:pt x="100" y="1168"/>
                    <a:pt x="100" y="1168"/>
                    <a:pt x="100" y="1168"/>
                  </a:cubicBezTo>
                  <a:cubicBezTo>
                    <a:pt x="100" y="1168"/>
                    <a:pt x="100" y="1135"/>
                    <a:pt x="100" y="1135"/>
                  </a:cubicBezTo>
                  <a:lnTo>
                    <a:pt x="100" y="334"/>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540;p54">
              <a:extLst>
                <a:ext uri="{FF2B5EF4-FFF2-40B4-BE49-F238E27FC236}">
                  <a16:creationId xmlns:a16="http://schemas.microsoft.com/office/drawing/2014/main" id="{B5A2F03C-7E56-4895-9EEB-A56ED6C647F4}"/>
                </a:ext>
              </a:extLst>
            </p:cNvPr>
            <p:cNvSpPr/>
            <p:nvPr/>
          </p:nvSpPr>
          <p:spPr>
            <a:xfrm>
              <a:off x="3700325" y="2471375"/>
              <a:ext cx="10025" cy="29000"/>
            </a:xfrm>
            <a:custGeom>
              <a:avLst/>
              <a:gdLst/>
              <a:ahLst/>
              <a:cxnLst/>
              <a:rect l="l" t="t" r="r" b="b"/>
              <a:pathLst>
                <a:path w="401" h="1160" extrusionOk="0">
                  <a:moveTo>
                    <a:pt x="167" y="1"/>
                  </a:moveTo>
                  <a:lnTo>
                    <a:pt x="133" y="34"/>
                  </a:lnTo>
                  <a:cubicBezTo>
                    <a:pt x="133" y="34"/>
                    <a:pt x="133" y="67"/>
                    <a:pt x="133" y="67"/>
                  </a:cubicBezTo>
                  <a:cubicBezTo>
                    <a:pt x="100" y="67"/>
                    <a:pt x="100" y="101"/>
                    <a:pt x="133" y="101"/>
                  </a:cubicBezTo>
                  <a:lnTo>
                    <a:pt x="133" y="368"/>
                  </a:lnTo>
                  <a:lnTo>
                    <a:pt x="33" y="434"/>
                  </a:lnTo>
                  <a:cubicBezTo>
                    <a:pt x="33" y="434"/>
                    <a:pt x="33" y="468"/>
                    <a:pt x="33" y="468"/>
                  </a:cubicBezTo>
                  <a:cubicBezTo>
                    <a:pt x="0" y="468"/>
                    <a:pt x="0" y="468"/>
                    <a:pt x="33" y="501"/>
                  </a:cubicBezTo>
                  <a:lnTo>
                    <a:pt x="33" y="534"/>
                  </a:lnTo>
                  <a:cubicBezTo>
                    <a:pt x="0" y="534"/>
                    <a:pt x="0" y="568"/>
                    <a:pt x="33" y="568"/>
                  </a:cubicBezTo>
                  <a:lnTo>
                    <a:pt x="133" y="534"/>
                  </a:lnTo>
                  <a:lnTo>
                    <a:pt x="133" y="935"/>
                  </a:lnTo>
                  <a:cubicBezTo>
                    <a:pt x="100" y="1001"/>
                    <a:pt x="133" y="1068"/>
                    <a:pt x="167" y="1135"/>
                  </a:cubicBezTo>
                  <a:cubicBezTo>
                    <a:pt x="184" y="1151"/>
                    <a:pt x="200" y="1160"/>
                    <a:pt x="221" y="1160"/>
                  </a:cubicBezTo>
                  <a:cubicBezTo>
                    <a:pt x="242" y="1160"/>
                    <a:pt x="267" y="1151"/>
                    <a:pt x="300" y="1135"/>
                  </a:cubicBezTo>
                  <a:lnTo>
                    <a:pt x="367" y="1101"/>
                  </a:lnTo>
                  <a:lnTo>
                    <a:pt x="400" y="1068"/>
                  </a:lnTo>
                  <a:cubicBezTo>
                    <a:pt x="400" y="1068"/>
                    <a:pt x="400" y="1035"/>
                    <a:pt x="400" y="1035"/>
                  </a:cubicBezTo>
                  <a:lnTo>
                    <a:pt x="400" y="968"/>
                  </a:lnTo>
                  <a:lnTo>
                    <a:pt x="367" y="968"/>
                  </a:lnTo>
                  <a:lnTo>
                    <a:pt x="300" y="1001"/>
                  </a:lnTo>
                  <a:lnTo>
                    <a:pt x="234" y="1001"/>
                  </a:lnTo>
                  <a:lnTo>
                    <a:pt x="234" y="935"/>
                  </a:lnTo>
                  <a:cubicBezTo>
                    <a:pt x="234" y="935"/>
                    <a:pt x="234" y="901"/>
                    <a:pt x="234" y="901"/>
                  </a:cubicBezTo>
                  <a:lnTo>
                    <a:pt x="200" y="468"/>
                  </a:lnTo>
                  <a:lnTo>
                    <a:pt x="334" y="368"/>
                  </a:lnTo>
                  <a:lnTo>
                    <a:pt x="367" y="368"/>
                  </a:lnTo>
                  <a:cubicBezTo>
                    <a:pt x="367" y="334"/>
                    <a:pt x="367" y="334"/>
                    <a:pt x="367" y="334"/>
                  </a:cubicBezTo>
                  <a:lnTo>
                    <a:pt x="367" y="267"/>
                  </a:lnTo>
                  <a:cubicBezTo>
                    <a:pt x="367" y="234"/>
                    <a:pt x="367" y="234"/>
                    <a:pt x="367" y="234"/>
                  </a:cubicBezTo>
                  <a:lnTo>
                    <a:pt x="334" y="234"/>
                  </a:lnTo>
                  <a:lnTo>
                    <a:pt x="200" y="334"/>
                  </a:lnTo>
                  <a:lnTo>
                    <a:pt x="200" y="34"/>
                  </a:lnTo>
                  <a:cubicBezTo>
                    <a:pt x="200" y="34"/>
                    <a:pt x="200" y="34"/>
                    <a:pt x="2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541;p54">
              <a:extLst>
                <a:ext uri="{FF2B5EF4-FFF2-40B4-BE49-F238E27FC236}">
                  <a16:creationId xmlns:a16="http://schemas.microsoft.com/office/drawing/2014/main" id="{4A6D1E39-9863-4621-BB1F-DBB3E7657528}"/>
                </a:ext>
              </a:extLst>
            </p:cNvPr>
            <p:cNvSpPr/>
            <p:nvPr/>
          </p:nvSpPr>
          <p:spPr>
            <a:xfrm>
              <a:off x="3712000" y="2470550"/>
              <a:ext cx="13350" cy="24200"/>
            </a:xfrm>
            <a:custGeom>
              <a:avLst/>
              <a:gdLst/>
              <a:ahLst/>
              <a:cxnLst/>
              <a:rect l="l" t="t" r="r" b="b"/>
              <a:pathLst>
                <a:path w="534" h="968" extrusionOk="0">
                  <a:moveTo>
                    <a:pt x="350" y="142"/>
                  </a:moveTo>
                  <a:cubicBezTo>
                    <a:pt x="367" y="142"/>
                    <a:pt x="384" y="150"/>
                    <a:pt x="400" y="167"/>
                  </a:cubicBezTo>
                  <a:cubicBezTo>
                    <a:pt x="434" y="200"/>
                    <a:pt x="434" y="267"/>
                    <a:pt x="434" y="300"/>
                  </a:cubicBezTo>
                  <a:lnTo>
                    <a:pt x="133" y="501"/>
                  </a:lnTo>
                  <a:cubicBezTo>
                    <a:pt x="133" y="467"/>
                    <a:pt x="133" y="401"/>
                    <a:pt x="133" y="401"/>
                  </a:cubicBezTo>
                  <a:cubicBezTo>
                    <a:pt x="167" y="367"/>
                    <a:pt x="167" y="334"/>
                    <a:pt x="167" y="300"/>
                  </a:cubicBezTo>
                  <a:cubicBezTo>
                    <a:pt x="200" y="267"/>
                    <a:pt x="200" y="234"/>
                    <a:pt x="234" y="234"/>
                  </a:cubicBezTo>
                  <a:cubicBezTo>
                    <a:pt x="234" y="200"/>
                    <a:pt x="267" y="200"/>
                    <a:pt x="300" y="167"/>
                  </a:cubicBezTo>
                  <a:cubicBezTo>
                    <a:pt x="317" y="150"/>
                    <a:pt x="334" y="142"/>
                    <a:pt x="350" y="142"/>
                  </a:cubicBezTo>
                  <a:close/>
                  <a:moveTo>
                    <a:pt x="400" y="0"/>
                  </a:moveTo>
                  <a:cubicBezTo>
                    <a:pt x="367" y="0"/>
                    <a:pt x="300" y="0"/>
                    <a:pt x="300" y="34"/>
                  </a:cubicBezTo>
                  <a:cubicBezTo>
                    <a:pt x="234" y="67"/>
                    <a:pt x="200" y="67"/>
                    <a:pt x="200" y="100"/>
                  </a:cubicBezTo>
                  <a:cubicBezTo>
                    <a:pt x="167" y="167"/>
                    <a:pt x="133" y="200"/>
                    <a:pt x="100" y="234"/>
                  </a:cubicBezTo>
                  <a:cubicBezTo>
                    <a:pt x="100" y="300"/>
                    <a:pt x="67" y="334"/>
                    <a:pt x="67" y="401"/>
                  </a:cubicBezTo>
                  <a:cubicBezTo>
                    <a:pt x="33" y="434"/>
                    <a:pt x="33" y="501"/>
                    <a:pt x="33" y="534"/>
                  </a:cubicBezTo>
                  <a:cubicBezTo>
                    <a:pt x="33" y="601"/>
                    <a:pt x="0" y="634"/>
                    <a:pt x="0" y="701"/>
                  </a:cubicBezTo>
                  <a:cubicBezTo>
                    <a:pt x="0" y="734"/>
                    <a:pt x="0" y="801"/>
                    <a:pt x="33" y="834"/>
                  </a:cubicBezTo>
                  <a:cubicBezTo>
                    <a:pt x="33" y="868"/>
                    <a:pt x="67" y="901"/>
                    <a:pt x="67" y="934"/>
                  </a:cubicBezTo>
                  <a:cubicBezTo>
                    <a:pt x="100" y="934"/>
                    <a:pt x="133" y="968"/>
                    <a:pt x="167" y="968"/>
                  </a:cubicBezTo>
                  <a:cubicBezTo>
                    <a:pt x="200" y="968"/>
                    <a:pt x="234" y="968"/>
                    <a:pt x="267" y="934"/>
                  </a:cubicBezTo>
                  <a:cubicBezTo>
                    <a:pt x="300" y="901"/>
                    <a:pt x="334" y="901"/>
                    <a:pt x="367" y="868"/>
                  </a:cubicBezTo>
                  <a:cubicBezTo>
                    <a:pt x="367" y="834"/>
                    <a:pt x="400" y="801"/>
                    <a:pt x="434" y="767"/>
                  </a:cubicBezTo>
                  <a:cubicBezTo>
                    <a:pt x="434" y="734"/>
                    <a:pt x="467" y="701"/>
                    <a:pt x="467" y="667"/>
                  </a:cubicBezTo>
                  <a:cubicBezTo>
                    <a:pt x="467" y="634"/>
                    <a:pt x="467" y="601"/>
                    <a:pt x="467" y="601"/>
                  </a:cubicBezTo>
                  <a:cubicBezTo>
                    <a:pt x="467" y="567"/>
                    <a:pt x="467" y="567"/>
                    <a:pt x="467" y="567"/>
                  </a:cubicBezTo>
                  <a:lnTo>
                    <a:pt x="434" y="601"/>
                  </a:lnTo>
                  <a:cubicBezTo>
                    <a:pt x="434" y="634"/>
                    <a:pt x="400" y="667"/>
                    <a:pt x="400" y="701"/>
                  </a:cubicBezTo>
                  <a:cubicBezTo>
                    <a:pt x="367" y="734"/>
                    <a:pt x="334" y="767"/>
                    <a:pt x="300" y="767"/>
                  </a:cubicBezTo>
                  <a:cubicBezTo>
                    <a:pt x="284" y="784"/>
                    <a:pt x="267" y="792"/>
                    <a:pt x="250" y="792"/>
                  </a:cubicBezTo>
                  <a:cubicBezTo>
                    <a:pt x="234" y="792"/>
                    <a:pt x="217" y="784"/>
                    <a:pt x="200" y="767"/>
                  </a:cubicBezTo>
                  <a:cubicBezTo>
                    <a:pt x="167" y="734"/>
                    <a:pt x="133" y="667"/>
                    <a:pt x="133" y="634"/>
                  </a:cubicBezTo>
                  <a:lnTo>
                    <a:pt x="534" y="401"/>
                  </a:lnTo>
                  <a:cubicBezTo>
                    <a:pt x="534" y="367"/>
                    <a:pt x="534" y="367"/>
                    <a:pt x="534" y="367"/>
                  </a:cubicBezTo>
                  <a:lnTo>
                    <a:pt x="534" y="300"/>
                  </a:lnTo>
                  <a:cubicBezTo>
                    <a:pt x="534" y="267"/>
                    <a:pt x="534" y="200"/>
                    <a:pt x="534" y="134"/>
                  </a:cubicBezTo>
                  <a:cubicBezTo>
                    <a:pt x="500" y="100"/>
                    <a:pt x="500" y="67"/>
                    <a:pt x="467" y="34"/>
                  </a:cubicBezTo>
                  <a:cubicBezTo>
                    <a:pt x="434" y="0"/>
                    <a:pt x="434" y="0"/>
                    <a:pt x="4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542;p54">
              <a:extLst>
                <a:ext uri="{FF2B5EF4-FFF2-40B4-BE49-F238E27FC236}">
                  <a16:creationId xmlns:a16="http://schemas.microsoft.com/office/drawing/2014/main" id="{CFC6C546-B93B-4EBD-BA5E-3F50BA61A79D}"/>
                </a:ext>
              </a:extLst>
            </p:cNvPr>
            <p:cNvSpPr/>
            <p:nvPr/>
          </p:nvSpPr>
          <p:spPr>
            <a:xfrm>
              <a:off x="3730325" y="2456575"/>
              <a:ext cx="18375" cy="31500"/>
            </a:xfrm>
            <a:custGeom>
              <a:avLst/>
              <a:gdLst/>
              <a:ahLst/>
              <a:cxnLst/>
              <a:rect l="l" t="t" r="r" b="b"/>
              <a:pathLst>
                <a:path w="735" h="1260" extrusionOk="0">
                  <a:moveTo>
                    <a:pt x="631" y="1"/>
                  </a:moveTo>
                  <a:cubicBezTo>
                    <a:pt x="601" y="1"/>
                    <a:pt x="568" y="9"/>
                    <a:pt x="535" y="26"/>
                  </a:cubicBezTo>
                  <a:cubicBezTo>
                    <a:pt x="501" y="26"/>
                    <a:pt x="501" y="59"/>
                    <a:pt x="468" y="59"/>
                  </a:cubicBezTo>
                  <a:cubicBezTo>
                    <a:pt x="435" y="92"/>
                    <a:pt x="435" y="92"/>
                    <a:pt x="435" y="126"/>
                  </a:cubicBezTo>
                  <a:cubicBezTo>
                    <a:pt x="401" y="159"/>
                    <a:pt x="401" y="159"/>
                    <a:pt x="368" y="192"/>
                  </a:cubicBezTo>
                  <a:cubicBezTo>
                    <a:pt x="368" y="226"/>
                    <a:pt x="368" y="226"/>
                    <a:pt x="368" y="259"/>
                  </a:cubicBezTo>
                  <a:cubicBezTo>
                    <a:pt x="334" y="226"/>
                    <a:pt x="301" y="226"/>
                    <a:pt x="301" y="192"/>
                  </a:cubicBezTo>
                  <a:cubicBezTo>
                    <a:pt x="234" y="192"/>
                    <a:pt x="201" y="192"/>
                    <a:pt x="168" y="226"/>
                  </a:cubicBezTo>
                  <a:cubicBezTo>
                    <a:pt x="168" y="226"/>
                    <a:pt x="134" y="259"/>
                    <a:pt x="134" y="259"/>
                  </a:cubicBezTo>
                  <a:lnTo>
                    <a:pt x="68" y="326"/>
                  </a:lnTo>
                  <a:lnTo>
                    <a:pt x="68" y="359"/>
                  </a:lnTo>
                  <a:cubicBezTo>
                    <a:pt x="67" y="359"/>
                    <a:pt x="67" y="360"/>
                    <a:pt x="67" y="360"/>
                  </a:cubicBezTo>
                  <a:lnTo>
                    <a:pt x="67" y="360"/>
                  </a:lnTo>
                  <a:lnTo>
                    <a:pt x="34" y="392"/>
                  </a:lnTo>
                  <a:lnTo>
                    <a:pt x="1" y="392"/>
                  </a:lnTo>
                  <a:cubicBezTo>
                    <a:pt x="1" y="426"/>
                    <a:pt x="1" y="426"/>
                    <a:pt x="1" y="426"/>
                  </a:cubicBezTo>
                  <a:lnTo>
                    <a:pt x="1" y="1226"/>
                  </a:lnTo>
                  <a:cubicBezTo>
                    <a:pt x="1" y="1226"/>
                    <a:pt x="1" y="1226"/>
                    <a:pt x="1" y="1260"/>
                  </a:cubicBezTo>
                  <a:lnTo>
                    <a:pt x="34" y="1260"/>
                  </a:lnTo>
                  <a:lnTo>
                    <a:pt x="68" y="1226"/>
                  </a:lnTo>
                  <a:cubicBezTo>
                    <a:pt x="68" y="1226"/>
                    <a:pt x="68" y="1193"/>
                    <a:pt x="68" y="1193"/>
                  </a:cubicBezTo>
                  <a:cubicBezTo>
                    <a:pt x="101" y="1193"/>
                    <a:pt x="101" y="1160"/>
                    <a:pt x="68" y="1160"/>
                  </a:cubicBezTo>
                  <a:lnTo>
                    <a:pt x="68" y="693"/>
                  </a:lnTo>
                  <a:cubicBezTo>
                    <a:pt x="68" y="626"/>
                    <a:pt x="101" y="559"/>
                    <a:pt x="101" y="493"/>
                  </a:cubicBezTo>
                  <a:cubicBezTo>
                    <a:pt x="134" y="459"/>
                    <a:pt x="168" y="426"/>
                    <a:pt x="201" y="392"/>
                  </a:cubicBezTo>
                  <a:cubicBezTo>
                    <a:pt x="234" y="376"/>
                    <a:pt x="251" y="367"/>
                    <a:pt x="264" y="367"/>
                  </a:cubicBezTo>
                  <a:cubicBezTo>
                    <a:pt x="276" y="367"/>
                    <a:pt x="284" y="376"/>
                    <a:pt x="301" y="392"/>
                  </a:cubicBezTo>
                  <a:cubicBezTo>
                    <a:pt x="334" y="426"/>
                    <a:pt x="334" y="493"/>
                    <a:pt x="334" y="559"/>
                  </a:cubicBezTo>
                  <a:lnTo>
                    <a:pt x="334" y="1026"/>
                  </a:lnTo>
                  <a:lnTo>
                    <a:pt x="401" y="1026"/>
                  </a:lnTo>
                  <a:cubicBezTo>
                    <a:pt x="401" y="993"/>
                    <a:pt x="435" y="993"/>
                    <a:pt x="435" y="993"/>
                  </a:cubicBezTo>
                  <a:cubicBezTo>
                    <a:pt x="435" y="960"/>
                    <a:pt x="435" y="960"/>
                    <a:pt x="435" y="960"/>
                  </a:cubicBezTo>
                  <a:lnTo>
                    <a:pt x="435" y="493"/>
                  </a:lnTo>
                  <a:cubicBezTo>
                    <a:pt x="435" y="426"/>
                    <a:pt x="435" y="359"/>
                    <a:pt x="468" y="292"/>
                  </a:cubicBezTo>
                  <a:cubicBezTo>
                    <a:pt x="468" y="226"/>
                    <a:pt x="501" y="192"/>
                    <a:pt x="535" y="159"/>
                  </a:cubicBezTo>
                  <a:cubicBezTo>
                    <a:pt x="557" y="148"/>
                    <a:pt x="575" y="144"/>
                    <a:pt x="590" y="144"/>
                  </a:cubicBezTo>
                  <a:cubicBezTo>
                    <a:pt x="620" y="144"/>
                    <a:pt x="635" y="159"/>
                    <a:pt x="635" y="159"/>
                  </a:cubicBezTo>
                  <a:cubicBezTo>
                    <a:pt x="668" y="226"/>
                    <a:pt x="701" y="292"/>
                    <a:pt x="668" y="359"/>
                  </a:cubicBezTo>
                  <a:lnTo>
                    <a:pt x="668" y="793"/>
                  </a:lnTo>
                  <a:cubicBezTo>
                    <a:pt x="668" y="793"/>
                    <a:pt x="668" y="793"/>
                    <a:pt x="668" y="826"/>
                  </a:cubicBezTo>
                  <a:lnTo>
                    <a:pt x="735" y="793"/>
                  </a:lnTo>
                  <a:lnTo>
                    <a:pt x="735" y="759"/>
                  </a:lnTo>
                  <a:cubicBezTo>
                    <a:pt x="735" y="759"/>
                    <a:pt x="735" y="759"/>
                    <a:pt x="735" y="726"/>
                  </a:cubicBezTo>
                  <a:lnTo>
                    <a:pt x="735" y="259"/>
                  </a:lnTo>
                  <a:cubicBezTo>
                    <a:pt x="735" y="192"/>
                    <a:pt x="735" y="92"/>
                    <a:pt x="701" y="26"/>
                  </a:cubicBezTo>
                  <a:cubicBezTo>
                    <a:pt x="685" y="9"/>
                    <a:pt x="660" y="1"/>
                    <a:pt x="6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543;p54">
              <a:extLst>
                <a:ext uri="{FF2B5EF4-FFF2-40B4-BE49-F238E27FC236}">
                  <a16:creationId xmlns:a16="http://schemas.microsoft.com/office/drawing/2014/main" id="{B4B38228-BB2B-4719-A9B8-7116ED8225FE}"/>
                </a:ext>
              </a:extLst>
            </p:cNvPr>
            <p:cNvSpPr/>
            <p:nvPr/>
          </p:nvSpPr>
          <p:spPr>
            <a:xfrm>
              <a:off x="3752025" y="2446350"/>
              <a:ext cx="10850" cy="25050"/>
            </a:xfrm>
            <a:custGeom>
              <a:avLst/>
              <a:gdLst/>
              <a:ahLst/>
              <a:cxnLst/>
              <a:rect l="l" t="t" r="r" b="b"/>
              <a:pathLst>
                <a:path w="434" h="1002" extrusionOk="0">
                  <a:moveTo>
                    <a:pt x="367" y="501"/>
                  </a:moveTo>
                  <a:lnTo>
                    <a:pt x="367" y="568"/>
                  </a:lnTo>
                  <a:cubicBezTo>
                    <a:pt x="367" y="601"/>
                    <a:pt x="367" y="635"/>
                    <a:pt x="367" y="668"/>
                  </a:cubicBezTo>
                  <a:cubicBezTo>
                    <a:pt x="334" y="701"/>
                    <a:pt x="334" y="735"/>
                    <a:pt x="334" y="768"/>
                  </a:cubicBezTo>
                  <a:cubicBezTo>
                    <a:pt x="300" y="801"/>
                    <a:pt x="300" y="801"/>
                    <a:pt x="267" y="835"/>
                  </a:cubicBezTo>
                  <a:cubicBezTo>
                    <a:pt x="234" y="868"/>
                    <a:pt x="234" y="868"/>
                    <a:pt x="200" y="902"/>
                  </a:cubicBezTo>
                  <a:lnTo>
                    <a:pt x="67" y="902"/>
                  </a:lnTo>
                  <a:cubicBezTo>
                    <a:pt x="67" y="868"/>
                    <a:pt x="67" y="868"/>
                    <a:pt x="67" y="868"/>
                  </a:cubicBezTo>
                  <a:cubicBezTo>
                    <a:pt x="67" y="835"/>
                    <a:pt x="67" y="835"/>
                    <a:pt x="67" y="835"/>
                  </a:cubicBezTo>
                  <a:cubicBezTo>
                    <a:pt x="67" y="768"/>
                    <a:pt x="100" y="735"/>
                    <a:pt x="100" y="701"/>
                  </a:cubicBezTo>
                  <a:cubicBezTo>
                    <a:pt x="134" y="668"/>
                    <a:pt x="200" y="635"/>
                    <a:pt x="234" y="601"/>
                  </a:cubicBezTo>
                  <a:lnTo>
                    <a:pt x="367" y="501"/>
                  </a:lnTo>
                  <a:close/>
                  <a:moveTo>
                    <a:pt x="334" y="1"/>
                  </a:moveTo>
                  <a:cubicBezTo>
                    <a:pt x="300" y="1"/>
                    <a:pt x="267" y="34"/>
                    <a:pt x="234" y="34"/>
                  </a:cubicBezTo>
                  <a:cubicBezTo>
                    <a:pt x="200" y="68"/>
                    <a:pt x="167" y="68"/>
                    <a:pt x="134" y="101"/>
                  </a:cubicBezTo>
                  <a:cubicBezTo>
                    <a:pt x="134" y="134"/>
                    <a:pt x="100" y="168"/>
                    <a:pt x="67" y="201"/>
                  </a:cubicBezTo>
                  <a:cubicBezTo>
                    <a:pt x="67" y="234"/>
                    <a:pt x="34" y="268"/>
                    <a:pt x="34" y="301"/>
                  </a:cubicBezTo>
                  <a:cubicBezTo>
                    <a:pt x="34" y="334"/>
                    <a:pt x="34" y="368"/>
                    <a:pt x="34" y="368"/>
                  </a:cubicBezTo>
                  <a:cubicBezTo>
                    <a:pt x="34" y="401"/>
                    <a:pt x="34" y="401"/>
                    <a:pt x="34" y="401"/>
                  </a:cubicBezTo>
                  <a:lnTo>
                    <a:pt x="100" y="401"/>
                  </a:lnTo>
                  <a:lnTo>
                    <a:pt x="100" y="368"/>
                  </a:lnTo>
                  <a:lnTo>
                    <a:pt x="167" y="301"/>
                  </a:lnTo>
                  <a:cubicBezTo>
                    <a:pt x="167" y="268"/>
                    <a:pt x="200" y="234"/>
                    <a:pt x="234" y="234"/>
                  </a:cubicBezTo>
                  <a:cubicBezTo>
                    <a:pt x="250" y="218"/>
                    <a:pt x="267" y="209"/>
                    <a:pt x="284" y="209"/>
                  </a:cubicBezTo>
                  <a:cubicBezTo>
                    <a:pt x="300" y="209"/>
                    <a:pt x="317" y="218"/>
                    <a:pt x="334" y="234"/>
                  </a:cubicBezTo>
                  <a:cubicBezTo>
                    <a:pt x="367" y="234"/>
                    <a:pt x="367" y="268"/>
                    <a:pt x="367" y="334"/>
                  </a:cubicBezTo>
                  <a:lnTo>
                    <a:pt x="200" y="468"/>
                  </a:lnTo>
                  <a:cubicBezTo>
                    <a:pt x="167" y="501"/>
                    <a:pt x="134" y="535"/>
                    <a:pt x="100" y="568"/>
                  </a:cubicBezTo>
                  <a:cubicBezTo>
                    <a:pt x="100" y="601"/>
                    <a:pt x="67" y="635"/>
                    <a:pt x="34" y="668"/>
                  </a:cubicBezTo>
                  <a:cubicBezTo>
                    <a:pt x="34" y="701"/>
                    <a:pt x="0" y="735"/>
                    <a:pt x="0" y="768"/>
                  </a:cubicBezTo>
                  <a:cubicBezTo>
                    <a:pt x="0" y="801"/>
                    <a:pt x="0" y="868"/>
                    <a:pt x="0" y="902"/>
                  </a:cubicBezTo>
                  <a:cubicBezTo>
                    <a:pt x="0" y="902"/>
                    <a:pt x="0" y="935"/>
                    <a:pt x="0" y="935"/>
                  </a:cubicBezTo>
                  <a:cubicBezTo>
                    <a:pt x="0" y="968"/>
                    <a:pt x="0" y="968"/>
                    <a:pt x="34" y="1002"/>
                  </a:cubicBezTo>
                  <a:lnTo>
                    <a:pt x="100" y="1002"/>
                  </a:lnTo>
                  <a:cubicBezTo>
                    <a:pt x="100" y="1002"/>
                    <a:pt x="134" y="968"/>
                    <a:pt x="167" y="968"/>
                  </a:cubicBezTo>
                  <a:cubicBezTo>
                    <a:pt x="167" y="968"/>
                    <a:pt x="200" y="935"/>
                    <a:pt x="200" y="935"/>
                  </a:cubicBezTo>
                  <a:lnTo>
                    <a:pt x="267" y="868"/>
                  </a:lnTo>
                  <a:cubicBezTo>
                    <a:pt x="300" y="835"/>
                    <a:pt x="300" y="835"/>
                    <a:pt x="334" y="801"/>
                  </a:cubicBezTo>
                  <a:cubicBezTo>
                    <a:pt x="334" y="801"/>
                    <a:pt x="334" y="801"/>
                    <a:pt x="334" y="835"/>
                  </a:cubicBezTo>
                  <a:lnTo>
                    <a:pt x="367" y="835"/>
                  </a:lnTo>
                  <a:lnTo>
                    <a:pt x="400" y="801"/>
                  </a:lnTo>
                  <a:cubicBezTo>
                    <a:pt x="434" y="801"/>
                    <a:pt x="434" y="768"/>
                    <a:pt x="434" y="768"/>
                  </a:cubicBezTo>
                  <a:cubicBezTo>
                    <a:pt x="434" y="768"/>
                    <a:pt x="434" y="735"/>
                    <a:pt x="434" y="735"/>
                  </a:cubicBezTo>
                  <a:lnTo>
                    <a:pt x="434" y="234"/>
                  </a:lnTo>
                  <a:cubicBezTo>
                    <a:pt x="434" y="168"/>
                    <a:pt x="434" y="134"/>
                    <a:pt x="434" y="101"/>
                  </a:cubicBezTo>
                  <a:cubicBezTo>
                    <a:pt x="434" y="68"/>
                    <a:pt x="400" y="34"/>
                    <a:pt x="4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544;p54">
              <a:extLst>
                <a:ext uri="{FF2B5EF4-FFF2-40B4-BE49-F238E27FC236}">
                  <a16:creationId xmlns:a16="http://schemas.microsoft.com/office/drawing/2014/main" id="{5936E5B9-DC7E-458E-9D6C-B5AC44AB72DE}"/>
                </a:ext>
              </a:extLst>
            </p:cNvPr>
            <p:cNvSpPr/>
            <p:nvPr/>
          </p:nvSpPr>
          <p:spPr>
            <a:xfrm>
              <a:off x="3768700" y="2438850"/>
              <a:ext cx="11700" cy="34225"/>
            </a:xfrm>
            <a:custGeom>
              <a:avLst/>
              <a:gdLst/>
              <a:ahLst/>
              <a:cxnLst/>
              <a:rect l="l" t="t" r="r" b="b"/>
              <a:pathLst>
                <a:path w="468" h="1369" extrusionOk="0">
                  <a:moveTo>
                    <a:pt x="284" y="142"/>
                  </a:moveTo>
                  <a:cubicBezTo>
                    <a:pt x="301" y="142"/>
                    <a:pt x="317" y="151"/>
                    <a:pt x="334" y="167"/>
                  </a:cubicBezTo>
                  <a:cubicBezTo>
                    <a:pt x="367" y="234"/>
                    <a:pt x="367" y="301"/>
                    <a:pt x="367" y="334"/>
                  </a:cubicBezTo>
                  <a:lnTo>
                    <a:pt x="367" y="434"/>
                  </a:lnTo>
                  <a:cubicBezTo>
                    <a:pt x="367" y="501"/>
                    <a:pt x="367" y="601"/>
                    <a:pt x="334" y="668"/>
                  </a:cubicBezTo>
                  <a:cubicBezTo>
                    <a:pt x="301" y="701"/>
                    <a:pt x="267" y="768"/>
                    <a:pt x="234" y="801"/>
                  </a:cubicBezTo>
                  <a:cubicBezTo>
                    <a:pt x="217" y="818"/>
                    <a:pt x="192" y="826"/>
                    <a:pt x="167" y="826"/>
                  </a:cubicBezTo>
                  <a:cubicBezTo>
                    <a:pt x="142" y="826"/>
                    <a:pt x="117" y="818"/>
                    <a:pt x="100" y="801"/>
                  </a:cubicBezTo>
                  <a:cubicBezTo>
                    <a:pt x="67" y="768"/>
                    <a:pt x="67" y="701"/>
                    <a:pt x="67" y="634"/>
                  </a:cubicBezTo>
                  <a:lnTo>
                    <a:pt x="67" y="501"/>
                  </a:lnTo>
                  <a:cubicBezTo>
                    <a:pt x="67" y="434"/>
                    <a:pt x="67" y="368"/>
                    <a:pt x="100" y="301"/>
                  </a:cubicBezTo>
                  <a:cubicBezTo>
                    <a:pt x="134" y="268"/>
                    <a:pt x="167" y="201"/>
                    <a:pt x="234" y="167"/>
                  </a:cubicBezTo>
                  <a:cubicBezTo>
                    <a:pt x="251" y="151"/>
                    <a:pt x="267" y="142"/>
                    <a:pt x="284" y="142"/>
                  </a:cubicBezTo>
                  <a:close/>
                  <a:moveTo>
                    <a:pt x="334" y="1"/>
                  </a:moveTo>
                  <a:cubicBezTo>
                    <a:pt x="301" y="1"/>
                    <a:pt x="267" y="1"/>
                    <a:pt x="234" y="34"/>
                  </a:cubicBezTo>
                  <a:cubicBezTo>
                    <a:pt x="200" y="34"/>
                    <a:pt x="134" y="67"/>
                    <a:pt x="134" y="134"/>
                  </a:cubicBezTo>
                  <a:cubicBezTo>
                    <a:pt x="100" y="167"/>
                    <a:pt x="67" y="201"/>
                    <a:pt x="67" y="234"/>
                  </a:cubicBezTo>
                  <a:lnTo>
                    <a:pt x="67" y="167"/>
                  </a:lnTo>
                  <a:lnTo>
                    <a:pt x="34" y="167"/>
                  </a:lnTo>
                  <a:cubicBezTo>
                    <a:pt x="0" y="167"/>
                    <a:pt x="0" y="201"/>
                    <a:pt x="34" y="201"/>
                  </a:cubicBezTo>
                  <a:cubicBezTo>
                    <a:pt x="0" y="201"/>
                    <a:pt x="0" y="234"/>
                    <a:pt x="34" y="234"/>
                  </a:cubicBezTo>
                  <a:lnTo>
                    <a:pt x="34" y="1335"/>
                  </a:lnTo>
                  <a:cubicBezTo>
                    <a:pt x="0" y="1335"/>
                    <a:pt x="0" y="1368"/>
                    <a:pt x="34" y="1368"/>
                  </a:cubicBezTo>
                  <a:lnTo>
                    <a:pt x="67" y="1335"/>
                  </a:lnTo>
                  <a:cubicBezTo>
                    <a:pt x="67" y="1335"/>
                    <a:pt x="67" y="1335"/>
                    <a:pt x="67" y="1302"/>
                  </a:cubicBezTo>
                  <a:cubicBezTo>
                    <a:pt x="67" y="1302"/>
                    <a:pt x="67" y="1302"/>
                    <a:pt x="67" y="1268"/>
                  </a:cubicBezTo>
                  <a:lnTo>
                    <a:pt x="67" y="901"/>
                  </a:lnTo>
                  <a:cubicBezTo>
                    <a:pt x="67" y="935"/>
                    <a:pt x="100" y="935"/>
                    <a:pt x="134" y="935"/>
                  </a:cubicBezTo>
                  <a:cubicBezTo>
                    <a:pt x="145" y="946"/>
                    <a:pt x="156" y="950"/>
                    <a:pt x="167" y="950"/>
                  </a:cubicBezTo>
                  <a:cubicBezTo>
                    <a:pt x="189" y="950"/>
                    <a:pt x="212" y="935"/>
                    <a:pt x="234" y="935"/>
                  </a:cubicBezTo>
                  <a:cubicBezTo>
                    <a:pt x="267" y="901"/>
                    <a:pt x="301" y="868"/>
                    <a:pt x="334" y="835"/>
                  </a:cubicBezTo>
                  <a:cubicBezTo>
                    <a:pt x="367" y="801"/>
                    <a:pt x="367" y="735"/>
                    <a:pt x="401" y="701"/>
                  </a:cubicBezTo>
                  <a:cubicBezTo>
                    <a:pt x="434" y="668"/>
                    <a:pt x="434" y="601"/>
                    <a:pt x="467" y="534"/>
                  </a:cubicBezTo>
                  <a:cubicBezTo>
                    <a:pt x="467" y="501"/>
                    <a:pt x="467" y="434"/>
                    <a:pt x="467" y="368"/>
                  </a:cubicBezTo>
                  <a:lnTo>
                    <a:pt x="467" y="268"/>
                  </a:lnTo>
                  <a:cubicBezTo>
                    <a:pt x="467" y="234"/>
                    <a:pt x="467" y="167"/>
                    <a:pt x="467" y="134"/>
                  </a:cubicBezTo>
                  <a:cubicBezTo>
                    <a:pt x="434" y="101"/>
                    <a:pt x="434" y="67"/>
                    <a:pt x="401" y="34"/>
                  </a:cubicBezTo>
                  <a:cubicBezTo>
                    <a:pt x="367" y="1"/>
                    <a:pt x="367" y="1"/>
                    <a:pt x="3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545;p54">
              <a:extLst>
                <a:ext uri="{FF2B5EF4-FFF2-40B4-BE49-F238E27FC236}">
                  <a16:creationId xmlns:a16="http://schemas.microsoft.com/office/drawing/2014/main" id="{F211930D-C7A4-4F50-9D7A-190C6A28E7CB}"/>
                </a:ext>
              </a:extLst>
            </p:cNvPr>
            <p:cNvSpPr/>
            <p:nvPr/>
          </p:nvSpPr>
          <p:spPr>
            <a:xfrm>
              <a:off x="3955500" y="2320425"/>
              <a:ext cx="13375" cy="33400"/>
            </a:xfrm>
            <a:custGeom>
              <a:avLst/>
              <a:gdLst/>
              <a:ahLst/>
              <a:cxnLst/>
              <a:rect l="l" t="t" r="r" b="b"/>
              <a:pathLst>
                <a:path w="535" h="1336" extrusionOk="0">
                  <a:moveTo>
                    <a:pt x="501" y="1"/>
                  </a:moveTo>
                  <a:lnTo>
                    <a:pt x="34" y="301"/>
                  </a:lnTo>
                  <a:lnTo>
                    <a:pt x="0" y="301"/>
                  </a:lnTo>
                  <a:cubicBezTo>
                    <a:pt x="0" y="335"/>
                    <a:pt x="0" y="335"/>
                    <a:pt x="0" y="335"/>
                  </a:cubicBezTo>
                  <a:lnTo>
                    <a:pt x="0" y="401"/>
                  </a:lnTo>
                  <a:cubicBezTo>
                    <a:pt x="0" y="401"/>
                    <a:pt x="0" y="435"/>
                    <a:pt x="0" y="435"/>
                  </a:cubicBezTo>
                  <a:lnTo>
                    <a:pt x="34" y="435"/>
                  </a:lnTo>
                  <a:lnTo>
                    <a:pt x="234" y="335"/>
                  </a:lnTo>
                  <a:lnTo>
                    <a:pt x="234" y="1302"/>
                  </a:lnTo>
                  <a:lnTo>
                    <a:pt x="234" y="1335"/>
                  </a:lnTo>
                  <a:lnTo>
                    <a:pt x="301" y="1302"/>
                  </a:lnTo>
                  <a:cubicBezTo>
                    <a:pt x="301" y="1302"/>
                    <a:pt x="301" y="1269"/>
                    <a:pt x="301" y="1269"/>
                  </a:cubicBezTo>
                  <a:cubicBezTo>
                    <a:pt x="301" y="1269"/>
                    <a:pt x="301" y="1235"/>
                    <a:pt x="301" y="1235"/>
                  </a:cubicBezTo>
                  <a:lnTo>
                    <a:pt x="301" y="268"/>
                  </a:lnTo>
                  <a:lnTo>
                    <a:pt x="501" y="134"/>
                  </a:lnTo>
                  <a:cubicBezTo>
                    <a:pt x="534" y="134"/>
                    <a:pt x="534" y="134"/>
                    <a:pt x="534" y="101"/>
                  </a:cubicBezTo>
                  <a:cubicBezTo>
                    <a:pt x="534" y="101"/>
                    <a:pt x="534" y="101"/>
                    <a:pt x="534" y="68"/>
                  </a:cubicBezTo>
                  <a:lnTo>
                    <a:pt x="534" y="34"/>
                  </a:lnTo>
                  <a:cubicBezTo>
                    <a:pt x="534" y="1"/>
                    <a:pt x="534" y="1"/>
                    <a:pt x="5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546;p54">
              <a:extLst>
                <a:ext uri="{FF2B5EF4-FFF2-40B4-BE49-F238E27FC236}">
                  <a16:creationId xmlns:a16="http://schemas.microsoft.com/office/drawing/2014/main" id="{5DA3B16D-7A25-4B8A-9169-FC895FE8624E}"/>
                </a:ext>
              </a:extLst>
            </p:cNvPr>
            <p:cNvSpPr/>
            <p:nvPr/>
          </p:nvSpPr>
          <p:spPr>
            <a:xfrm>
              <a:off x="3969675" y="2321275"/>
              <a:ext cx="12525" cy="34200"/>
            </a:xfrm>
            <a:custGeom>
              <a:avLst/>
              <a:gdLst/>
              <a:ahLst/>
              <a:cxnLst/>
              <a:rect l="l" t="t" r="r" b="b"/>
              <a:pathLst>
                <a:path w="501" h="1368" extrusionOk="0">
                  <a:moveTo>
                    <a:pt x="434" y="0"/>
                  </a:moveTo>
                  <a:lnTo>
                    <a:pt x="434" y="34"/>
                  </a:lnTo>
                  <a:cubicBezTo>
                    <a:pt x="401" y="34"/>
                    <a:pt x="401" y="67"/>
                    <a:pt x="434" y="67"/>
                  </a:cubicBezTo>
                  <a:lnTo>
                    <a:pt x="234" y="734"/>
                  </a:lnTo>
                  <a:lnTo>
                    <a:pt x="67" y="267"/>
                  </a:lnTo>
                  <a:cubicBezTo>
                    <a:pt x="67" y="267"/>
                    <a:pt x="67" y="267"/>
                    <a:pt x="67" y="234"/>
                  </a:cubicBezTo>
                  <a:lnTo>
                    <a:pt x="34" y="267"/>
                  </a:lnTo>
                  <a:cubicBezTo>
                    <a:pt x="0" y="267"/>
                    <a:pt x="0" y="267"/>
                    <a:pt x="0" y="301"/>
                  </a:cubicBezTo>
                  <a:cubicBezTo>
                    <a:pt x="0" y="301"/>
                    <a:pt x="0" y="301"/>
                    <a:pt x="0" y="334"/>
                  </a:cubicBezTo>
                  <a:lnTo>
                    <a:pt x="201" y="934"/>
                  </a:lnTo>
                  <a:lnTo>
                    <a:pt x="100" y="1368"/>
                  </a:lnTo>
                  <a:lnTo>
                    <a:pt x="167" y="1368"/>
                  </a:lnTo>
                  <a:cubicBezTo>
                    <a:pt x="167" y="1335"/>
                    <a:pt x="167" y="1335"/>
                    <a:pt x="167" y="1335"/>
                  </a:cubicBezTo>
                  <a:lnTo>
                    <a:pt x="167" y="1301"/>
                  </a:lnTo>
                  <a:lnTo>
                    <a:pt x="50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547;p54">
              <a:extLst>
                <a:ext uri="{FF2B5EF4-FFF2-40B4-BE49-F238E27FC236}">
                  <a16:creationId xmlns:a16="http://schemas.microsoft.com/office/drawing/2014/main" id="{FA70EDEB-BA56-482F-9414-7730244A8E8F}"/>
                </a:ext>
              </a:extLst>
            </p:cNvPr>
            <p:cNvSpPr/>
            <p:nvPr/>
          </p:nvSpPr>
          <p:spPr>
            <a:xfrm>
              <a:off x="3984675" y="2313775"/>
              <a:ext cx="12550" cy="34200"/>
            </a:xfrm>
            <a:custGeom>
              <a:avLst/>
              <a:gdLst/>
              <a:ahLst/>
              <a:cxnLst/>
              <a:rect l="l" t="t" r="r" b="b"/>
              <a:pathLst>
                <a:path w="502" h="1368" extrusionOk="0">
                  <a:moveTo>
                    <a:pt x="368" y="167"/>
                  </a:moveTo>
                  <a:cubicBezTo>
                    <a:pt x="401" y="234"/>
                    <a:pt x="401" y="300"/>
                    <a:pt x="401" y="334"/>
                  </a:cubicBezTo>
                  <a:lnTo>
                    <a:pt x="401" y="434"/>
                  </a:lnTo>
                  <a:cubicBezTo>
                    <a:pt x="401" y="500"/>
                    <a:pt x="368" y="601"/>
                    <a:pt x="368" y="667"/>
                  </a:cubicBezTo>
                  <a:cubicBezTo>
                    <a:pt x="334" y="701"/>
                    <a:pt x="301" y="767"/>
                    <a:pt x="234" y="801"/>
                  </a:cubicBezTo>
                  <a:cubicBezTo>
                    <a:pt x="218" y="817"/>
                    <a:pt x="201" y="826"/>
                    <a:pt x="184" y="826"/>
                  </a:cubicBezTo>
                  <a:cubicBezTo>
                    <a:pt x="168" y="826"/>
                    <a:pt x="151" y="817"/>
                    <a:pt x="134" y="801"/>
                  </a:cubicBezTo>
                  <a:cubicBezTo>
                    <a:pt x="101" y="734"/>
                    <a:pt x="68" y="701"/>
                    <a:pt x="68" y="634"/>
                  </a:cubicBezTo>
                  <a:lnTo>
                    <a:pt x="68" y="500"/>
                  </a:lnTo>
                  <a:cubicBezTo>
                    <a:pt x="101" y="434"/>
                    <a:pt x="101" y="367"/>
                    <a:pt x="134" y="300"/>
                  </a:cubicBezTo>
                  <a:cubicBezTo>
                    <a:pt x="168" y="267"/>
                    <a:pt x="201" y="200"/>
                    <a:pt x="234" y="167"/>
                  </a:cubicBezTo>
                  <a:close/>
                  <a:moveTo>
                    <a:pt x="268" y="0"/>
                  </a:moveTo>
                  <a:cubicBezTo>
                    <a:pt x="201" y="33"/>
                    <a:pt x="168" y="67"/>
                    <a:pt x="134" y="100"/>
                  </a:cubicBezTo>
                  <a:cubicBezTo>
                    <a:pt x="134" y="134"/>
                    <a:pt x="101" y="167"/>
                    <a:pt x="101" y="234"/>
                  </a:cubicBezTo>
                  <a:lnTo>
                    <a:pt x="101" y="167"/>
                  </a:lnTo>
                  <a:cubicBezTo>
                    <a:pt x="101" y="167"/>
                    <a:pt x="101" y="167"/>
                    <a:pt x="101" y="134"/>
                  </a:cubicBezTo>
                  <a:lnTo>
                    <a:pt x="68" y="134"/>
                  </a:lnTo>
                  <a:lnTo>
                    <a:pt x="34" y="167"/>
                  </a:lnTo>
                  <a:cubicBezTo>
                    <a:pt x="1" y="167"/>
                    <a:pt x="1" y="200"/>
                    <a:pt x="1" y="200"/>
                  </a:cubicBezTo>
                  <a:cubicBezTo>
                    <a:pt x="1" y="200"/>
                    <a:pt x="1" y="234"/>
                    <a:pt x="1" y="234"/>
                  </a:cubicBezTo>
                  <a:lnTo>
                    <a:pt x="1" y="1334"/>
                  </a:lnTo>
                  <a:cubicBezTo>
                    <a:pt x="1" y="1334"/>
                    <a:pt x="1" y="1368"/>
                    <a:pt x="1" y="1368"/>
                  </a:cubicBezTo>
                  <a:lnTo>
                    <a:pt x="34" y="1368"/>
                  </a:lnTo>
                  <a:lnTo>
                    <a:pt x="68" y="1334"/>
                  </a:lnTo>
                  <a:cubicBezTo>
                    <a:pt x="68" y="1334"/>
                    <a:pt x="68" y="1334"/>
                    <a:pt x="101" y="1301"/>
                  </a:cubicBezTo>
                  <a:cubicBezTo>
                    <a:pt x="101" y="1301"/>
                    <a:pt x="101" y="1301"/>
                    <a:pt x="101" y="1268"/>
                  </a:cubicBezTo>
                  <a:lnTo>
                    <a:pt x="101" y="901"/>
                  </a:lnTo>
                  <a:cubicBezTo>
                    <a:pt x="101" y="934"/>
                    <a:pt x="134" y="934"/>
                    <a:pt x="134" y="967"/>
                  </a:cubicBezTo>
                  <a:cubicBezTo>
                    <a:pt x="201" y="967"/>
                    <a:pt x="234" y="934"/>
                    <a:pt x="268" y="934"/>
                  </a:cubicBezTo>
                  <a:cubicBezTo>
                    <a:pt x="301" y="901"/>
                    <a:pt x="334" y="867"/>
                    <a:pt x="334" y="834"/>
                  </a:cubicBezTo>
                  <a:cubicBezTo>
                    <a:pt x="368" y="801"/>
                    <a:pt x="401" y="734"/>
                    <a:pt x="434" y="701"/>
                  </a:cubicBezTo>
                  <a:cubicBezTo>
                    <a:pt x="434" y="667"/>
                    <a:pt x="468" y="601"/>
                    <a:pt x="468" y="534"/>
                  </a:cubicBezTo>
                  <a:cubicBezTo>
                    <a:pt x="501" y="500"/>
                    <a:pt x="501" y="434"/>
                    <a:pt x="501" y="367"/>
                  </a:cubicBezTo>
                  <a:lnTo>
                    <a:pt x="501" y="267"/>
                  </a:lnTo>
                  <a:cubicBezTo>
                    <a:pt x="501" y="200"/>
                    <a:pt x="501" y="167"/>
                    <a:pt x="468" y="134"/>
                  </a:cubicBezTo>
                  <a:cubicBezTo>
                    <a:pt x="468" y="67"/>
                    <a:pt x="434" y="33"/>
                    <a:pt x="434" y="33"/>
                  </a:cubicBezTo>
                  <a:cubicBezTo>
                    <a:pt x="401" y="0"/>
                    <a:pt x="368" y="0"/>
                    <a:pt x="3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548;p54">
              <a:extLst>
                <a:ext uri="{FF2B5EF4-FFF2-40B4-BE49-F238E27FC236}">
                  <a16:creationId xmlns:a16="http://schemas.microsoft.com/office/drawing/2014/main" id="{5E57F487-4CB4-4D7B-A24D-D8FD1641D60F}"/>
                </a:ext>
              </a:extLst>
            </p:cNvPr>
            <p:cNvSpPr/>
            <p:nvPr/>
          </p:nvSpPr>
          <p:spPr>
            <a:xfrm>
              <a:off x="3999700" y="2304600"/>
              <a:ext cx="12525" cy="24200"/>
            </a:xfrm>
            <a:custGeom>
              <a:avLst/>
              <a:gdLst/>
              <a:ahLst/>
              <a:cxnLst/>
              <a:rect l="l" t="t" r="r" b="b"/>
              <a:pathLst>
                <a:path w="501" h="968" extrusionOk="0">
                  <a:moveTo>
                    <a:pt x="367" y="167"/>
                  </a:moveTo>
                  <a:cubicBezTo>
                    <a:pt x="401" y="234"/>
                    <a:pt x="434" y="267"/>
                    <a:pt x="401" y="334"/>
                  </a:cubicBezTo>
                  <a:lnTo>
                    <a:pt x="123" y="488"/>
                  </a:lnTo>
                  <a:lnTo>
                    <a:pt x="123" y="488"/>
                  </a:lnTo>
                  <a:cubicBezTo>
                    <a:pt x="101" y="459"/>
                    <a:pt x="104" y="430"/>
                    <a:pt x="134" y="400"/>
                  </a:cubicBezTo>
                  <a:cubicBezTo>
                    <a:pt x="134" y="367"/>
                    <a:pt x="134" y="334"/>
                    <a:pt x="167" y="300"/>
                  </a:cubicBezTo>
                  <a:cubicBezTo>
                    <a:pt x="167" y="267"/>
                    <a:pt x="167" y="267"/>
                    <a:pt x="200" y="234"/>
                  </a:cubicBezTo>
                  <a:cubicBezTo>
                    <a:pt x="200" y="200"/>
                    <a:pt x="234" y="200"/>
                    <a:pt x="267" y="167"/>
                  </a:cubicBezTo>
                  <a:close/>
                  <a:moveTo>
                    <a:pt x="367" y="0"/>
                  </a:moveTo>
                  <a:cubicBezTo>
                    <a:pt x="334" y="0"/>
                    <a:pt x="300" y="0"/>
                    <a:pt x="267" y="34"/>
                  </a:cubicBezTo>
                  <a:cubicBezTo>
                    <a:pt x="234" y="67"/>
                    <a:pt x="200" y="100"/>
                    <a:pt x="167" y="134"/>
                  </a:cubicBezTo>
                  <a:cubicBezTo>
                    <a:pt x="134" y="167"/>
                    <a:pt x="100" y="200"/>
                    <a:pt x="100" y="234"/>
                  </a:cubicBezTo>
                  <a:cubicBezTo>
                    <a:pt x="67" y="300"/>
                    <a:pt x="34" y="334"/>
                    <a:pt x="34" y="400"/>
                  </a:cubicBezTo>
                  <a:cubicBezTo>
                    <a:pt x="34" y="434"/>
                    <a:pt x="0" y="501"/>
                    <a:pt x="0" y="534"/>
                  </a:cubicBezTo>
                  <a:cubicBezTo>
                    <a:pt x="0" y="601"/>
                    <a:pt x="0" y="667"/>
                    <a:pt x="34" y="701"/>
                  </a:cubicBezTo>
                  <a:cubicBezTo>
                    <a:pt x="34" y="767"/>
                    <a:pt x="34" y="801"/>
                    <a:pt x="34" y="834"/>
                  </a:cubicBezTo>
                  <a:cubicBezTo>
                    <a:pt x="67" y="867"/>
                    <a:pt x="67" y="901"/>
                    <a:pt x="100" y="934"/>
                  </a:cubicBezTo>
                  <a:cubicBezTo>
                    <a:pt x="100" y="968"/>
                    <a:pt x="134" y="968"/>
                    <a:pt x="167" y="968"/>
                  </a:cubicBezTo>
                  <a:cubicBezTo>
                    <a:pt x="200" y="968"/>
                    <a:pt x="234" y="968"/>
                    <a:pt x="267" y="934"/>
                  </a:cubicBezTo>
                  <a:cubicBezTo>
                    <a:pt x="300" y="934"/>
                    <a:pt x="334" y="901"/>
                    <a:pt x="367" y="867"/>
                  </a:cubicBezTo>
                  <a:cubicBezTo>
                    <a:pt x="401" y="834"/>
                    <a:pt x="434" y="801"/>
                    <a:pt x="434" y="767"/>
                  </a:cubicBezTo>
                  <a:cubicBezTo>
                    <a:pt x="467" y="734"/>
                    <a:pt x="467" y="701"/>
                    <a:pt x="501" y="667"/>
                  </a:cubicBezTo>
                  <a:cubicBezTo>
                    <a:pt x="501" y="667"/>
                    <a:pt x="501" y="634"/>
                    <a:pt x="501" y="601"/>
                  </a:cubicBezTo>
                  <a:cubicBezTo>
                    <a:pt x="501" y="567"/>
                    <a:pt x="501" y="567"/>
                    <a:pt x="501" y="567"/>
                  </a:cubicBezTo>
                  <a:lnTo>
                    <a:pt x="467" y="567"/>
                  </a:lnTo>
                  <a:lnTo>
                    <a:pt x="434" y="601"/>
                  </a:lnTo>
                  <a:lnTo>
                    <a:pt x="401" y="601"/>
                  </a:lnTo>
                  <a:lnTo>
                    <a:pt x="401" y="634"/>
                  </a:lnTo>
                  <a:cubicBezTo>
                    <a:pt x="401" y="667"/>
                    <a:pt x="367" y="667"/>
                    <a:pt x="367" y="701"/>
                  </a:cubicBezTo>
                  <a:cubicBezTo>
                    <a:pt x="334" y="734"/>
                    <a:pt x="300" y="767"/>
                    <a:pt x="267" y="801"/>
                  </a:cubicBezTo>
                  <a:lnTo>
                    <a:pt x="167" y="801"/>
                  </a:lnTo>
                  <a:cubicBezTo>
                    <a:pt x="134" y="734"/>
                    <a:pt x="100" y="701"/>
                    <a:pt x="134" y="634"/>
                  </a:cubicBezTo>
                  <a:lnTo>
                    <a:pt x="501" y="434"/>
                  </a:lnTo>
                  <a:cubicBezTo>
                    <a:pt x="501" y="400"/>
                    <a:pt x="501" y="400"/>
                    <a:pt x="501" y="400"/>
                  </a:cubicBezTo>
                  <a:cubicBezTo>
                    <a:pt x="501" y="400"/>
                    <a:pt x="501" y="367"/>
                    <a:pt x="501" y="367"/>
                  </a:cubicBezTo>
                  <a:lnTo>
                    <a:pt x="501" y="300"/>
                  </a:lnTo>
                  <a:cubicBezTo>
                    <a:pt x="501" y="267"/>
                    <a:pt x="501" y="200"/>
                    <a:pt x="501" y="134"/>
                  </a:cubicBezTo>
                  <a:cubicBezTo>
                    <a:pt x="501" y="100"/>
                    <a:pt x="467" y="67"/>
                    <a:pt x="434" y="34"/>
                  </a:cubicBezTo>
                  <a:cubicBezTo>
                    <a:pt x="434" y="34"/>
                    <a:pt x="401" y="0"/>
                    <a:pt x="3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549;p54">
              <a:extLst>
                <a:ext uri="{FF2B5EF4-FFF2-40B4-BE49-F238E27FC236}">
                  <a16:creationId xmlns:a16="http://schemas.microsoft.com/office/drawing/2014/main" id="{B9D5C060-DD68-433A-A552-050E519B2302}"/>
                </a:ext>
              </a:extLst>
            </p:cNvPr>
            <p:cNvSpPr/>
            <p:nvPr/>
          </p:nvSpPr>
          <p:spPr>
            <a:xfrm>
              <a:off x="4101425" y="2237050"/>
              <a:ext cx="15875" cy="32550"/>
            </a:xfrm>
            <a:custGeom>
              <a:avLst/>
              <a:gdLst/>
              <a:ahLst/>
              <a:cxnLst/>
              <a:rect l="l" t="t" r="r" b="b"/>
              <a:pathLst>
                <a:path w="635" h="1302" extrusionOk="0">
                  <a:moveTo>
                    <a:pt x="468" y="0"/>
                  </a:moveTo>
                  <a:cubicBezTo>
                    <a:pt x="434" y="0"/>
                    <a:pt x="368" y="0"/>
                    <a:pt x="334" y="34"/>
                  </a:cubicBezTo>
                  <a:cubicBezTo>
                    <a:pt x="268" y="67"/>
                    <a:pt x="201" y="67"/>
                    <a:pt x="168" y="134"/>
                  </a:cubicBezTo>
                  <a:cubicBezTo>
                    <a:pt x="134" y="167"/>
                    <a:pt x="101" y="200"/>
                    <a:pt x="68" y="234"/>
                  </a:cubicBezTo>
                  <a:cubicBezTo>
                    <a:pt x="34" y="300"/>
                    <a:pt x="34" y="334"/>
                    <a:pt x="1" y="401"/>
                  </a:cubicBezTo>
                  <a:cubicBezTo>
                    <a:pt x="1" y="434"/>
                    <a:pt x="1" y="501"/>
                    <a:pt x="1" y="534"/>
                  </a:cubicBezTo>
                  <a:cubicBezTo>
                    <a:pt x="1" y="567"/>
                    <a:pt x="1" y="634"/>
                    <a:pt x="1" y="667"/>
                  </a:cubicBezTo>
                  <a:cubicBezTo>
                    <a:pt x="1" y="701"/>
                    <a:pt x="34" y="734"/>
                    <a:pt x="34" y="734"/>
                  </a:cubicBezTo>
                  <a:cubicBezTo>
                    <a:pt x="68" y="767"/>
                    <a:pt x="101" y="767"/>
                    <a:pt x="101" y="767"/>
                  </a:cubicBezTo>
                  <a:lnTo>
                    <a:pt x="201" y="767"/>
                  </a:lnTo>
                  <a:lnTo>
                    <a:pt x="301" y="734"/>
                  </a:lnTo>
                  <a:lnTo>
                    <a:pt x="434" y="734"/>
                  </a:lnTo>
                  <a:cubicBezTo>
                    <a:pt x="434" y="767"/>
                    <a:pt x="434" y="767"/>
                    <a:pt x="434" y="801"/>
                  </a:cubicBezTo>
                  <a:cubicBezTo>
                    <a:pt x="434" y="834"/>
                    <a:pt x="434" y="834"/>
                    <a:pt x="434" y="868"/>
                  </a:cubicBezTo>
                  <a:cubicBezTo>
                    <a:pt x="434" y="901"/>
                    <a:pt x="434" y="901"/>
                    <a:pt x="401" y="934"/>
                  </a:cubicBezTo>
                  <a:cubicBezTo>
                    <a:pt x="401" y="968"/>
                    <a:pt x="368" y="968"/>
                    <a:pt x="368" y="1001"/>
                  </a:cubicBezTo>
                  <a:lnTo>
                    <a:pt x="301" y="1034"/>
                  </a:lnTo>
                  <a:cubicBezTo>
                    <a:pt x="268" y="1034"/>
                    <a:pt x="234" y="1068"/>
                    <a:pt x="234" y="1068"/>
                  </a:cubicBezTo>
                  <a:lnTo>
                    <a:pt x="168" y="1068"/>
                  </a:lnTo>
                  <a:cubicBezTo>
                    <a:pt x="168" y="1068"/>
                    <a:pt x="134" y="1068"/>
                    <a:pt x="134" y="1034"/>
                  </a:cubicBezTo>
                  <a:cubicBezTo>
                    <a:pt x="134" y="1034"/>
                    <a:pt x="134" y="1034"/>
                    <a:pt x="134" y="1001"/>
                  </a:cubicBezTo>
                  <a:lnTo>
                    <a:pt x="101" y="1001"/>
                  </a:lnTo>
                  <a:lnTo>
                    <a:pt x="34" y="1068"/>
                  </a:lnTo>
                  <a:cubicBezTo>
                    <a:pt x="34" y="1068"/>
                    <a:pt x="1" y="1101"/>
                    <a:pt x="1" y="1134"/>
                  </a:cubicBezTo>
                  <a:cubicBezTo>
                    <a:pt x="1" y="1168"/>
                    <a:pt x="1" y="1201"/>
                    <a:pt x="34" y="1234"/>
                  </a:cubicBezTo>
                  <a:cubicBezTo>
                    <a:pt x="34" y="1268"/>
                    <a:pt x="68" y="1301"/>
                    <a:pt x="101" y="1301"/>
                  </a:cubicBezTo>
                  <a:lnTo>
                    <a:pt x="201" y="1301"/>
                  </a:lnTo>
                  <a:cubicBezTo>
                    <a:pt x="234" y="1301"/>
                    <a:pt x="301" y="1268"/>
                    <a:pt x="334" y="1268"/>
                  </a:cubicBezTo>
                  <a:cubicBezTo>
                    <a:pt x="368" y="1234"/>
                    <a:pt x="401" y="1201"/>
                    <a:pt x="468" y="1134"/>
                  </a:cubicBezTo>
                  <a:cubicBezTo>
                    <a:pt x="501" y="1101"/>
                    <a:pt x="535" y="1068"/>
                    <a:pt x="568" y="1034"/>
                  </a:cubicBezTo>
                  <a:cubicBezTo>
                    <a:pt x="568" y="968"/>
                    <a:pt x="601" y="934"/>
                    <a:pt x="601" y="868"/>
                  </a:cubicBezTo>
                  <a:cubicBezTo>
                    <a:pt x="635" y="834"/>
                    <a:pt x="635" y="767"/>
                    <a:pt x="635" y="734"/>
                  </a:cubicBezTo>
                  <a:cubicBezTo>
                    <a:pt x="635" y="667"/>
                    <a:pt x="635" y="634"/>
                    <a:pt x="635" y="601"/>
                  </a:cubicBezTo>
                  <a:cubicBezTo>
                    <a:pt x="635" y="567"/>
                    <a:pt x="601" y="567"/>
                    <a:pt x="601" y="534"/>
                  </a:cubicBezTo>
                  <a:cubicBezTo>
                    <a:pt x="568" y="501"/>
                    <a:pt x="535" y="501"/>
                    <a:pt x="501" y="501"/>
                  </a:cubicBezTo>
                  <a:lnTo>
                    <a:pt x="401" y="501"/>
                  </a:lnTo>
                  <a:lnTo>
                    <a:pt x="301" y="534"/>
                  </a:lnTo>
                  <a:lnTo>
                    <a:pt x="268" y="534"/>
                  </a:lnTo>
                  <a:lnTo>
                    <a:pt x="234" y="501"/>
                  </a:lnTo>
                  <a:cubicBezTo>
                    <a:pt x="234" y="501"/>
                    <a:pt x="234" y="467"/>
                    <a:pt x="234" y="467"/>
                  </a:cubicBezTo>
                  <a:cubicBezTo>
                    <a:pt x="234" y="434"/>
                    <a:pt x="234" y="401"/>
                    <a:pt x="234" y="401"/>
                  </a:cubicBezTo>
                  <a:cubicBezTo>
                    <a:pt x="234" y="367"/>
                    <a:pt x="268" y="334"/>
                    <a:pt x="268" y="334"/>
                  </a:cubicBezTo>
                  <a:cubicBezTo>
                    <a:pt x="268" y="300"/>
                    <a:pt x="301" y="300"/>
                    <a:pt x="301" y="267"/>
                  </a:cubicBezTo>
                  <a:lnTo>
                    <a:pt x="368" y="234"/>
                  </a:lnTo>
                  <a:cubicBezTo>
                    <a:pt x="401" y="200"/>
                    <a:pt x="434" y="200"/>
                    <a:pt x="468" y="200"/>
                  </a:cubicBezTo>
                  <a:cubicBezTo>
                    <a:pt x="501" y="234"/>
                    <a:pt x="501" y="234"/>
                    <a:pt x="501" y="267"/>
                  </a:cubicBezTo>
                  <a:lnTo>
                    <a:pt x="535" y="267"/>
                  </a:lnTo>
                  <a:lnTo>
                    <a:pt x="635" y="200"/>
                  </a:lnTo>
                  <a:cubicBezTo>
                    <a:pt x="635" y="167"/>
                    <a:pt x="635" y="167"/>
                    <a:pt x="635" y="134"/>
                  </a:cubicBezTo>
                  <a:cubicBezTo>
                    <a:pt x="635" y="134"/>
                    <a:pt x="635" y="100"/>
                    <a:pt x="635" y="67"/>
                  </a:cubicBezTo>
                  <a:cubicBezTo>
                    <a:pt x="601" y="34"/>
                    <a:pt x="601" y="0"/>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550;p54">
              <a:extLst>
                <a:ext uri="{FF2B5EF4-FFF2-40B4-BE49-F238E27FC236}">
                  <a16:creationId xmlns:a16="http://schemas.microsoft.com/office/drawing/2014/main" id="{C658AA46-2745-4EA0-A38A-7795B5D6B5C5}"/>
                </a:ext>
              </a:extLst>
            </p:cNvPr>
            <p:cNvSpPr/>
            <p:nvPr/>
          </p:nvSpPr>
          <p:spPr>
            <a:xfrm>
              <a:off x="4120625" y="2232050"/>
              <a:ext cx="12525" cy="27525"/>
            </a:xfrm>
            <a:custGeom>
              <a:avLst/>
              <a:gdLst/>
              <a:ahLst/>
              <a:cxnLst/>
              <a:rect l="l" t="t" r="r" b="b"/>
              <a:pathLst>
                <a:path w="501" h="1101" extrusionOk="0">
                  <a:moveTo>
                    <a:pt x="467" y="0"/>
                  </a:moveTo>
                  <a:lnTo>
                    <a:pt x="400" y="67"/>
                  </a:lnTo>
                  <a:cubicBezTo>
                    <a:pt x="367" y="67"/>
                    <a:pt x="367" y="67"/>
                    <a:pt x="367" y="100"/>
                  </a:cubicBezTo>
                  <a:cubicBezTo>
                    <a:pt x="367" y="100"/>
                    <a:pt x="367" y="100"/>
                    <a:pt x="367" y="134"/>
                  </a:cubicBezTo>
                  <a:lnTo>
                    <a:pt x="367" y="534"/>
                  </a:lnTo>
                  <a:cubicBezTo>
                    <a:pt x="367" y="601"/>
                    <a:pt x="367" y="667"/>
                    <a:pt x="334" y="734"/>
                  </a:cubicBezTo>
                  <a:cubicBezTo>
                    <a:pt x="334" y="767"/>
                    <a:pt x="300" y="801"/>
                    <a:pt x="234" y="834"/>
                  </a:cubicBezTo>
                  <a:cubicBezTo>
                    <a:pt x="217" y="851"/>
                    <a:pt x="200" y="859"/>
                    <a:pt x="188" y="859"/>
                  </a:cubicBezTo>
                  <a:cubicBezTo>
                    <a:pt x="175" y="859"/>
                    <a:pt x="167" y="851"/>
                    <a:pt x="167" y="834"/>
                  </a:cubicBezTo>
                  <a:cubicBezTo>
                    <a:pt x="133" y="801"/>
                    <a:pt x="133" y="734"/>
                    <a:pt x="133" y="701"/>
                  </a:cubicBezTo>
                  <a:lnTo>
                    <a:pt x="133" y="267"/>
                  </a:lnTo>
                  <a:cubicBezTo>
                    <a:pt x="133" y="267"/>
                    <a:pt x="133" y="267"/>
                    <a:pt x="133" y="234"/>
                  </a:cubicBezTo>
                  <a:lnTo>
                    <a:pt x="100" y="234"/>
                  </a:lnTo>
                  <a:lnTo>
                    <a:pt x="33" y="300"/>
                  </a:lnTo>
                  <a:cubicBezTo>
                    <a:pt x="0" y="300"/>
                    <a:pt x="0" y="300"/>
                    <a:pt x="0" y="334"/>
                  </a:cubicBezTo>
                  <a:cubicBezTo>
                    <a:pt x="0" y="334"/>
                    <a:pt x="0" y="334"/>
                    <a:pt x="0" y="367"/>
                  </a:cubicBezTo>
                  <a:lnTo>
                    <a:pt x="0" y="801"/>
                  </a:lnTo>
                  <a:cubicBezTo>
                    <a:pt x="0" y="834"/>
                    <a:pt x="0" y="901"/>
                    <a:pt x="0" y="934"/>
                  </a:cubicBezTo>
                  <a:cubicBezTo>
                    <a:pt x="0" y="967"/>
                    <a:pt x="0" y="1001"/>
                    <a:pt x="33" y="1034"/>
                  </a:cubicBezTo>
                  <a:cubicBezTo>
                    <a:pt x="33" y="1068"/>
                    <a:pt x="67" y="1068"/>
                    <a:pt x="100" y="1101"/>
                  </a:cubicBezTo>
                  <a:cubicBezTo>
                    <a:pt x="133" y="1101"/>
                    <a:pt x="167" y="1068"/>
                    <a:pt x="200" y="1068"/>
                  </a:cubicBezTo>
                  <a:cubicBezTo>
                    <a:pt x="234" y="1034"/>
                    <a:pt x="267" y="1001"/>
                    <a:pt x="300" y="967"/>
                  </a:cubicBezTo>
                  <a:cubicBezTo>
                    <a:pt x="334" y="934"/>
                    <a:pt x="334" y="901"/>
                    <a:pt x="367" y="867"/>
                  </a:cubicBezTo>
                  <a:lnTo>
                    <a:pt x="367" y="901"/>
                  </a:lnTo>
                  <a:lnTo>
                    <a:pt x="367" y="934"/>
                  </a:lnTo>
                  <a:lnTo>
                    <a:pt x="400" y="934"/>
                  </a:lnTo>
                  <a:lnTo>
                    <a:pt x="467" y="901"/>
                  </a:lnTo>
                  <a:lnTo>
                    <a:pt x="500" y="867"/>
                  </a:lnTo>
                  <a:cubicBezTo>
                    <a:pt x="500" y="867"/>
                    <a:pt x="500" y="834"/>
                    <a:pt x="500" y="834"/>
                  </a:cubicBezTo>
                  <a:lnTo>
                    <a:pt x="500" y="33"/>
                  </a:lnTo>
                  <a:cubicBezTo>
                    <a:pt x="500" y="33"/>
                    <a:pt x="500" y="33"/>
                    <a:pt x="5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551;p54">
              <a:extLst>
                <a:ext uri="{FF2B5EF4-FFF2-40B4-BE49-F238E27FC236}">
                  <a16:creationId xmlns:a16="http://schemas.microsoft.com/office/drawing/2014/main" id="{F945587C-1619-4401-B5FA-43535598A2A6}"/>
                </a:ext>
              </a:extLst>
            </p:cNvPr>
            <p:cNvSpPr/>
            <p:nvPr/>
          </p:nvSpPr>
          <p:spPr>
            <a:xfrm>
              <a:off x="4138125" y="2221200"/>
              <a:ext cx="13375" cy="30875"/>
            </a:xfrm>
            <a:custGeom>
              <a:avLst/>
              <a:gdLst/>
              <a:ahLst/>
              <a:cxnLst/>
              <a:rect l="l" t="t" r="r" b="b"/>
              <a:pathLst>
                <a:path w="535" h="1235" extrusionOk="0">
                  <a:moveTo>
                    <a:pt x="334" y="367"/>
                  </a:moveTo>
                  <a:cubicBezTo>
                    <a:pt x="367" y="401"/>
                    <a:pt x="401" y="434"/>
                    <a:pt x="401" y="501"/>
                  </a:cubicBezTo>
                  <a:lnTo>
                    <a:pt x="401" y="601"/>
                  </a:lnTo>
                  <a:cubicBezTo>
                    <a:pt x="367" y="668"/>
                    <a:pt x="367" y="734"/>
                    <a:pt x="334" y="801"/>
                  </a:cubicBezTo>
                  <a:cubicBezTo>
                    <a:pt x="334" y="834"/>
                    <a:pt x="301" y="868"/>
                    <a:pt x="234" y="901"/>
                  </a:cubicBezTo>
                  <a:lnTo>
                    <a:pt x="167" y="901"/>
                  </a:lnTo>
                  <a:cubicBezTo>
                    <a:pt x="134" y="868"/>
                    <a:pt x="101" y="801"/>
                    <a:pt x="134" y="768"/>
                  </a:cubicBezTo>
                  <a:cubicBezTo>
                    <a:pt x="101" y="734"/>
                    <a:pt x="101" y="734"/>
                    <a:pt x="134" y="701"/>
                  </a:cubicBezTo>
                  <a:cubicBezTo>
                    <a:pt x="101" y="668"/>
                    <a:pt x="101" y="668"/>
                    <a:pt x="134" y="634"/>
                  </a:cubicBezTo>
                  <a:cubicBezTo>
                    <a:pt x="134" y="568"/>
                    <a:pt x="134" y="534"/>
                    <a:pt x="167" y="467"/>
                  </a:cubicBezTo>
                  <a:cubicBezTo>
                    <a:pt x="167" y="434"/>
                    <a:pt x="201" y="401"/>
                    <a:pt x="234" y="367"/>
                  </a:cubicBezTo>
                  <a:close/>
                  <a:moveTo>
                    <a:pt x="101" y="0"/>
                  </a:moveTo>
                  <a:lnTo>
                    <a:pt x="1" y="34"/>
                  </a:lnTo>
                  <a:cubicBezTo>
                    <a:pt x="1" y="34"/>
                    <a:pt x="1" y="34"/>
                    <a:pt x="1" y="67"/>
                  </a:cubicBezTo>
                  <a:cubicBezTo>
                    <a:pt x="1" y="67"/>
                    <a:pt x="1" y="67"/>
                    <a:pt x="1" y="101"/>
                  </a:cubicBezTo>
                  <a:lnTo>
                    <a:pt x="1" y="1201"/>
                  </a:lnTo>
                  <a:cubicBezTo>
                    <a:pt x="1" y="1201"/>
                    <a:pt x="1" y="1201"/>
                    <a:pt x="1" y="1235"/>
                  </a:cubicBezTo>
                  <a:lnTo>
                    <a:pt x="101" y="1168"/>
                  </a:lnTo>
                  <a:lnTo>
                    <a:pt x="134" y="1135"/>
                  </a:lnTo>
                  <a:cubicBezTo>
                    <a:pt x="134" y="1135"/>
                    <a:pt x="134" y="1135"/>
                    <a:pt x="134" y="1101"/>
                  </a:cubicBezTo>
                  <a:lnTo>
                    <a:pt x="234" y="1101"/>
                  </a:lnTo>
                  <a:lnTo>
                    <a:pt x="267" y="1068"/>
                  </a:lnTo>
                  <a:cubicBezTo>
                    <a:pt x="334" y="1035"/>
                    <a:pt x="367" y="1001"/>
                    <a:pt x="367" y="968"/>
                  </a:cubicBezTo>
                  <a:cubicBezTo>
                    <a:pt x="401" y="934"/>
                    <a:pt x="434" y="901"/>
                    <a:pt x="468" y="834"/>
                  </a:cubicBezTo>
                  <a:cubicBezTo>
                    <a:pt x="468" y="801"/>
                    <a:pt x="501" y="734"/>
                    <a:pt x="501" y="701"/>
                  </a:cubicBezTo>
                  <a:cubicBezTo>
                    <a:pt x="501" y="634"/>
                    <a:pt x="534" y="601"/>
                    <a:pt x="534" y="534"/>
                  </a:cubicBezTo>
                  <a:lnTo>
                    <a:pt x="534" y="401"/>
                  </a:lnTo>
                  <a:cubicBezTo>
                    <a:pt x="534" y="367"/>
                    <a:pt x="501" y="334"/>
                    <a:pt x="501" y="267"/>
                  </a:cubicBezTo>
                  <a:cubicBezTo>
                    <a:pt x="501" y="234"/>
                    <a:pt x="468" y="201"/>
                    <a:pt x="468" y="167"/>
                  </a:cubicBezTo>
                  <a:cubicBezTo>
                    <a:pt x="434" y="167"/>
                    <a:pt x="401" y="134"/>
                    <a:pt x="367" y="134"/>
                  </a:cubicBezTo>
                  <a:cubicBezTo>
                    <a:pt x="334" y="134"/>
                    <a:pt x="301" y="134"/>
                    <a:pt x="267" y="167"/>
                  </a:cubicBezTo>
                  <a:lnTo>
                    <a:pt x="234" y="234"/>
                  </a:lnTo>
                  <a:lnTo>
                    <a:pt x="167" y="267"/>
                  </a:lnTo>
                  <a:lnTo>
                    <a:pt x="134" y="334"/>
                  </a:lnTo>
                  <a:lnTo>
                    <a:pt x="13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552;p54">
              <a:extLst>
                <a:ext uri="{FF2B5EF4-FFF2-40B4-BE49-F238E27FC236}">
                  <a16:creationId xmlns:a16="http://schemas.microsoft.com/office/drawing/2014/main" id="{05DB1F34-A638-4F9C-B00F-34D551C74733}"/>
                </a:ext>
              </a:extLst>
            </p:cNvPr>
            <p:cNvSpPr/>
            <p:nvPr/>
          </p:nvSpPr>
          <p:spPr>
            <a:xfrm>
              <a:off x="4156475" y="2209975"/>
              <a:ext cx="19200" cy="32100"/>
            </a:xfrm>
            <a:custGeom>
              <a:avLst/>
              <a:gdLst/>
              <a:ahLst/>
              <a:cxnLst/>
              <a:rect l="l" t="t" r="r" b="b"/>
              <a:pathLst>
                <a:path w="768" h="1284" extrusionOk="0">
                  <a:moveTo>
                    <a:pt x="634" y="1"/>
                  </a:moveTo>
                  <a:cubicBezTo>
                    <a:pt x="612" y="1"/>
                    <a:pt x="590" y="16"/>
                    <a:pt x="567" y="16"/>
                  </a:cubicBezTo>
                  <a:lnTo>
                    <a:pt x="501" y="49"/>
                  </a:lnTo>
                  <a:cubicBezTo>
                    <a:pt x="501" y="83"/>
                    <a:pt x="467" y="83"/>
                    <a:pt x="467" y="116"/>
                  </a:cubicBezTo>
                  <a:cubicBezTo>
                    <a:pt x="434" y="149"/>
                    <a:pt x="434" y="149"/>
                    <a:pt x="401" y="183"/>
                  </a:cubicBezTo>
                  <a:cubicBezTo>
                    <a:pt x="401" y="216"/>
                    <a:pt x="401" y="249"/>
                    <a:pt x="367" y="283"/>
                  </a:cubicBezTo>
                  <a:cubicBezTo>
                    <a:pt x="367" y="249"/>
                    <a:pt x="334" y="216"/>
                    <a:pt x="301" y="216"/>
                  </a:cubicBezTo>
                  <a:cubicBezTo>
                    <a:pt x="267" y="216"/>
                    <a:pt x="234" y="216"/>
                    <a:pt x="201" y="249"/>
                  </a:cubicBezTo>
                  <a:cubicBezTo>
                    <a:pt x="167" y="249"/>
                    <a:pt x="134" y="283"/>
                    <a:pt x="134" y="316"/>
                  </a:cubicBezTo>
                  <a:cubicBezTo>
                    <a:pt x="107" y="343"/>
                    <a:pt x="79" y="371"/>
                    <a:pt x="70" y="398"/>
                  </a:cubicBezTo>
                  <a:lnTo>
                    <a:pt x="70" y="398"/>
                  </a:lnTo>
                  <a:lnTo>
                    <a:pt x="34" y="416"/>
                  </a:lnTo>
                  <a:cubicBezTo>
                    <a:pt x="0" y="416"/>
                    <a:pt x="0" y="449"/>
                    <a:pt x="0" y="449"/>
                  </a:cubicBezTo>
                  <a:cubicBezTo>
                    <a:pt x="0" y="449"/>
                    <a:pt x="0" y="483"/>
                    <a:pt x="0" y="483"/>
                  </a:cubicBezTo>
                  <a:lnTo>
                    <a:pt x="0" y="1283"/>
                  </a:lnTo>
                  <a:lnTo>
                    <a:pt x="34" y="1283"/>
                  </a:lnTo>
                  <a:lnTo>
                    <a:pt x="100" y="1250"/>
                  </a:lnTo>
                  <a:lnTo>
                    <a:pt x="134" y="1217"/>
                  </a:lnTo>
                  <a:cubicBezTo>
                    <a:pt x="134" y="1217"/>
                    <a:pt x="134" y="1183"/>
                    <a:pt x="134" y="1183"/>
                  </a:cubicBezTo>
                  <a:lnTo>
                    <a:pt x="134" y="750"/>
                  </a:lnTo>
                  <a:cubicBezTo>
                    <a:pt x="134" y="683"/>
                    <a:pt x="134" y="616"/>
                    <a:pt x="167" y="550"/>
                  </a:cubicBezTo>
                  <a:cubicBezTo>
                    <a:pt x="167" y="516"/>
                    <a:pt x="201" y="483"/>
                    <a:pt x="234" y="483"/>
                  </a:cubicBezTo>
                  <a:lnTo>
                    <a:pt x="301" y="483"/>
                  </a:lnTo>
                  <a:cubicBezTo>
                    <a:pt x="334" y="516"/>
                    <a:pt x="334" y="583"/>
                    <a:pt x="334" y="616"/>
                  </a:cubicBezTo>
                  <a:lnTo>
                    <a:pt x="334" y="1050"/>
                  </a:lnTo>
                  <a:cubicBezTo>
                    <a:pt x="334" y="1083"/>
                    <a:pt x="334" y="1083"/>
                    <a:pt x="334" y="1083"/>
                  </a:cubicBezTo>
                  <a:lnTo>
                    <a:pt x="434" y="1050"/>
                  </a:lnTo>
                  <a:cubicBezTo>
                    <a:pt x="434" y="1017"/>
                    <a:pt x="434" y="1017"/>
                    <a:pt x="434" y="1017"/>
                  </a:cubicBezTo>
                  <a:cubicBezTo>
                    <a:pt x="434" y="1017"/>
                    <a:pt x="434" y="983"/>
                    <a:pt x="434" y="983"/>
                  </a:cubicBezTo>
                  <a:lnTo>
                    <a:pt x="434" y="516"/>
                  </a:lnTo>
                  <a:cubicBezTo>
                    <a:pt x="434" y="449"/>
                    <a:pt x="434" y="416"/>
                    <a:pt x="467" y="349"/>
                  </a:cubicBezTo>
                  <a:cubicBezTo>
                    <a:pt x="467" y="316"/>
                    <a:pt x="501" y="283"/>
                    <a:pt x="534" y="283"/>
                  </a:cubicBezTo>
                  <a:cubicBezTo>
                    <a:pt x="551" y="266"/>
                    <a:pt x="567" y="258"/>
                    <a:pt x="580" y="258"/>
                  </a:cubicBezTo>
                  <a:cubicBezTo>
                    <a:pt x="592" y="258"/>
                    <a:pt x="601" y="266"/>
                    <a:pt x="601" y="283"/>
                  </a:cubicBezTo>
                  <a:cubicBezTo>
                    <a:pt x="634" y="316"/>
                    <a:pt x="634" y="349"/>
                    <a:pt x="634" y="416"/>
                  </a:cubicBezTo>
                  <a:lnTo>
                    <a:pt x="634" y="850"/>
                  </a:lnTo>
                  <a:cubicBezTo>
                    <a:pt x="634" y="850"/>
                    <a:pt x="634" y="883"/>
                    <a:pt x="634" y="883"/>
                  </a:cubicBezTo>
                  <a:lnTo>
                    <a:pt x="668" y="883"/>
                  </a:lnTo>
                  <a:lnTo>
                    <a:pt x="734" y="816"/>
                  </a:lnTo>
                  <a:lnTo>
                    <a:pt x="768" y="816"/>
                  </a:lnTo>
                  <a:cubicBezTo>
                    <a:pt x="768" y="783"/>
                    <a:pt x="768" y="783"/>
                    <a:pt x="768" y="783"/>
                  </a:cubicBezTo>
                  <a:lnTo>
                    <a:pt x="768" y="283"/>
                  </a:lnTo>
                  <a:lnTo>
                    <a:pt x="768" y="149"/>
                  </a:lnTo>
                  <a:cubicBezTo>
                    <a:pt x="768" y="116"/>
                    <a:pt x="734" y="83"/>
                    <a:pt x="734" y="49"/>
                  </a:cubicBezTo>
                  <a:cubicBezTo>
                    <a:pt x="701" y="16"/>
                    <a:pt x="701" y="16"/>
                    <a:pt x="668" y="16"/>
                  </a:cubicBezTo>
                  <a:cubicBezTo>
                    <a:pt x="656" y="5"/>
                    <a:pt x="645" y="1"/>
                    <a:pt x="6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553;p54">
              <a:extLst>
                <a:ext uri="{FF2B5EF4-FFF2-40B4-BE49-F238E27FC236}">
                  <a16:creationId xmlns:a16="http://schemas.microsoft.com/office/drawing/2014/main" id="{9FF08BE1-52DB-41AE-B986-CEAED89484E6}"/>
                </a:ext>
              </a:extLst>
            </p:cNvPr>
            <p:cNvSpPr/>
            <p:nvPr/>
          </p:nvSpPr>
          <p:spPr>
            <a:xfrm>
              <a:off x="4179000" y="2196175"/>
              <a:ext cx="3350" cy="30875"/>
            </a:xfrm>
            <a:custGeom>
              <a:avLst/>
              <a:gdLst/>
              <a:ahLst/>
              <a:cxnLst/>
              <a:rect l="l" t="t" r="r" b="b"/>
              <a:pathLst>
                <a:path w="134" h="1235" extrusionOk="0">
                  <a:moveTo>
                    <a:pt x="133" y="1"/>
                  </a:moveTo>
                  <a:lnTo>
                    <a:pt x="33" y="67"/>
                  </a:lnTo>
                  <a:cubicBezTo>
                    <a:pt x="0" y="67"/>
                    <a:pt x="0" y="67"/>
                    <a:pt x="0" y="101"/>
                  </a:cubicBezTo>
                  <a:cubicBezTo>
                    <a:pt x="0" y="101"/>
                    <a:pt x="0" y="101"/>
                    <a:pt x="0" y="134"/>
                  </a:cubicBezTo>
                  <a:lnTo>
                    <a:pt x="0" y="268"/>
                  </a:lnTo>
                  <a:lnTo>
                    <a:pt x="33" y="268"/>
                  </a:lnTo>
                  <a:lnTo>
                    <a:pt x="133" y="234"/>
                  </a:lnTo>
                  <a:cubicBezTo>
                    <a:pt x="133" y="201"/>
                    <a:pt x="133" y="201"/>
                    <a:pt x="133" y="201"/>
                  </a:cubicBezTo>
                  <a:cubicBezTo>
                    <a:pt x="133" y="201"/>
                    <a:pt x="133" y="168"/>
                    <a:pt x="133" y="168"/>
                  </a:cubicBezTo>
                  <a:lnTo>
                    <a:pt x="133" y="34"/>
                  </a:lnTo>
                  <a:lnTo>
                    <a:pt x="133" y="1"/>
                  </a:lnTo>
                  <a:close/>
                  <a:moveTo>
                    <a:pt x="133" y="334"/>
                  </a:moveTo>
                  <a:lnTo>
                    <a:pt x="33" y="368"/>
                  </a:lnTo>
                  <a:cubicBezTo>
                    <a:pt x="33" y="368"/>
                    <a:pt x="33" y="401"/>
                    <a:pt x="33" y="401"/>
                  </a:cubicBezTo>
                  <a:cubicBezTo>
                    <a:pt x="0" y="401"/>
                    <a:pt x="0" y="434"/>
                    <a:pt x="33" y="434"/>
                  </a:cubicBezTo>
                  <a:lnTo>
                    <a:pt x="33" y="1235"/>
                  </a:lnTo>
                  <a:lnTo>
                    <a:pt x="133" y="1202"/>
                  </a:lnTo>
                  <a:cubicBezTo>
                    <a:pt x="133" y="1202"/>
                    <a:pt x="133" y="1168"/>
                    <a:pt x="133" y="1168"/>
                  </a:cubicBezTo>
                  <a:cubicBezTo>
                    <a:pt x="133" y="1168"/>
                    <a:pt x="133" y="1135"/>
                    <a:pt x="133" y="1135"/>
                  </a:cubicBezTo>
                  <a:lnTo>
                    <a:pt x="133" y="368"/>
                  </a:lnTo>
                  <a:cubicBezTo>
                    <a:pt x="133" y="334"/>
                    <a:pt x="133" y="334"/>
                    <a:pt x="133" y="334"/>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554;p54">
              <a:extLst>
                <a:ext uri="{FF2B5EF4-FFF2-40B4-BE49-F238E27FC236}">
                  <a16:creationId xmlns:a16="http://schemas.microsoft.com/office/drawing/2014/main" id="{6580345C-7F54-4D16-BA60-F97A961130A1}"/>
                </a:ext>
              </a:extLst>
            </p:cNvPr>
            <p:cNvSpPr/>
            <p:nvPr/>
          </p:nvSpPr>
          <p:spPr>
            <a:xfrm>
              <a:off x="4184825" y="2191175"/>
              <a:ext cx="10875" cy="29625"/>
            </a:xfrm>
            <a:custGeom>
              <a:avLst/>
              <a:gdLst/>
              <a:ahLst/>
              <a:cxnLst/>
              <a:rect l="l" t="t" r="r" b="b"/>
              <a:pathLst>
                <a:path w="435" h="1185" extrusionOk="0">
                  <a:moveTo>
                    <a:pt x="201" y="1"/>
                  </a:moveTo>
                  <a:lnTo>
                    <a:pt x="101" y="67"/>
                  </a:lnTo>
                  <a:cubicBezTo>
                    <a:pt x="101" y="101"/>
                    <a:pt x="101" y="101"/>
                    <a:pt x="101" y="101"/>
                  </a:cubicBezTo>
                  <a:lnTo>
                    <a:pt x="101" y="401"/>
                  </a:lnTo>
                  <a:lnTo>
                    <a:pt x="34" y="434"/>
                  </a:lnTo>
                  <a:cubicBezTo>
                    <a:pt x="34" y="434"/>
                    <a:pt x="34" y="434"/>
                    <a:pt x="34" y="468"/>
                  </a:cubicBezTo>
                  <a:cubicBezTo>
                    <a:pt x="1" y="468"/>
                    <a:pt x="1" y="468"/>
                    <a:pt x="34" y="501"/>
                  </a:cubicBezTo>
                  <a:lnTo>
                    <a:pt x="34" y="601"/>
                  </a:lnTo>
                  <a:cubicBezTo>
                    <a:pt x="1" y="601"/>
                    <a:pt x="1" y="634"/>
                    <a:pt x="34" y="634"/>
                  </a:cubicBezTo>
                  <a:lnTo>
                    <a:pt x="101" y="568"/>
                  </a:lnTo>
                  <a:lnTo>
                    <a:pt x="101" y="935"/>
                  </a:lnTo>
                  <a:cubicBezTo>
                    <a:pt x="101" y="1001"/>
                    <a:pt x="134" y="1101"/>
                    <a:pt x="167" y="1135"/>
                  </a:cubicBezTo>
                  <a:cubicBezTo>
                    <a:pt x="184" y="1168"/>
                    <a:pt x="209" y="1185"/>
                    <a:pt x="238" y="1185"/>
                  </a:cubicBezTo>
                  <a:cubicBezTo>
                    <a:pt x="267" y="1185"/>
                    <a:pt x="301" y="1168"/>
                    <a:pt x="334" y="1135"/>
                  </a:cubicBezTo>
                  <a:lnTo>
                    <a:pt x="401" y="1101"/>
                  </a:lnTo>
                  <a:cubicBezTo>
                    <a:pt x="401" y="1101"/>
                    <a:pt x="434" y="1101"/>
                    <a:pt x="434" y="1068"/>
                  </a:cubicBezTo>
                  <a:cubicBezTo>
                    <a:pt x="434" y="1068"/>
                    <a:pt x="434" y="1035"/>
                    <a:pt x="434" y="1035"/>
                  </a:cubicBezTo>
                  <a:lnTo>
                    <a:pt x="434" y="935"/>
                  </a:lnTo>
                  <a:lnTo>
                    <a:pt x="434" y="901"/>
                  </a:lnTo>
                  <a:lnTo>
                    <a:pt x="401" y="901"/>
                  </a:lnTo>
                  <a:lnTo>
                    <a:pt x="334" y="935"/>
                  </a:lnTo>
                  <a:lnTo>
                    <a:pt x="267" y="935"/>
                  </a:lnTo>
                  <a:cubicBezTo>
                    <a:pt x="267" y="901"/>
                    <a:pt x="267" y="901"/>
                    <a:pt x="267" y="868"/>
                  </a:cubicBezTo>
                  <a:lnTo>
                    <a:pt x="201" y="501"/>
                  </a:lnTo>
                  <a:lnTo>
                    <a:pt x="334" y="434"/>
                  </a:lnTo>
                  <a:cubicBezTo>
                    <a:pt x="334" y="401"/>
                    <a:pt x="334" y="401"/>
                    <a:pt x="367" y="401"/>
                  </a:cubicBezTo>
                  <a:cubicBezTo>
                    <a:pt x="367" y="368"/>
                    <a:pt x="367" y="368"/>
                    <a:pt x="367" y="368"/>
                  </a:cubicBezTo>
                  <a:lnTo>
                    <a:pt x="367" y="234"/>
                  </a:lnTo>
                  <a:cubicBezTo>
                    <a:pt x="351" y="217"/>
                    <a:pt x="342" y="209"/>
                    <a:pt x="338" y="209"/>
                  </a:cubicBezTo>
                  <a:cubicBezTo>
                    <a:pt x="334" y="209"/>
                    <a:pt x="334" y="217"/>
                    <a:pt x="334" y="234"/>
                  </a:cubicBezTo>
                  <a:lnTo>
                    <a:pt x="201" y="301"/>
                  </a:lnTo>
                  <a:lnTo>
                    <a:pt x="201" y="34"/>
                  </a:lnTo>
                  <a:cubicBezTo>
                    <a:pt x="201" y="34"/>
                    <a:pt x="201" y="1"/>
                    <a:pt x="2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555;p54">
              <a:extLst>
                <a:ext uri="{FF2B5EF4-FFF2-40B4-BE49-F238E27FC236}">
                  <a16:creationId xmlns:a16="http://schemas.microsoft.com/office/drawing/2014/main" id="{97FB01F5-B551-41A6-8B53-EBFDD91B7751}"/>
                </a:ext>
              </a:extLst>
            </p:cNvPr>
            <p:cNvSpPr/>
            <p:nvPr/>
          </p:nvSpPr>
          <p:spPr>
            <a:xfrm>
              <a:off x="4197325" y="2184500"/>
              <a:ext cx="10050" cy="29000"/>
            </a:xfrm>
            <a:custGeom>
              <a:avLst/>
              <a:gdLst/>
              <a:ahLst/>
              <a:cxnLst/>
              <a:rect l="l" t="t" r="r" b="b"/>
              <a:pathLst>
                <a:path w="402" h="1160" extrusionOk="0">
                  <a:moveTo>
                    <a:pt x="201" y="1"/>
                  </a:moveTo>
                  <a:lnTo>
                    <a:pt x="101" y="67"/>
                  </a:lnTo>
                  <a:cubicBezTo>
                    <a:pt x="101" y="67"/>
                    <a:pt x="101" y="67"/>
                    <a:pt x="101" y="101"/>
                  </a:cubicBezTo>
                  <a:cubicBezTo>
                    <a:pt x="68" y="101"/>
                    <a:pt x="68" y="101"/>
                    <a:pt x="101" y="134"/>
                  </a:cubicBezTo>
                  <a:lnTo>
                    <a:pt x="101" y="368"/>
                  </a:lnTo>
                  <a:lnTo>
                    <a:pt x="1" y="401"/>
                  </a:lnTo>
                  <a:lnTo>
                    <a:pt x="1" y="434"/>
                  </a:lnTo>
                  <a:cubicBezTo>
                    <a:pt x="1" y="434"/>
                    <a:pt x="1" y="468"/>
                    <a:pt x="1" y="468"/>
                  </a:cubicBezTo>
                  <a:lnTo>
                    <a:pt x="1" y="568"/>
                  </a:lnTo>
                  <a:cubicBezTo>
                    <a:pt x="1" y="601"/>
                    <a:pt x="1" y="601"/>
                    <a:pt x="1" y="601"/>
                  </a:cubicBezTo>
                  <a:lnTo>
                    <a:pt x="101" y="568"/>
                  </a:lnTo>
                  <a:lnTo>
                    <a:pt x="101" y="935"/>
                  </a:lnTo>
                  <a:cubicBezTo>
                    <a:pt x="101" y="1035"/>
                    <a:pt x="101" y="1102"/>
                    <a:pt x="134" y="1135"/>
                  </a:cubicBezTo>
                  <a:cubicBezTo>
                    <a:pt x="151" y="1152"/>
                    <a:pt x="176" y="1160"/>
                    <a:pt x="205" y="1160"/>
                  </a:cubicBezTo>
                  <a:cubicBezTo>
                    <a:pt x="234" y="1160"/>
                    <a:pt x="268" y="1152"/>
                    <a:pt x="301" y="1135"/>
                  </a:cubicBezTo>
                  <a:lnTo>
                    <a:pt x="368" y="1102"/>
                  </a:lnTo>
                  <a:cubicBezTo>
                    <a:pt x="401" y="1068"/>
                    <a:pt x="401" y="1068"/>
                    <a:pt x="401" y="1068"/>
                  </a:cubicBezTo>
                  <a:cubicBezTo>
                    <a:pt x="401" y="1035"/>
                    <a:pt x="401" y="1035"/>
                    <a:pt x="401" y="1035"/>
                  </a:cubicBezTo>
                  <a:lnTo>
                    <a:pt x="401" y="901"/>
                  </a:lnTo>
                  <a:lnTo>
                    <a:pt x="368" y="901"/>
                  </a:lnTo>
                  <a:lnTo>
                    <a:pt x="301" y="935"/>
                  </a:lnTo>
                  <a:lnTo>
                    <a:pt x="234" y="935"/>
                  </a:lnTo>
                  <a:cubicBezTo>
                    <a:pt x="234" y="901"/>
                    <a:pt x="234" y="868"/>
                    <a:pt x="234" y="868"/>
                  </a:cubicBezTo>
                  <a:lnTo>
                    <a:pt x="201" y="501"/>
                  </a:lnTo>
                  <a:lnTo>
                    <a:pt x="334" y="434"/>
                  </a:lnTo>
                  <a:cubicBezTo>
                    <a:pt x="334" y="434"/>
                    <a:pt x="334" y="401"/>
                    <a:pt x="368" y="401"/>
                  </a:cubicBezTo>
                  <a:cubicBezTo>
                    <a:pt x="368" y="401"/>
                    <a:pt x="368" y="368"/>
                    <a:pt x="368" y="368"/>
                  </a:cubicBezTo>
                  <a:lnTo>
                    <a:pt x="368" y="268"/>
                  </a:lnTo>
                  <a:lnTo>
                    <a:pt x="368" y="234"/>
                  </a:lnTo>
                  <a:lnTo>
                    <a:pt x="334" y="234"/>
                  </a:lnTo>
                  <a:lnTo>
                    <a:pt x="201" y="301"/>
                  </a:lnTo>
                  <a:lnTo>
                    <a:pt x="201" y="34"/>
                  </a:lnTo>
                  <a:cubicBezTo>
                    <a:pt x="201" y="34"/>
                    <a:pt x="201" y="34"/>
                    <a:pt x="2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556;p54">
              <a:extLst>
                <a:ext uri="{FF2B5EF4-FFF2-40B4-BE49-F238E27FC236}">
                  <a16:creationId xmlns:a16="http://schemas.microsoft.com/office/drawing/2014/main" id="{3853D716-9F13-4748-93C5-AD2F62AF4EC3}"/>
                </a:ext>
              </a:extLst>
            </p:cNvPr>
            <p:cNvSpPr/>
            <p:nvPr/>
          </p:nvSpPr>
          <p:spPr>
            <a:xfrm>
              <a:off x="4209000" y="2182850"/>
              <a:ext cx="13375" cy="25025"/>
            </a:xfrm>
            <a:custGeom>
              <a:avLst/>
              <a:gdLst/>
              <a:ahLst/>
              <a:cxnLst/>
              <a:rect l="l" t="t" r="r" b="b"/>
              <a:pathLst>
                <a:path w="535" h="1001" extrusionOk="0">
                  <a:moveTo>
                    <a:pt x="401" y="234"/>
                  </a:moveTo>
                  <a:cubicBezTo>
                    <a:pt x="435" y="234"/>
                    <a:pt x="435" y="267"/>
                    <a:pt x="435" y="267"/>
                  </a:cubicBezTo>
                  <a:cubicBezTo>
                    <a:pt x="435" y="267"/>
                    <a:pt x="435" y="300"/>
                    <a:pt x="435" y="334"/>
                  </a:cubicBezTo>
                  <a:lnTo>
                    <a:pt x="201" y="467"/>
                  </a:lnTo>
                  <a:cubicBezTo>
                    <a:pt x="201" y="434"/>
                    <a:pt x="201" y="434"/>
                    <a:pt x="201" y="400"/>
                  </a:cubicBezTo>
                  <a:cubicBezTo>
                    <a:pt x="201" y="367"/>
                    <a:pt x="201" y="367"/>
                    <a:pt x="201" y="334"/>
                  </a:cubicBezTo>
                  <a:cubicBezTo>
                    <a:pt x="234" y="300"/>
                    <a:pt x="234" y="300"/>
                    <a:pt x="268" y="267"/>
                  </a:cubicBezTo>
                  <a:cubicBezTo>
                    <a:pt x="268" y="267"/>
                    <a:pt x="301" y="234"/>
                    <a:pt x="301" y="234"/>
                  </a:cubicBezTo>
                  <a:close/>
                  <a:moveTo>
                    <a:pt x="401" y="0"/>
                  </a:moveTo>
                  <a:cubicBezTo>
                    <a:pt x="368" y="0"/>
                    <a:pt x="334" y="33"/>
                    <a:pt x="301" y="33"/>
                  </a:cubicBezTo>
                  <a:cubicBezTo>
                    <a:pt x="234" y="67"/>
                    <a:pt x="201" y="100"/>
                    <a:pt x="168" y="133"/>
                  </a:cubicBezTo>
                  <a:cubicBezTo>
                    <a:pt x="134" y="200"/>
                    <a:pt x="101" y="234"/>
                    <a:pt x="101" y="300"/>
                  </a:cubicBezTo>
                  <a:cubicBezTo>
                    <a:pt x="68" y="334"/>
                    <a:pt x="68" y="400"/>
                    <a:pt x="34" y="467"/>
                  </a:cubicBezTo>
                  <a:cubicBezTo>
                    <a:pt x="34" y="534"/>
                    <a:pt x="34" y="600"/>
                    <a:pt x="34" y="667"/>
                  </a:cubicBezTo>
                  <a:cubicBezTo>
                    <a:pt x="34" y="701"/>
                    <a:pt x="1" y="767"/>
                    <a:pt x="1" y="834"/>
                  </a:cubicBezTo>
                  <a:cubicBezTo>
                    <a:pt x="34" y="867"/>
                    <a:pt x="34" y="901"/>
                    <a:pt x="68" y="934"/>
                  </a:cubicBezTo>
                  <a:cubicBezTo>
                    <a:pt x="101" y="967"/>
                    <a:pt x="101" y="1001"/>
                    <a:pt x="134" y="1001"/>
                  </a:cubicBezTo>
                  <a:cubicBezTo>
                    <a:pt x="201" y="1001"/>
                    <a:pt x="234" y="967"/>
                    <a:pt x="268" y="967"/>
                  </a:cubicBezTo>
                  <a:cubicBezTo>
                    <a:pt x="301" y="934"/>
                    <a:pt x="334" y="901"/>
                    <a:pt x="368" y="867"/>
                  </a:cubicBezTo>
                  <a:cubicBezTo>
                    <a:pt x="401" y="834"/>
                    <a:pt x="435" y="801"/>
                    <a:pt x="435" y="767"/>
                  </a:cubicBezTo>
                  <a:cubicBezTo>
                    <a:pt x="468" y="734"/>
                    <a:pt x="468" y="701"/>
                    <a:pt x="501" y="667"/>
                  </a:cubicBezTo>
                  <a:cubicBezTo>
                    <a:pt x="501" y="634"/>
                    <a:pt x="501" y="634"/>
                    <a:pt x="501" y="600"/>
                  </a:cubicBezTo>
                  <a:cubicBezTo>
                    <a:pt x="501" y="600"/>
                    <a:pt x="501" y="567"/>
                    <a:pt x="501" y="567"/>
                  </a:cubicBezTo>
                  <a:lnTo>
                    <a:pt x="468" y="567"/>
                  </a:lnTo>
                  <a:lnTo>
                    <a:pt x="368" y="634"/>
                  </a:lnTo>
                  <a:cubicBezTo>
                    <a:pt x="368" y="667"/>
                    <a:pt x="334" y="667"/>
                    <a:pt x="334" y="701"/>
                  </a:cubicBezTo>
                  <a:cubicBezTo>
                    <a:pt x="301" y="734"/>
                    <a:pt x="268" y="734"/>
                    <a:pt x="234" y="767"/>
                  </a:cubicBezTo>
                  <a:lnTo>
                    <a:pt x="168" y="767"/>
                  </a:lnTo>
                  <a:cubicBezTo>
                    <a:pt x="168" y="767"/>
                    <a:pt x="168" y="734"/>
                    <a:pt x="168" y="734"/>
                  </a:cubicBezTo>
                  <a:cubicBezTo>
                    <a:pt x="168" y="701"/>
                    <a:pt x="168" y="667"/>
                    <a:pt x="168" y="667"/>
                  </a:cubicBezTo>
                  <a:lnTo>
                    <a:pt x="501" y="467"/>
                  </a:lnTo>
                  <a:cubicBezTo>
                    <a:pt x="535" y="434"/>
                    <a:pt x="535" y="434"/>
                    <a:pt x="535" y="434"/>
                  </a:cubicBezTo>
                  <a:cubicBezTo>
                    <a:pt x="535" y="400"/>
                    <a:pt x="535" y="400"/>
                    <a:pt x="535" y="400"/>
                  </a:cubicBezTo>
                  <a:lnTo>
                    <a:pt x="535" y="300"/>
                  </a:lnTo>
                  <a:cubicBezTo>
                    <a:pt x="535" y="267"/>
                    <a:pt x="535" y="200"/>
                    <a:pt x="535" y="167"/>
                  </a:cubicBezTo>
                  <a:cubicBezTo>
                    <a:pt x="535" y="133"/>
                    <a:pt x="501" y="100"/>
                    <a:pt x="468" y="67"/>
                  </a:cubicBezTo>
                  <a:cubicBezTo>
                    <a:pt x="468" y="33"/>
                    <a:pt x="435" y="33"/>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557;p54">
              <a:extLst>
                <a:ext uri="{FF2B5EF4-FFF2-40B4-BE49-F238E27FC236}">
                  <a16:creationId xmlns:a16="http://schemas.microsoft.com/office/drawing/2014/main" id="{FF07A6F8-412A-4B8B-97EE-57FD1ACC1678}"/>
                </a:ext>
              </a:extLst>
            </p:cNvPr>
            <p:cNvSpPr/>
            <p:nvPr/>
          </p:nvSpPr>
          <p:spPr>
            <a:xfrm>
              <a:off x="4224850" y="2163650"/>
              <a:ext cx="14200" cy="35050"/>
            </a:xfrm>
            <a:custGeom>
              <a:avLst/>
              <a:gdLst/>
              <a:ahLst/>
              <a:cxnLst/>
              <a:rect l="l" t="t" r="r" b="b"/>
              <a:pathLst>
                <a:path w="568" h="1402" extrusionOk="0">
                  <a:moveTo>
                    <a:pt x="401" y="635"/>
                  </a:moveTo>
                  <a:cubicBezTo>
                    <a:pt x="434" y="668"/>
                    <a:pt x="434" y="735"/>
                    <a:pt x="434" y="768"/>
                  </a:cubicBezTo>
                  <a:lnTo>
                    <a:pt x="434" y="901"/>
                  </a:lnTo>
                  <a:cubicBezTo>
                    <a:pt x="434" y="935"/>
                    <a:pt x="434" y="1002"/>
                    <a:pt x="401" y="1035"/>
                  </a:cubicBezTo>
                  <a:cubicBezTo>
                    <a:pt x="368" y="1102"/>
                    <a:pt x="334" y="1135"/>
                    <a:pt x="301" y="1168"/>
                  </a:cubicBezTo>
                  <a:lnTo>
                    <a:pt x="234" y="1168"/>
                  </a:lnTo>
                  <a:cubicBezTo>
                    <a:pt x="167" y="1135"/>
                    <a:pt x="167" y="1102"/>
                    <a:pt x="167" y="1035"/>
                  </a:cubicBezTo>
                  <a:cubicBezTo>
                    <a:pt x="167" y="1002"/>
                    <a:pt x="167" y="968"/>
                    <a:pt x="167" y="935"/>
                  </a:cubicBezTo>
                  <a:cubicBezTo>
                    <a:pt x="167" y="868"/>
                    <a:pt x="201" y="801"/>
                    <a:pt x="234" y="735"/>
                  </a:cubicBezTo>
                  <a:cubicBezTo>
                    <a:pt x="234" y="701"/>
                    <a:pt x="268" y="668"/>
                    <a:pt x="301" y="635"/>
                  </a:cubicBezTo>
                  <a:close/>
                  <a:moveTo>
                    <a:pt x="534" y="1"/>
                  </a:moveTo>
                  <a:lnTo>
                    <a:pt x="434" y="68"/>
                  </a:lnTo>
                  <a:cubicBezTo>
                    <a:pt x="434" y="101"/>
                    <a:pt x="434" y="101"/>
                    <a:pt x="434" y="134"/>
                  </a:cubicBezTo>
                  <a:lnTo>
                    <a:pt x="434" y="468"/>
                  </a:lnTo>
                  <a:lnTo>
                    <a:pt x="268" y="468"/>
                  </a:lnTo>
                  <a:cubicBezTo>
                    <a:pt x="234" y="501"/>
                    <a:pt x="201" y="535"/>
                    <a:pt x="167" y="568"/>
                  </a:cubicBezTo>
                  <a:cubicBezTo>
                    <a:pt x="101" y="635"/>
                    <a:pt x="67" y="735"/>
                    <a:pt x="34" y="835"/>
                  </a:cubicBezTo>
                  <a:cubicBezTo>
                    <a:pt x="34" y="901"/>
                    <a:pt x="34" y="935"/>
                    <a:pt x="1" y="1002"/>
                  </a:cubicBezTo>
                  <a:lnTo>
                    <a:pt x="1" y="1135"/>
                  </a:lnTo>
                  <a:cubicBezTo>
                    <a:pt x="34" y="1168"/>
                    <a:pt x="34" y="1202"/>
                    <a:pt x="34" y="1268"/>
                  </a:cubicBezTo>
                  <a:cubicBezTo>
                    <a:pt x="34" y="1302"/>
                    <a:pt x="67" y="1335"/>
                    <a:pt x="101" y="1368"/>
                  </a:cubicBezTo>
                  <a:cubicBezTo>
                    <a:pt x="101" y="1368"/>
                    <a:pt x="134" y="1402"/>
                    <a:pt x="167" y="1402"/>
                  </a:cubicBezTo>
                  <a:cubicBezTo>
                    <a:pt x="201" y="1402"/>
                    <a:pt x="234" y="1402"/>
                    <a:pt x="268" y="1368"/>
                  </a:cubicBezTo>
                  <a:lnTo>
                    <a:pt x="334" y="1335"/>
                  </a:lnTo>
                  <a:lnTo>
                    <a:pt x="368" y="1268"/>
                  </a:lnTo>
                  <a:lnTo>
                    <a:pt x="401" y="1235"/>
                  </a:lnTo>
                  <a:lnTo>
                    <a:pt x="434" y="1168"/>
                  </a:lnTo>
                  <a:lnTo>
                    <a:pt x="434" y="1235"/>
                  </a:lnTo>
                  <a:lnTo>
                    <a:pt x="534" y="1202"/>
                  </a:lnTo>
                  <a:lnTo>
                    <a:pt x="568" y="1168"/>
                  </a:lnTo>
                  <a:cubicBezTo>
                    <a:pt x="568" y="1168"/>
                    <a:pt x="568" y="1135"/>
                    <a:pt x="568" y="1135"/>
                  </a:cubicBezTo>
                  <a:lnTo>
                    <a:pt x="568" y="34"/>
                  </a:lnTo>
                  <a:cubicBezTo>
                    <a:pt x="568" y="34"/>
                    <a:pt x="568" y="1"/>
                    <a:pt x="5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558;p54">
              <a:extLst>
                <a:ext uri="{FF2B5EF4-FFF2-40B4-BE49-F238E27FC236}">
                  <a16:creationId xmlns:a16="http://schemas.microsoft.com/office/drawing/2014/main" id="{FA10037A-E0FE-4CA5-81DB-932C9A704B3F}"/>
                </a:ext>
              </a:extLst>
            </p:cNvPr>
            <p:cNvSpPr/>
            <p:nvPr/>
          </p:nvSpPr>
          <p:spPr>
            <a:xfrm>
              <a:off x="4310750" y="2121125"/>
              <a:ext cx="12525" cy="30050"/>
            </a:xfrm>
            <a:custGeom>
              <a:avLst/>
              <a:gdLst/>
              <a:ahLst/>
              <a:cxnLst/>
              <a:rect l="l" t="t" r="r" b="b"/>
              <a:pathLst>
                <a:path w="501" h="1202" extrusionOk="0">
                  <a:moveTo>
                    <a:pt x="67" y="1"/>
                  </a:moveTo>
                  <a:lnTo>
                    <a:pt x="34" y="34"/>
                  </a:lnTo>
                  <a:lnTo>
                    <a:pt x="0" y="67"/>
                  </a:lnTo>
                  <a:cubicBezTo>
                    <a:pt x="0" y="67"/>
                    <a:pt x="0" y="67"/>
                    <a:pt x="0" y="101"/>
                  </a:cubicBezTo>
                  <a:lnTo>
                    <a:pt x="0" y="1168"/>
                  </a:lnTo>
                  <a:cubicBezTo>
                    <a:pt x="0" y="1201"/>
                    <a:pt x="0" y="1201"/>
                    <a:pt x="0" y="1201"/>
                  </a:cubicBezTo>
                  <a:lnTo>
                    <a:pt x="34" y="1201"/>
                  </a:lnTo>
                  <a:lnTo>
                    <a:pt x="467" y="968"/>
                  </a:lnTo>
                  <a:cubicBezTo>
                    <a:pt x="501" y="935"/>
                    <a:pt x="501" y="935"/>
                    <a:pt x="501" y="935"/>
                  </a:cubicBezTo>
                  <a:cubicBezTo>
                    <a:pt x="501" y="901"/>
                    <a:pt x="501" y="901"/>
                    <a:pt x="501" y="901"/>
                  </a:cubicBezTo>
                  <a:lnTo>
                    <a:pt x="501" y="835"/>
                  </a:lnTo>
                  <a:cubicBezTo>
                    <a:pt x="501" y="835"/>
                    <a:pt x="501" y="801"/>
                    <a:pt x="501" y="801"/>
                  </a:cubicBezTo>
                  <a:lnTo>
                    <a:pt x="467" y="801"/>
                  </a:lnTo>
                  <a:lnTo>
                    <a:pt x="67" y="1001"/>
                  </a:lnTo>
                  <a:lnTo>
                    <a:pt x="67" y="34"/>
                  </a:lnTo>
                  <a:cubicBezTo>
                    <a:pt x="67" y="34"/>
                    <a:pt x="67" y="1"/>
                    <a:pt x="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559;p54">
              <a:extLst>
                <a:ext uri="{FF2B5EF4-FFF2-40B4-BE49-F238E27FC236}">
                  <a16:creationId xmlns:a16="http://schemas.microsoft.com/office/drawing/2014/main" id="{1B6E31EC-09D1-4277-B022-A025D444A281}"/>
                </a:ext>
              </a:extLst>
            </p:cNvPr>
            <p:cNvSpPr/>
            <p:nvPr/>
          </p:nvSpPr>
          <p:spPr>
            <a:xfrm>
              <a:off x="4324925" y="2116950"/>
              <a:ext cx="11700" cy="25050"/>
            </a:xfrm>
            <a:custGeom>
              <a:avLst/>
              <a:gdLst/>
              <a:ahLst/>
              <a:cxnLst/>
              <a:rect l="l" t="t" r="r" b="b"/>
              <a:pathLst>
                <a:path w="468" h="1002" extrusionOk="0">
                  <a:moveTo>
                    <a:pt x="367" y="434"/>
                  </a:moveTo>
                  <a:lnTo>
                    <a:pt x="367" y="468"/>
                  </a:lnTo>
                  <a:cubicBezTo>
                    <a:pt x="367" y="501"/>
                    <a:pt x="367" y="535"/>
                    <a:pt x="367" y="568"/>
                  </a:cubicBezTo>
                  <a:cubicBezTo>
                    <a:pt x="367" y="601"/>
                    <a:pt x="334" y="635"/>
                    <a:pt x="334" y="668"/>
                  </a:cubicBezTo>
                  <a:cubicBezTo>
                    <a:pt x="301" y="701"/>
                    <a:pt x="301" y="735"/>
                    <a:pt x="267" y="768"/>
                  </a:cubicBezTo>
                  <a:cubicBezTo>
                    <a:pt x="267" y="801"/>
                    <a:pt x="234" y="801"/>
                    <a:pt x="201" y="835"/>
                  </a:cubicBezTo>
                  <a:lnTo>
                    <a:pt x="101" y="835"/>
                  </a:lnTo>
                  <a:cubicBezTo>
                    <a:pt x="101" y="835"/>
                    <a:pt x="101" y="801"/>
                    <a:pt x="101" y="801"/>
                  </a:cubicBezTo>
                  <a:cubicBezTo>
                    <a:pt x="101" y="801"/>
                    <a:pt x="101" y="768"/>
                    <a:pt x="101" y="768"/>
                  </a:cubicBezTo>
                  <a:cubicBezTo>
                    <a:pt x="101" y="735"/>
                    <a:pt x="101" y="701"/>
                    <a:pt x="134" y="668"/>
                  </a:cubicBezTo>
                  <a:cubicBezTo>
                    <a:pt x="167" y="601"/>
                    <a:pt x="201" y="568"/>
                    <a:pt x="234" y="535"/>
                  </a:cubicBezTo>
                  <a:lnTo>
                    <a:pt x="367" y="434"/>
                  </a:lnTo>
                  <a:close/>
                  <a:moveTo>
                    <a:pt x="334" y="1"/>
                  </a:moveTo>
                  <a:cubicBezTo>
                    <a:pt x="301" y="1"/>
                    <a:pt x="267" y="1"/>
                    <a:pt x="267" y="34"/>
                  </a:cubicBezTo>
                  <a:cubicBezTo>
                    <a:pt x="234" y="34"/>
                    <a:pt x="201" y="68"/>
                    <a:pt x="167" y="101"/>
                  </a:cubicBezTo>
                  <a:cubicBezTo>
                    <a:pt x="134" y="134"/>
                    <a:pt x="134" y="134"/>
                    <a:pt x="101" y="201"/>
                  </a:cubicBezTo>
                  <a:cubicBezTo>
                    <a:pt x="101" y="201"/>
                    <a:pt x="67" y="234"/>
                    <a:pt x="67" y="268"/>
                  </a:cubicBezTo>
                  <a:cubicBezTo>
                    <a:pt x="67" y="301"/>
                    <a:pt x="34" y="334"/>
                    <a:pt x="34" y="368"/>
                  </a:cubicBezTo>
                  <a:lnTo>
                    <a:pt x="34" y="401"/>
                  </a:lnTo>
                  <a:lnTo>
                    <a:pt x="101" y="401"/>
                  </a:lnTo>
                  <a:lnTo>
                    <a:pt x="134" y="368"/>
                  </a:lnTo>
                  <a:lnTo>
                    <a:pt x="134" y="334"/>
                  </a:lnTo>
                  <a:cubicBezTo>
                    <a:pt x="134" y="301"/>
                    <a:pt x="134" y="301"/>
                    <a:pt x="167" y="268"/>
                  </a:cubicBezTo>
                  <a:cubicBezTo>
                    <a:pt x="167" y="234"/>
                    <a:pt x="201" y="201"/>
                    <a:pt x="234" y="201"/>
                  </a:cubicBezTo>
                  <a:cubicBezTo>
                    <a:pt x="251" y="184"/>
                    <a:pt x="267" y="176"/>
                    <a:pt x="284" y="176"/>
                  </a:cubicBezTo>
                  <a:cubicBezTo>
                    <a:pt x="301" y="176"/>
                    <a:pt x="317" y="184"/>
                    <a:pt x="334" y="201"/>
                  </a:cubicBezTo>
                  <a:cubicBezTo>
                    <a:pt x="367" y="234"/>
                    <a:pt x="367" y="268"/>
                    <a:pt x="367" y="301"/>
                  </a:cubicBezTo>
                  <a:lnTo>
                    <a:pt x="201" y="434"/>
                  </a:lnTo>
                  <a:cubicBezTo>
                    <a:pt x="167" y="468"/>
                    <a:pt x="134" y="468"/>
                    <a:pt x="134" y="501"/>
                  </a:cubicBezTo>
                  <a:cubicBezTo>
                    <a:pt x="101" y="535"/>
                    <a:pt x="67" y="568"/>
                    <a:pt x="67" y="601"/>
                  </a:cubicBezTo>
                  <a:cubicBezTo>
                    <a:pt x="34" y="635"/>
                    <a:pt x="1" y="668"/>
                    <a:pt x="1" y="735"/>
                  </a:cubicBezTo>
                  <a:cubicBezTo>
                    <a:pt x="1" y="768"/>
                    <a:pt x="1" y="801"/>
                    <a:pt x="1" y="835"/>
                  </a:cubicBezTo>
                  <a:cubicBezTo>
                    <a:pt x="1" y="868"/>
                    <a:pt x="34" y="935"/>
                    <a:pt x="34" y="968"/>
                  </a:cubicBezTo>
                  <a:cubicBezTo>
                    <a:pt x="34" y="968"/>
                    <a:pt x="67" y="1002"/>
                    <a:pt x="67" y="1002"/>
                  </a:cubicBezTo>
                  <a:lnTo>
                    <a:pt x="134" y="1002"/>
                  </a:lnTo>
                  <a:cubicBezTo>
                    <a:pt x="167" y="1002"/>
                    <a:pt x="201" y="1002"/>
                    <a:pt x="201" y="968"/>
                  </a:cubicBezTo>
                  <a:lnTo>
                    <a:pt x="267" y="935"/>
                  </a:lnTo>
                  <a:cubicBezTo>
                    <a:pt x="301" y="901"/>
                    <a:pt x="301" y="901"/>
                    <a:pt x="334" y="868"/>
                  </a:cubicBezTo>
                  <a:cubicBezTo>
                    <a:pt x="334" y="868"/>
                    <a:pt x="367" y="835"/>
                    <a:pt x="367" y="801"/>
                  </a:cubicBezTo>
                  <a:cubicBezTo>
                    <a:pt x="401" y="801"/>
                    <a:pt x="401" y="768"/>
                    <a:pt x="401" y="735"/>
                  </a:cubicBezTo>
                  <a:lnTo>
                    <a:pt x="401" y="801"/>
                  </a:lnTo>
                  <a:cubicBezTo>
                    <a:pt x="401" y="801"/>
                    <a:pt x="401" y="801"/>
                    <a:pt x="401" y="835"/>
                  </a:cubicBezTo>
                  <a:lnTo>
                    <a:pt x="434" y="835"/>
                  </a:lnTo>
                  <a:lnTo>
                    <a:pt x="468" y="801"/>
                  </a:lnTo>
                  <a:cubicBezTo>
                    <a:pt x="468" y="801"/>
                    <a:pt x="468" y="768"/>
                    <a:pt x="468" y="768"/>
                  </a:cubicBezTo>
                  <a:cubicBezTo>
                    <a:pt x="468" y="768"/>
                    <a:pt x="468" y="735"/>
                    <a:pt x="468" y="735"/>
                  </a:cubicBezTo>
                  <a:lnTo>
                    <a:pt x="468" y="234"/>
                  </a:lnTo>
                  <a:cubicBezTo>
                    <a:pt x="468" y="201"/>
                    <a:pt x="468" y="134"/>
                    <a:pt x="468" y="101"/>
                  </a:cubicBezTo>
                  <a:cubicBezTo>
                    <a:pt x="468" y="68"/>
                    <a:pt x="434" y="34"/>
                    <a:pt x="434" y="34"/>
                  </a:cubicBezTo>
                  <a:cubicBezTo>
                    <a:pt x="401" y="1"/>
                    <a:pt x="367" y="1"/>
                    <a:pt x="3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560;p54">
              <a:extLst>
                <a:ext uri="{FF2B5EF4-FFF2-40B4-BE49-F238E27FC236}">
                  <a16:creationId xmlns:a16="http://schemas.microsoft.com/office/drawing/2014/main" id="{4E66181E-E5B2-4671-81E4-1EC87284E9A1}"/>
                </a:ext>
              </a:extLst>
            </p:cNvPr>
            <p:cNvSpPr/>
            <p:nvPr/>
          </p:nvSpPr>
          <p:spPr>
            <a:xfrm>
              <a:off x="4339925" y="2108625"/>
              <a:ext cx="11700" cy="24000"/>
            </a:xfrm>
            <a:custGeom>
              <a:avLst/>
              <a:gdLst/>
              <a:ahLst/>
              <a:cxnLst/>
              <a:rect l="l" t="t" r="r" b="b"/>
              <a:pathLst>
                <a:path w="468" h="960" extrusionOk="0">
                  <a:moveTo>
                    <a:pt x="301" y="0"/>
                  </a:moveTo>
                  <a:cubicBezTo>
                    <a:pt x="268" y="34"/>
                    <a:pt x="234" y="34"/>
                    <a:pt x="234" y="34"/>
                  </a:cubicBezTo>
                  <a:cubicBezTo>
                    <a:pt x="168" y="67"/>
                    <a:pt x="134" y="100"/>
                    <a:pt x="134" y="134"/>
                  </a:cubicBezTo>
                  <a:cubicBezTo>
                    <a:pt x="101" y="134"/>
                    <a:pt x="68" y="167"/>
                    <a:pt x="68" y="200"/>
                  </a:cubicBezTo>
                  <a:cubicBezTo>
                    <a:pt x="34" y="234"/>
                    <a:pt x="34" y="267"/>
                    <a:pt x="34" y="334"/>
                  </a:cubicBezTo>
                  <a:cubicBezTo>
                    <a:pt x="1" y="367"/>
                    <a:pt x="1" y="401"/>
                    <a:pt x="34" y="434"/>
                  </a:cubicBezTo>
                  <a:cubicBezTo>
                    <a:pt x="1" y="467"/>
                    <a:pt x="34" y="501"/>
                    <a:pt x="68" y="567"/>
                  </a:cubicBezTo>
                  <a:cubicBezTo>
                    <a:pt x="68" y="584"/>
                    <a:pt x="84" y="592"/>
                    <a:pt x="105" y="592"/>
                  </a:cubicBezTo>
                  <a:cubicBezTo>
                    <a:pt x="126" y="592"/>
                    <a:pt x="151" y="584"/>
                    <a:pt x="168" y="567"/>
                  </a:cubicBezTo>
                  <a:lnTo>
                    <a:pt x="368" y="567"/>
                  </a:lnTo>
                  <a:cubicBezTo>
                    <a:pt x="368" y="567"/>
                    <a:pt x="368" y="601"/>
                    <a:pt x="368" y="601"/>
                  </a:cubicBezTo>
                  <a:cubicBezTo>
                    <a:pt x="368" y="634"/>
                    <a:pt x="368" y="634"/>
                    <a:pt x="368" y="667"/>
                  </a:cubicBezTo>
                  <a:cubicBezTo>
                    <a:pt x="335" y="667"/>
                    <a:pt x="335" y="701"/>
                    <a:pt x="301" y="701"/>
                  </a:cubicBezTo>
                  <a:cubicBezTo>
                    <a:pt x="301" y="734"/>
                    <a:pt x="268" y="734"/>
                    <a:pt x="268" y="767"/>
                  </a:cubicBezTo>
                  <a:lnTo>
                    <a:pt x="234" y="801"/>
                  </a:lnTo>
                  <a:cubicBezTo>
                    <a:pt x="201" y="801"/>
                    <a:pt x="168" y="834"/>
                    <a:pt x="134" y="834"/>
                  </a:cubicBezTo>
                  <a:cubicBezTo>
                    <a:pt x="134" y="834"/>
                    <a:pt x="101" y="801"/>
                    <a:pt x="101" y="801"/>
                  </a:cubicBezTo>
                  <a:lnTo>
                    <a:pt x="34" y="801"/>
                  </a:lnTo>
                  <a:cubicBezTo>
                    <a:pt x="34" y="834"/>
                    <a:pt x="34" y="834"/>
                    <a:pt x="34" y="868"/>
                  </a:cubicBezTo>
                  <a:cubicBezTo>
                    <a:pt x="34" y="868"/>
                    <a:pt x="34" y="901"/>
                    <a:pt x="34" y="901"/>
                  </a:cubicBezTo>
                  <a:cubicBezTo>
                    <a:pt x="34" y="934"/>
                    <a:pt x="68" y="934"/>
                    <a:pt x="68" y="934"/>
                  </a:cubicBezTo>
                  <a:cubicBezTo>
                    <a:pt x="84" y="951"/>
                    <a:pt x="101" y="959"/>
                    <a:pt x="114" y="959"/>
                  </a:cubicBezTo>
                  <a:cubicBezTo>
                    <a:pt x="126" y="959"/>
                    <a:pt x="134" y="951"/>
                    <a:pt x="134" y="934"/>
                  </a:cubicBezTo>
                  <a:cubicBezTo>
                    <a:pt x="168" y="934"/>
                    <a:pt x="201" y="934"/>
                    <a:pt x="234" y="901"/>
                  </a:cubicBezTo>
                  <a:cubicBezTo>
                    <a:pt x="268" y="901"/>
                    <a:pt x="301" y="868"/>
                    <a:pt x="335" y="834"/>
                  </a:cubicBezTo>
                  <a:lnTo>
                    <a:pt x="401" y="734"/>
                  </a:lnTo>
                  <a:cubicBezTo>
                    <a:pt x="435" y="701"/>
                    <a:pt x="435" y="667"/>
                    <a:pt x="468" y="634"/>
                  </a:cubicBezTo>
                  <a:cubicBezTo>
                    <a:pt x="468" y="601"/>
                    <a:pt x="468" y="567"/>
                    <a:pt x="468" y="534"/>
                  </a:cubicBezTo>
                  <a:cubicBezTo>
                    <a:pt x="468" y="501"/>
                    <a:pt x="468" y="467"/>
                    <a:pt x="468" y="434"/>
                  </a:cubicBezTo>
                  <a:cubicBezTo>
                    <a:pt x="435" y="401"/>
                    <a:pt x="401" y="367"/>
                    <a:pt x="368" y="367"/>
                  </a:cubicBezTo>
                  <a:lnTo>
                    <a:pt x="301" y="367"/>
                  </a:lnTo>
                  <a:lnTo>
                    <a:pt x="201" y="401"/>
                  </a:lnTo>
                  <a:lnTo>
                    <a:pt x="134" y="401"/>
                  </a:lnTo>
                  <a:lnTo>
                    <a:pt x="134" y="334"/>
                  </a:lnTo>
                  <a:cubicBezTo>
                    <a:pt x="134" y="300"/>
                    <a:pt x="134" y="267"/>
                    <a:pt x="168" y="234"/>
                  </a:cubicBezTo>
                  <a:cubicBezTo>
                    <a:pt x="168" y="200"/>
                    <a:pt x="201" y="200"/>
                    <a:pt x="234" y="167"/>
                  </a:cubicBezTo>
                  <a:cubicBezTo>
                    <a:pt x="268" y="134"/>
                    <a:pt x="301" y="134"/>
                    <a:pt x="335" y="134"/>
                  </a:cubicBezTo>
                  <a:cubicBezTo>
                    <a:pt x="335" y="134"/>
                    <a:pt x="368" y="167"/>
                    <a:pt x="368" y="167"/>
                  </a:cubicBezTo>
                  <a:lnTo>
                    <a:pt x="401" y="167"/>
                  </a:lnTo>
                  <a:lnTo>
                    <a:pt x="435" y="134"/>
                  </a:lnTo>
                  <a:cubicBezTo>
                    <a:pt x="435" y="134"/>
                    <a:pt x="435" y="100"/>
                    <a:pt x="435" y="100"/>
                  </a:cubicBezTo>
                  <a:cubicBezTo>
                    <a:pt x="435" y="100"/>
                    <a:pt x="435" y="67"/>
                    <a:pt x="435" y="34"/>
                  </a:cubicBezTo>
                  <a:cubicBezTo>
                    <a:pt x="401" y="34"/>
                    <a:pt x="401" y="34"/>
                    <a:pt x="3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561;p54">
              <a:extLst>
                <a:ext uri="{FF2B5EF4-FFF2-40B4-BE49-F238E27FC236}">
                  <a16:creationId xmlns:a16="http://schemas.microsoft.com/office/drawing/2014/main" id="{E5245011-448A-43C6-A536-F41E406A28BC}"/>
                </a:ext>
              </a:extLst>
            </p:cNvPr>
            <p:cNvSpPr/>
            <p:nvPr/>
          </p:nvSpPr>
          <p:spPr>
            <a:xfrm>
              <a:off x="4352450" y="2095275"/>
              <a:ext cx="10025" cy="28800"/>
            </a:xfrm>
            <a:custGeom>
              <a:avLst/>
              <a:gdLst/>
              <a:ahLst/>
              <a:cxnLst/>
              <a:rect l="l" t="t" r="r" b="b"/>
              <a:pathLst>
                <a:path w="401" h="1152" extrusionOk="0">
                  <a:moveTo>
                    <a:pt x="167" y="1"/>
                  </a:moveTo>
                  <a:lnTo>
                    <a:pt x="134" y="34"/>
                  </a:lnTo>
                  <a:cubicBezTo>
                    <a:pt x="100" y="67"/>
                    <a:pt x="100" y="67"/>
                    <a:pt x="134" y="101"/>
                  </a:cubicBezTo>
                  <a:lnTo>
                    <a:pt x="134" y="367"/>
                  </a:lnTo>
                  <a:lnTo>
                    <a:pt x="34" y="401"/>
                  </a:lnTo>
                  <a:lnTo>
                    <a:pt x="0" y="434"/>
                  </a:lnTo>
                  <a:cubicBezTo>
                    <a:pt x="0" y="434"/>
                    <a:pt x="0" y="468"/>
                    <a:pt x="0" y="468"/>
                  </a:cubicBezTo>
                  <a:lnTo>
                    <a:pt x="0" y="534"/>
                  </a:lnTo>
                  <a:cubicBezTo>
                    <a:pt x="0" y="534"/>
                    <a:pt x="0" y="534"/>
                    <a:pt x="0" y="568"/>
                  </a:cubicBezTo>
                  <a:lnTo>
                    <a:pt x="34" y="568"/>
                  </a:lnTo>
                  <a:lnTo>
                    <a:pt x="134" y="501"/>
                  </a:lnTo>
                  <a:lnTo>
                    <a:pt x="134" y="935"/>
                  </a:lnTo>
                  <a:cubicBezTo>
                    <a:pt x="100" y="1001"/>
                    <a:pt x="134" y="1068"/>
                    <a:pt x="167" y="1101"/>
                  </a:cubicBezTo>
                  <a:cubicBezTo>
                    <a:pt x="184" y="1135"/>
                    <a:pt x="200" y="1151"/>
                    <a:pt x="221" y="1151"/>
                  </a:cubicBezTo>
                  <a:cubicBezTo>
                    <a:pt x="242" y="1151"/>
                    <a:pt x="267" y="1135"/>
                    <a:pt x="301" y="1101"/>
                  </a:cubicBezTo>
                  <a:lnTo>
                    <a:pt x="367" y="1068"/>
                  </a:lnTo>
                  <a:cubicBezTo>
                    <a:pt x="367" y="1068"/>
                    <a:pt x="401" y="1068"/>
                    <a:pt x="401" y="1035"/>
                  </a:cubicBezTo>
                  <a:cubicBezTo>
                    <a:pt x="401" y="1035"/>
                    <a:pt x="401" y="1035"/>
                    <a:pt x="401" y="1001"/>
                  </a:cubicBezTo>
                  <a:lnTo>
                    <a:pt x="401" y="968"/>
                  </a:lnTo>
                  <a:cubicBezTo>
                    <a:pt x="401" y="968"/>
                    <a:pt x="401" y="935"/>
                    <a:pt x="401" y="935"/>
                  </a:cubicBezTo>
                  <a:lnTo>
                    <a:pt x="367" y="935"/>
                  </a:lnTo>
                  <a:lnTo>
                    <a:pt x="301" y="968"/>
                  </a:lnTo>
                  <a:lnTo>
                    <a:pt x="234" y="968"/>
                  </a:lnTo>
                  <a:cubicBezTo>
                    <a:pt x="234" y="968"/>
                    <a:pt x="234" y="935"/>
                    <a:pt x="234" y="935"/>
                  </a:cubicBezTo>
                  <a:cubicBezTo>
                    <a:pt x="234" y="901"/>
                    <a:pt x="234" y="901"/>
                    <a:pt x="234" y="868"/>
                  </a:cubicBezTo>
                  <a:lnTo>
                    <a:pt x="167" y="434"/>
                  </a:lnTo>
                  <a:lnTo>
                    <a:pt x="301" y="367"/>
                  </a:lnTo>
                  <a:cubicBezTo>
                    <a:pt x="301" y="367"/>
                    <a:pt x="301" y="334"/>
                    <a:pt x="334" y="334"/>
                  </a:cubicBezTo>
                  <a:cubicBezTo>
                    <a:pt x="334" y="334"/>
                    <a:pt x="334" y="301"/>
                    <a:pt x="334" y="301"/>
                  </a:cubicBezTo>
                  <a:lnTo>
                    <a:pt x="334" y="234"/>
                  </a:lnTo>
                  <a:cubicBezTo>
                    <a:pt x="334" y="234"/>
                    <a:pt x="334" y="234"/>
                    <a:pt x="334" y="201"/>
                  </a:cubicBezTo>
                  <a:lnTo>
                    <a:pt x="301" y="201"/>
                  </a:lnTo>
                  <a:lnTo>
                    <a:pt x="167" y="301"/>
                  </a:lnTo>
                  <a:lnTo>
                    <a:pt x="167" y="34"/>
                  </a:lnTo>
                  <a:lnTo>
                    <a:pt x="16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562;p54">
              <a:extLst>
                <a:ext uri="{FF2B5EF4-FFF2-40B4-BE49-F238E27FC236}">
                  <a16:creationId xmlns:a16="http://schemas.microsoft.com/office/drawing/2014/main" id="{B4AFDB83-65E4-4BE7-A522-EF5DFFC7FC09}"/>
                </a:ext>
              </a:extLst>
            </p:cNvPr>
            <p:cNvSpPr/>
            <p:nvPr/>
          </p:nvSpPr>
          <p:spPr>
            <a:xfrm>
              <a:off x="4372450" y="2090275"/>
              <a:ext cx="7550" cy="25050"/>
            </a:xfrm>
            <a:custGeom>
              <a:avLst/>
              <a:gdLst/>
              <a:ahLst/>
              <a:cxnLst/>
              <a:rect l="l" t="t" r="r" b="b"/>
              <a:pathLst>
                <a:path w="302" h="1002" extrusionOk="0">
                  <a:moveTo>
                    <a:pt x="268" y="0"/>
                  </a:moveTo>
                  <a:lnTo>
                    <a:pt x="234" y="34"/>
                  </a:lnTo>
                  <a:cubicBezTo>
                    <a:pt x="201" y="67"/>
                    <a:pt x="168" y="67"/>
                    <a:pt x="134" y="100"/>
                  </a:cubicBezTo>
                  <a:cubicBezTo>
                    <a:pt x="134" y="134"/>
                    <a:pt x="101" y="167"/>
                    <a:pt x="101" y="201"/>
                  </a:cubicBezTo>
                  <a:lnTo>
                    <a:pt x="101" y="167"/>
                  </a:lnTo>
                  <a:cubicBezTo>
                    <a:pt x="101" y="134"/>
                    <a:pt x="101" y="134"/>
                    <a:pt x="101" y="134"/>
                  </a:cubicBezTo>
                  <a:lnTo>
                    <a:pt x="68" y="134"/>
                  </a:lnTo>
                  <a:lnTo>
                    <a:pt x="34" y="167"/>
                  </a:lnTo>
                  <a:lnTo>
                    <a:pt x="1" y="167"/>
                  </a:lnTo>
                  <a:cubicBezTo>
                    <a:pt x="1" y="201"/>
                    <a:pt x="1" y="201"/>
                    <a:pt x="1" y="234"/>
                  </a:cubicBezTo>
                  <a:lnTo>
                    <a:pt x="1" y="968"/>
                  </a:lnTo>
                  <a:cubicBezTo>
                    <a:pt x="1" y="1001"/>
                    <a:pt x="1" y="1001"/>
                    <a:pt x="1" y="1001"/>
                  </a:cubicBezTo>
                  <a:lnTo>
                    <a:pt x="68" y="1001"/>
                  </a:lnTo>
                  <a:lnTo>
                    <a:pt x="101" y="968"/>
                  </a:lnTo>
                  <a:cubicBezTo>
                    <a:pt x="101" y="968"/>
                    <a:pt x="101" y="968"/>
                    <a:pt x="101" y="934"/>
                  </a:cubicBezTo>
                  <a:lnTo>
                    <a:pt x="101" y="467"/>
                  </a:lnTo>
                  <a:cubicBezTo>
                    <a:pt x="68" y="334"/>
                    <a:pt x="134" y="234"/>
                    <a:pt x="234" y="201"/>
                  </a:cubicBezTo>
                  <a:lnTo>
                    <a:pt x="268" y="167"/>
                  </a:lnTo>
                  <a:cubicBezTo>
                    <a:pt x="301" y="134"/>
                    <a:pt x="301" y="134"/>
                    <a:pt x="301" y="134"/>
                  </a:cubicBezTo>
                  <a:cubicBezTo>
                    <a:pt x="301" y="100"/>
                    <a:pt x="301" y="100"/>
                    <a:pt x="301" y="100"/>
                  </a:cubicBezTo>
                  <a:lnTo>
                    <a:pt x="301" y="34"/>
                  </a:lnTo>
                  <a:cubicBezTo>
                    <a:pt x="301" y="34"/>
                    <a:pt x="301" y="0"/>
                    <a:pt x="3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563;p54">
              <a:extLst>
                <a:ext uri="{FF2B5EF4-FFF2-40B4-BE49-F238E27FC236}">
                  <a16:creationId xmlns:a16="http://schemas.microsoft.com/office/drawing/2014/main" id="{F0C30657-0932-49D3-806F-BDEBC139CF36}"/>
                </a:ext>
              </a:extLst>
            </p:cNvPr>
            <p:cNvSpPr/>
            <p:nvPr/>
          </p:nvSpPr>
          <p:spPr>
            <a:xfrm>
              <a:off x="4380800" y="2084425"/>
              <a:ext cx="13375" cy="24225"/>
            </a:xfrm>
            <a:custGeom>
              <a:avLst/>
              <a:gdLst/>
              <a:ahLst/>
              <a:cxnLst/>
              <a:rect l="l" t="t" r="r" b="b"/>
              <a:pathLst>
                <a:path w="535" h="969" extrusionOk="0">
                  <a:moveTo>
                    <a:pt x="334" y="143"/>
                  </a:moveTo>
                  <a:cubicBezTo>
                    <a:pt x="359" y="143"/>
                    <a:pt x="384" y="151"/>
                    <a:pt x="401" y="168"/>
                  </a:cubicBezTo>
                  <a:cubicBezTo>
                    <a:pt x="434" y="201"/>
                    <a:pt x="434" y="268"/>
                    <a:pt x="434" y="301"/>
                  </a:cubicBezTo>
                  <a:lnTo>
                    <a:pt x="134" y="501"/>
                  </a:lnTo>
                  <a:cubicBezTo>
                    <a:pt x="134" y="468"/>
                    <a:pt x="134" y="401"/>
                    <a:pt x="134" y="401"/>
                  </a:cubicBezTo>
                  <a:cubicBezTo>
                    <a:pt x="134" y="368"/>
                    <a:pt x="167" y="334"/>
                    <a:pt x="167" y="301"/>
                  </a:cubicBezTo>
                  <a:cubicBezTo>
                    <a:pt x="167" y="268"/>
                    <a:pt x="201" y="234"/>
                    <a:pt x="234" y="234"/>
                  </a:cubicBezTo>
                  <a:cubicBezTo>
                    <a:pt x="234" y="201"/>
                    <a:pt x="267" y="201"/>
                    <a:pt x="267" y="168"/>
                  </a:cubicBezTo>
                  <a:cubicBezTo>
                    <a:pt x="284" y="151"/>
                    <a:pt x="309" y="143"/>
                    <a:pt x="334" y="143"/>
                  </a:cubicBezTo>
                  <a:close/>
                  <a:moveTo>
                    <a:pt x="401" y="1"/>
                  </a:moveTo>
                  <a:cubicBezTo>
                    <a:pt x="334" y="1"/>
                    <a:pt x="301" y="1"/>
                    <a:pt x="267" y="34"/>
                  </a:cubicBezTo>
                  <a:cubicBezTo>
                    <a:pt x="234" y="34"/>
                    <a:pt x="201" y="68"/>
                    <a:pt x="167" y="101"/>
                  </a:cubicBezTo>
                  <a:cubicBezTo>
                    <a:pt x="134" y="134"/>
                    <a:pt x="134" y="201"/>
                    <a:pt x="101" y="234"/>
                  </a:cubicBezTo>
                  <a:cubicBezTo>
                    <a:pt x="67" y="268"/>
                    <a:pt x="67" y="334"/>
                    <a:pt x="67" y="401"/>
                  </a:cubicBezTo>
                  <a:cubicBezTo>
                    <a:pt x="34" y="435"/>
                    <a:pt x="34" y="501"/>
                    <a:pt x="34" y="535"/>
                  </a:cubicBezTo>
                  <a:cubicBezTo>
                    <a:pt x="0" y="601"/>
                    <a:pt x="0" y="668"/>
                    <a:pt x="0" y="701"/>
                  </a:cubicBezTo>
                  <a:cubicBezTo>
                    <a:pt x="0" y="768"/>
                    <a:pt x="0" y="801"/>
                    <a:pt x="34" y="835"/>
                  </a:cubicBezTo>
                  <a:cubicBezTo>
                    <a:pt x="34" y="902"/>
                    <a:pt x="34" y="902"/>
                    <a:pt x="67" y="935"/>
                  </a:cubicBezTo>
                  <a:cubicBezTo>
                    <a:pt x="101" y="968"/>
                    <a:pt x="134" y="968"/>
                    <a:pt x="134" y="968"/>
                  </a:cubicBezTo>
                  <a:cubicBezTo>
                    <a:pt x="167" y="968"/>
                    <a:pt x="201" y="968"/>
                    <a:pt x="234" y="935"/>
                  </a:cubicBezTo>
                  <a:cubicBezTo>
                    <a:pt x="267" y="935"/>
                    <a:pt x="301" y="902"/>
                    <a:pt x="334" y="868"/>
                  </a:cubicBezTo>
                  <a:cubicBezTo>
                    <a:pt x="367" y="835"/>
                    <a:pt x="401" y="801"/>
                    <a:pt x="434" y="768"/>
                  </a:cubicBezTo>
                  <a:cubicBezTo>
                    <a:pt x="434" y="735"/>
                    <a:pt x="467" y="701"/>
                    <a:pt x="467" y="701"/>
                  </a:cubicBezTo>
                  <a:cubicBezTo>
                    <a:pt x="467" y="668"/>
                    <a:pt x="467" y="635"/>
                    <a:pt x="467" y="601"/>
                  </a:cubicBezTo>
                  <a:lnTo>
                    <a:pt x="467" y="568"/>
                  </a:lnTo>
                  <a:lnTo>
                    <a:pt x="434" y="568"/>
                  </a:lnTo>
                  <a:lnTo>
                    <a:pt x="401" y="601"/>
                  </a:lnTo>
                  <a:cubicBezTo>
                    <a:pt x="401" y="601"/>
                    <a:pt x="401" y="635"/>
                    <a:pt x="401" y="635"/>
                  </a:cubicBezTo>
                  <a:cubicBezTo>
                    <a:pt x="401" y="668"/>
                    <a:pt x="367" y="701"/>
                    <a:pt x="367" y="735"/>
                  </a:cubicBezTo>
                  <a:cubicBezTo>
                    <a:pt x="334" y="735"/>
                    <a:pt x="301" y="768"/>
                    <a:pt x="267" y="801"/>
                  </a:cubicBezTo>
                  <a:cubicBezTo>
                    <a:pt x="251" y="818"/>
                    <a:pt x="234" y="826"/>
                    <a:pt x="217" y="826"/>
                  </a:cubicBezTo>
                  <a:cubicBezTo>
                    <a:pt x="201" y="826"/>
                    <a:pt x="184" y="818"/>
                    <a:pt x="167" y="801"/>
                  </a:cubicBezTo>
                  <a:cubicBezTo>
                    <a:pt x="134" y="768"/>
                    <a:pt x="101" y="701"/>
                    <a:pt x="134" y="635"/>
                  </a:cubicBezTo>
                  <a:lnTo>
                    <a:pt x="501" y="435"/>
                  </a:lnTo>
                  <a:cubicBezTo>
                    <a:pt x="501" y="435"/>
                    <a:pt x="501" y="401"/>
                    <a:pt x="501" y="401"/>
                  </a:cubicBezTo>
                  <a:cubicBezTo>
                    <a:pt x="501" y="401"/>
                    <a:pt x="501" y="368"/>
                    <a:pt x="501" y="368"/>
                  </a:cubicBezTo>
                  <a:lnTo>
                    <a:pt x="501" y="301"/>
                  </a:lnTo>
                  <a:cubicBezTo>
                    <a:pt x="534" y="268"/>
                    <a:pt x="534" y="201"/>
                    <a:pt x="501" y="134"/>
                  </a:cubicBezTo>
                  <a:cubicBezTo>
                    <a:pt x="501" y="101"/>
                    <a:pt x="501" y="68"/>
                    <a:pt x="467" y="34"/>
                  </a:cubicBezTo>
                  <a:cubicBezTo>
                    <a:pt x="434" y="1"/>
                    <a:pt x="401" y="1"/>
                    <a:pt x="4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564;p54">
              <a:extLst>
                <a:ext uri="{FF2B5EF4-FFF2-40B4-BE49-F238E27FC236}">
                  <a16:creationId xmlns:a16="http://schemas.microsoft.com/office/drawing/2014/main" id="{32305B2F-E81F-4F44-ADE8-03E7A00B5B7D}"/>
                </a:ext>
              </a:extLst>
            </p:cNvPr>
            <p:cNvSpPr/>
            <p:nvPr/>
          </p:nvSpPr>
          <p:spPr>
            <a:xfrm>
              <a:off x="4395800" y="2075250"/>
              <a:ext cx="11700" cy="25050"/>
            </a:xfrm>
            <a:custGeom>
              <a:avLst/>
              <a:gdLst/>
              <a:ahLst/>
              <a:cxnLst/>
              <a:rect l="l" t="t" r="r" b="b"/>
              <a:pathLst>
                <a:path w="468" h="1002" extrusionOk="0">
                  <a:moveTo>
                    <a:pt x="401" y="468"/>
                  </a:moveTo>
                  <a:lnTo>
                    <a:pt x="401" y="501"/>
                  </a:lnTo>
                  <a:cubicBezTo>
                    <a:pt x="401" y="535"/>
                    <a:pt x="401" y="568"/>
                    <a:pt x="401" y="601"/>
                  </a:cubicBezTo>
                  <a:cubicBezTo>
                    <a:pt x="368" y="635"/>
                    <a:pt x="368" y="668"/>
                    <a:pt x="368" y="701"/>
                  </a:cubicBezTo>
                  <a:cubicBezTo>
                    <a:pt x="334" y="768"/>
                    <a:pt x="268" y="802"/>
                    <a:pt x="234" y="835"/>
                  </a:cubicBezTo>
                  <a:cubicBezTo>
                    <a:pt x="201" y="868"/>
                    <a:pt x="168" y="868"/>
                    <a:pt x="134" y="868"/>
                  </a:cubicBezTo>
                  <a:lnTo>
                    <a:pt x="101" y="868"/>
                  </a:lnTo>
                  <a:cubicBezTo>
                    <a:pt x="101" y="835"/>
                    <a:pt x="101" y="835"/>
                    <a:pt x="101" y="835"/>
                  </a:cubicBezTo>
                  <a:cubicBezTo>
                    <a:pt x="101" y="802"/>
                    <a:pt x="101" y="802"/>
                    <a:pt x="101" y="802"/>
                  </a:cubicBezTo>
                  <a:cubicBezTo>
                    <a:pt x="101" y="735"/>
                    <a:pt x="134" y="701"/>
                    <a:pt x="168" y="668"/>
                  </a:cubicBezTo>
                  <a:cubicBezTo>
                    <a:pt x="201" y="635"/>
                    <a:pt x="234" y="601"/>
                    <a:pt x="268" y="568"/>
                  </a:cubicBezTo>
                  <a:lnTo>
                    <a:pt x="401" y="468"/>
                  </a:lnTo>
                  <a:close/>
                  <a:moveTo>
                    <a:pt x="334" y="1"/>
                  </a:moveTo>
                  <a:cubicBezTo>
                    <a:pt x="301" y="1"/>
                    <a:pt x="268" y="1"/>
                    <a:pt x="268" y="34"/>
                  </a:cubicBezTo>
                  <a:cubicBezTo>
                    <a:pt x="234" y="34"/>
                    <a:pt x="201" y="68"/>
                    <a:pt x="168" y="101"/>
                  </a:cubicBezTo>
                  <a:cubicBezTo>
                    <a:pt x="168" y="134"/>
                    <a:pt x="134" y="168"/>
                    <a:pt x="101" y="168"/>
                  </a:cubicBezTo>
                  <a:cubicBezTo>
                    <a:pt x="101" y="201"/>
                    <a:pt x="68" y="234"/>
                    <a:pt x="68" y="268"/>
                  </a:cubicBezTo>
                  <a:cubicBezTo>
                    <a:pt x="68" y="301"/>
                    <a:pt x="68" y="335"/>
                    <a:pt x="68" y="368"/>
                  </a:cubicBezTo>
                  <a:cubicBezTo>
                    <a:pt x="68" y="368"/>
                    <a:pt x="68" y="401"/>
                    <a:pt x="68" y="401"/>
                  </a:cubicBezTo>
                  <a:lnTo>
                    <a:pt x="101" y="368"/>
                  </a:lnTo>
                  <a:lnTo>
                    <a:pt x="134" y="368"/>
                  </a:lnTo>
                  <a:lnTo>
                    <a:pt x="134" y="335"/>
                  </a:lnTo>
                  <a:cubicBezTo>
                    <a:pt x="168" y="301"/>
                    <a:pt x="168" y="301"/>
                    <a:pt x="168" y="268"/>
                  </a:cubicBezTo>
                  <a:cubicBezTo>
                    <a:pt x="201" y="234"/>
                    <a:pt x="234" y="201"/>
                    <a:pt x="268" y="201"/>
                  </a:cubicBezTo>
                  <a:cubicBezTo>
                    <a:pt x="268" y="184"/>
                    <a:pt x="284" y="176"/>
                    <a:pt x="301" y="176"/>
                  </a:cubicBezTo>
                  <a:cubicBezTo>
                    <a:pt x="318" y="176"/>
                    <a:pt x="334" y="184"/>
                    <a:pt x="334" y="201"/>
                  </a:cubicBezTo>
                  <a:cubicBezTo>
                    <a:pt x="368" y="201"/>
                    <a:pt x="368" y="234"/>
                    <a:pt x="368" y="301"/>
                  </a:cubicBezTo>
                  <a:lnTo>
                    <a:pt x="234" y="435"/>
                  </a:lnTo>
                  <a:cubicBezTo>
                    <a:pt x="201" y="468"/>
                    <a:pt x="168" y="501"/>
                    <a:pt x="134" y="535"/>
                  </a:cubicBezTo>
                  <a:cubicBezTo>
                    <a:pt x="101" y="568"/>
                    <a:pt x="101" y="601"/>
                    <a:pt x="68" y="635"/>
                  </a:cubicBezTo>
                  <a:cubicBezTo>
                    <a:pt x="34" y="668"/>
                    <a:pt x="34" y="701"/>
                    <a:pt x="34" y="735"/>
                  </a:cubicBezTo>
                  <a:cubicBezTo>
                    <a:pt x="1" y="768"/>
                    <a:pt x="1" y="835"/>
                    <a:pt x="34" y="868"/>
                  </a:cubicBezTo>
                  <a:cubicBezTo>
                    <a:pt x="1" y="902"/>
                    <a:pt x="1" y="902"/>
                    <a:pt x="34" y="935"/>
                  </a:cubicBezTo>
                  <a:cubicBezTo>
                    <a:pt x="34" y="968"/>
                    <a:pt x="34" y="968"/>
                    <a:pt x="68" y="1002"/>
                  </a:cubicBezTo>
                  <a:lnTo>
                    <a:pt x="134" y="1002"/>
                  </a:lnTo>
                  <a:cubicBezTo>
                    <a:pt x="134" y="1002"/>
                    <a:pt x="168" y="1002"/>
                    <a:pt x="201" y="968"/>
                  </a:cubicBezTo>
                  <a:lnTo>
                    <a:pt x="268" y="935"/>
                  </a:lnTo>
                  <a:lnTo>
                    <a:pt x="301" y="868"/>
                  </a:lnTo>
                  <a:cubicBezTo>
                    <a:pt x="334" y="868"/>
                    <a:pt x="334" y="835"/>
                    <a:pt x="368" y="802"/>
                  </a:cubicBezTo>
                  <a:cubicBezTo>
                    <a:pt x="368" y="802"/>
                    <a:pt x="368" y="768"/>
                    <a:pt x="401" y="735"/>
                  </a:cubicBezTo>
                  <a:lnTo>
                    <a:pt x="401" y="802"/>
                  </a:lnTo>
                  <a:cubicBezTo>
                    <a:pt x="368" y="802"/>
                    <a:pt x="368" y="835"/>
                    <a:pt x="401" y="835"/>
                  </a:cubicBezTo>
                  <a:lnTo>
                    <a:pt x="435" y="802"/>
                  </a:lnTo>
                  <a:cubicBezTo>
                    <a:pt x="468" y="802"/>
                    <a:pt x="468" y="802"/>
                    <a:pt x="468" y="768"/>
                  </a:cubicBezTo>
                  <a:cubicBezTo>
                    <a:pt x="468" y="768"/>
                    <a:pt x="468" y="768"/>
                    <a:pt x="468" y="735"/>
                  </a:cubicBezTo>
                  <a:lnTo>
                    <a:pt x="468" y="234"/>
                  </a:lnTo>
                  <a:cubicBezTo>
                    <a:pt x="468" y="201"/>
                    <a:pt x="468" y="134"/>
                    <a:pt x="468" y="101"/>
                  </a:cubicBezTo>
                  <a:cubicBezTo>
                    <a:pt x="468" y="68"/>
                    <a:pt x="435" y="34"/>
                    <a:pt x="435" y="34"/>
                  </a:cubicBezTo>
                  <a:cubicBezTo>
                    <a:pt x="401" y="1"/>
                    <a:pt x="368" y="1"/>
                    <a:pt x="3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565;p54">
              <a:extLst>
                <a:ext uri="{FF2B5EF4-FFF2-40B4-BE49-F238E27FC236}">
                  <a16:creationId xmlns:a16="http://schemas.microsoft.com/office/drawing/2014/main" id="{6560F911-40FA-4488-B0E4-1DBDFEA8DED9}"/>
                </a:ext>
              </a:extLst>
            </p:cNvPr>
            <p:cNvSpPr/>
            <p:nvPr/>
          </p:nvSpPr>
          <p:spPr>
            <a:xfrm>
              <a:off x="4411650" y="2056925"/>
              <a:ext cx="12550" cy="33375"/>
            </a:xfrm>
            <a:custGeom>
              <a:avLst/>
              <a:gdLst/>
              <a:ahLst/>
              <a:cxnLst/>
              <a:rect l="l" t="t" r="r" b="b"/>
              <a:pathLst>
                <a:path w="502" h="1335" extrusionOk="0">
                  <a:moveTo>
                    <a:pt x="318" y="542"/>
                  </a:moveTo>
                  <a:cubicBezTo>
                    <a:pt x="334" y="542"/>
                    <a:pt x="351" y="550"/>
                    <a:pt x="368" y="567"/>
                  </a:cubicBezTo>
                  <a:cubicBezTo>
                    <a:pt x="401" y="601"/>
                    <a:pt x="434" y="667"/>
                    <a:pt x="401" y="734"/>
                  </a:cubicBezTo>
                  <a:lnTo>
                    <a:pt x="401" y="867"/>
                  </a:lnTo>
                  <a:cubicBezTo>
                    <a:pt x="401" y="934"/>
                    <a:pt x="401" y="1001"/>
                    <a:pt x="368" y="1034"/>
                  </a:cubicBezTo>
                  <a:cubicBezTo>
                    <a:pt x="334" y="1101"/>
                    <a:pt x="301" y="1134"/>
                    <a:pt x="268" y="1168"/>
                  </a:cubicBezTo>
                  <a:cubicBezTo>
                    <a:pt x="234" y="1184"/>
                    <a:pt x="209" y="1193"/>
                    <a:pt x="188" y="1193"/>
                  </a:cubicBezTo>
                  <a:cubicBezTo>
                    <a:pt x="167" y="1193"/>
                    <a:pt x="151" y="1184"/>
                    <a:pt x="134" y="1168"/>
                  </a:cubicBezTo>
                  <a:cubicBezTo>
                    <a:pt x="101" y="1134"/>
                    <a:pt x="101" y="1068"/>
                    <a:pt x="101" y="1001"/>
                  </a:cubicBezTo>
                  <a:lnTo>
                    <a:pt x="101" y="934"/>
                  </a:lnTo>
                  <a:cubicBezTo>
                    <a:pt x="101" y="834"/>
                    <a:pt x="101" y="767"/>
                    <a:pt x="134" y="701"/>
                  </a:cubicBezTo>
                  <a:cubicBezTo>
                    <a:pt x="167" y="634"/>
                    <a:pt x="201" y="601"/>
                    <a:pt x="268" y="567"/>
                  </a:cubicBezTo>
                  <a:cubicBezTo>
                    <a:pt x="284" y="550"/>
                    <a:pt x="301" y="542"/>
                    <a:pt x="318" y="542"/>
                  </a:cubicBezTo>
                  <a:close/>
                  <a:moveTo>
                    <a:pt x="468" y="0"/>
                  </a:moveTo>
                  <a:lnTo>
                    <a:pt x="434" y="33"/>
                  </a:lnTo>
                  <a:lnTo>
                    <a:pt x="401" y="33"/>
                  </a:lnTo>
                  <a:cubicBezTo>
                    <a:pt x="401" y="67"/>
                    <a:pt x="401" y="67"/>
                    <a:pt x="401" y="67"/>
                  </a:cubicBezTo>
                  <a:lnTo>
                    <a:pt x="401" y="467"/>
                  </a:lnTo>
                  <a:cubicBezTo>
                    <a:pt x="401" y="434"/>
                    <a:pt x="368" y="400"/>
                    <a:pt x="368" y="400"/>
                  </a:cubicBezTo>
                  <a:cubicBezTo>
                    <a:pt x="301" y="400"/>
                    <a:pt x="268" y="400"/>
                    <a:pt x="234" y="434"/>
                  </a:cubicBezTo>
                  <a:cubicBezTo>
                    <a:pt x="201" y="434"/>
                    <a:pt x="167" y="467"/>
                    <a:pt x="134" y="500"/>
                  </a:cubicBezTo>
                  <a:cubicBezTo>
                    <a:pt x="101" y="534"/>
                    <a:pt x="101" y="567"/>
                    <a:pt x="67" y="634"/>
                  </a:cubicBezTo>
                  <a:cubicBezTo>
                    <a:pt x="34" y="667"/>
                    <a:pt x="34" y="734"/>
                    <a:pt x="34" y="767"/>
                  </a:cubicBezTo>
                  <a:cubicBezTo>
                    <a:pt x="1" y="834"/>
                    <a:pt x="1" y="901"/>
                    <a:pt x="1" y="967"/>
                  </a:cubicBezTo>
                  <a:lnTo>
                    <a:pt x="1" y="1068"/>
                  </a:lnTo>
                  <a:cubicBezTo>
                    <a:pt x="1" y="1101"/>
                    <a:pt x="1" y="1168"/>
                    <a:pt x="34" y="1201"/>
                  </a:cubicBezTo>
                  <a:cubicBezTo>
                    <a:pt x="34" y="1268"/>
                    <a:pt x="34" y="1301"/>
                    <a:pt x="67" y="1301"/>
                  </a:cubicBezTo>
                  <a:cubicBezTo>
                    <a:pt x="101" y="1334"/>
                    <a:pt x="134" y="1334"/>
                    <a:pt x="134" y="1334"/>
                  </a:cubicBezTo>
                  <a:lnTo>
                    <a:pt x="234" y="1334"/>
                  </a:lnTo>
                  <a:cubicBezTo>
                    <a:pt x="301" y="1301"/>
                    <a:pt x="334" y="1268"/>
                    <a:pt x="368" y="1234"/>
                  </a:cubicBezTo>
                  <a:cubicBezTo>
                    <a:pt x="368" y="1201"/>
                    <a:pt x="401" y="1134"/>
                    <a:pt x="401" y="1101"/>
                  </a:cubicBezTo>
                  <a:lnTo>
                    <a:pt x="401" y="1168"/>
                  </a:lnTo>
                  <a:cubicBezTo>
                    <a:pt x="401" y="1168"/>
                    <a:pt x="401" y="1168"/>
                    <a:pt x="401" y="1201"/>
                  </a:cubicBezTo>
                  <a:lnTo>
                    <a:pt x="468" y="1201"/>
                  </a:lnTo>
                  <a:lnTo>
                    <a:pt x="501" y="1168"/>
                  </a:lnTo>
                  <a:cubicBezTo>
                    <a:pt x="501" y="1168"/>
                    <a:pt x="501" y="1134"/>
                    <a:pt x="501" y="1134"/>
                  </a:cubicBezTo>
                  <a:lnTo>
                    <a:pt x="501" y="33"/>
                  </a:lnTo>
                  <a:cubicBezTo>
                    <a:pt x="501" y="0"/>
                    <a:pt x="501" y="0"/>
                    <a:pt x="5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566;p54">
              <a:extLst>
                <a:ext uri="{FF2B5EF4-FFF2-40B4-BE49-F238E27FC236}">
                  <a16:creationId xmlns:a16="http://schemas.microsoft.com/office/drawing/2014/main" id="{F072993A-D8FE-49C3-A52C-2155617B7E2A}"/>
                </a:ext>
              </a:extLst>
            </p:cNvPr>
            <p:cNvSpPr/>
            <p:nvPr/>
          </p:nvSpPr>
          <p:spPr>
            <a:xfrm>
              <a:off x="4662675" y="1914300"/>
              <a:ext cx="15025" cy="34225"/>
            </a:xfrm>
            <a:custGeom>
              <a:avLst/>
              <a:gdLst/>
              <a:ahLst/>
              <a:cxnLst/>
              <a:rect l="l" t="t" r="r" b="b"/>
              <a:pathLst>
                <a:path w="601" h="1369" extrusionOk="0">
                  <a:moveTo>
                    <a:pt x="367" y="168"/>
                  </a:moveTo>
                  <a:cubicBezTo>
                    <a:pt x="400" y="168"/>
                    <a:pt x="434" y="168"/>
                    <a:pt x="434" y="201"/>
                  </a:cubicBezTo>
                  <a:cubicBezTo>
                    <a:pt x="467" y="234"/>
                    <a:pt x="467" y="234"/>
                    <a:pt x="501" y="268"/>
                  </a:cubicBezTo>
                  <a:cubicBezTo>
                    <a:pt x="501" y="301"/>
                    <a:pt x="501" y="335"/>
                    <a:pt x="501" y="401"/>
                  </a:cubicBezTo>
                  <a:lnTo>
                    <a:pt x="501" y="635"/>
                  </a:lnTo>
                  <a:cubicBezTo>
                    <a:pt x="501" y="668"/>
                    <a:pt x="501" y="701"/>
                    <a:pt x="501" y="768"/>
                  </a:cubicBezTo>
                  <a:cubicBezTo>
                    <a:pt x="467" y="802"/>
                    <a:pt x="467" y="835"/>
                    <a:pt x="467" y="868"/>
                  </a:cubicBezTo>
                  <a:cubicBezTo>
                    <a:pt x="434" y="902"/>
                    <a:pt x="400" y="935"/>
                    <a:pt x="400" y="968"/>
                  </a:cubicBezTo>
                  <a:cubicBezTo>
                    <a:pt x="367" y="1002"/>
                    <a:pt x="334" y="1035"/>
                    <a:pt x="300" y="1068"/>
                  </a:cubicBezTo>
                  <a:lnTo>
                    <a:pt x="100" y="1169"/>
                  </a:lnTo>
                  <a:lnTo>
                    <a:pt x="100" y="301"/>
                  </a:lnTo>
                  <a:lnTo>
                    <a:pt x="267" y="201"/>
                  </a:lnTo>
                  <a:cubicBezTo>
                    <a:pt x="300" y="168"/>
                    <a:pt x="334" y="168"/>
                    <a:pt x="367" y="168"/>
                  </a:cubicBezTo>
                  <a:close/>
                  <a:moveTo>
                    <a:pt x="400" y="1"/>
                  </a:moveTo>
                  <a:cubicBezTo>
                    <a:pt x="367" y="1"/>
                    <a:pt x="300" y="1"/>
                    <a:pt x="267" y="34"/>
                  </a:cubicBezTo>
                  <a:lnTo>
                    <a:pt x="34" y="201"/>
                  </a:lnTo>
                  <a:lnTo>
                    <a:pt x="0" y="201"/>
                  </a:lnTo>
                  <a:cubicBezTo>
                    <a:pt x="0" y="234"/>
                    <a:pt x="0" y="234"/>
                    <a:pt x="0" y="234"/>
                  </a:cubicBezTo>
                  <a:lnTo>
                    <a:pt x="0" y="1335"/>
                  </a:lnTo>
                  <a:cubicBezTo>
                    <a:pt x="0" y="1335"/>
                    <a:pt x="0" y="1335"/>
                    <a:pt x="0" y="1369"/>
                  </a:cubicBezTo>
                  <a:lnTo>
                    <a:pt x="34" y="1369"/>
                  </a:lnTo>
                  <a:lnTo>
                    <a:pt x="267" y="1202"/>
                  </a:lnTo>
                  <a:cubicBezTo>
                    <a:pt x="334" y="1202"/>
                    <a:pt x="367" y="1135"/>
                    <a:pt x="400" y="1102"/>
                  </a:cubicBezTo>
                  <a:cubicBezTo>
                    <a:pt x="434" y="1068"/>
                    <a:pt x="467" y="1002"/>
                    <a:pt x="501" y="968"/>
                  </a:cubicBezTo>
                  <a:cubicBezTo>
                    <a:pt x="534" y="902"/>
                    <a:pt x="534" y="835"/>
                    <a:pt x="567" y="802"/>
                  </a:cubicBezTo>
                  <a:cubicBezTo>
                    <a:pt x="567" y="701"/>
                    <a:pt x="601" y="635"/>
                    <a:pt x="601" y="568"/>
                  </a:cubicBezTo>
                  <a:lnTo>
                    <a:pt x="601" y="301"/>
                  </a:lnTo>
                  <a:cubicBezTo>
                    <a:pt x="601" y="268"/>
                    <a:pt x="567" y="201"/>
                    <a:pt x="567" y="134"/>
                  </a:cubicBezTo>
                  <a:cubicBezTo>
                    <a:pt x="567" y="101"/>
                    <a:pt x="534" y="68"/>
                    <a:pt x="501" y="34"/>
                  </a:cubicBezTo>
                  <a:cubicBezTo>
                    <a:pt x="467" y="1"/>
                    <a:pt x="434" y="1"/>
                    <a:pt x="4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567;p54">
              <a:extLst>
                <a:ext uri="{FF2B5EF4-FFF2-40B4-BE49-F238E27FC236}">
                  <a16:creationId xmlns:a16="http://schemas.microsoft.com/office/drawing/2014/main" id="{66418BE6-0F60-4A57-B458-EF60CD060E4E}"/>
                </a:ext>
              </a:extLst>
            </p:cNvPr>
            <p:cNvSpPr/>
            <p:nvPr/>
          </p:nvSpPr>
          <p:spPr>
            <a:xfrm>
              <a:off x="4681025" y="1906800"/>
              <a:ext cx="2525" cy="30875"/>
            </a:xfrm>
            <a:custGeom>
              <a:avLst/>
              <a:gdLst/>
              <a:ahLst/>
              <a:cxnLst/>
              <a:rect l="l" t="t" r="r" b="b"/>
              <a:pathLst>
                <a:path w="101" h="1235" extrusionOk="0">
                  <a:moveTo>
                    <a:pt x="100" y="1"/>
                  </a:moveTo>
                  <a:lnTo>
                    <a:pt x="33" y="67"/>
                  </a:lnTo>
                  <a:lnTo>
                    <a:pt x="0" y="67"/>
                  </a:lnTo>
                  <a:cubicBezTo>
                    <a:pt x="0" y="101"/>
                    <a:pt x="0" y="101"/>
                    <a:pt x="0" y="101"/>
                  </a:cubicBezTo>
                  <a:lnTo>
                    <a:pt x="0" y="201"/>
                  </a:lnTo>
                  <a:cubicBezTo>
                    <a:pt x="0" y="201"/>
                    <a:pt x="0" y="234"/>
                    <a:pt x="0" y="234"/>
                  </a:cubicBezTo>
                  <a:lnTo>
                    <a:pt x="33" y="234"/>
                  </a:lnTo>
                  <a:lnTo>
                    <a:pt x="100" y="201"/>
                  </a:lnTo>
                  <a:cubicBezTo>
                    <a:pt x="100" y="201"/>
                    <a:pt x="100" y="168"/>
                    <a:pt x="100" y="168"/>
                  </a:cubicBezTo>
                  <a:cubicBezTo>
                    <a:pt x="100" y="168"/>
                    <a:pt x="100" y="134"/>
                    <a:pt x="100" y="134"/>
                  </a:cubicBezTo>
                  <a:lnTo>
                    <a:pt x="100" y="34"/>
                  </a:lnTo>
                  <a:cubicBezTo>
                    <a:pt x="100" y="34"/>
                    <a:pt x="100" y="34"/>
                    <a:pt x="100" y="1"/>
                  </a:cubicBezTo>
                  <a:close/>
                  <a:moveTo>
                    <a:pt x="67" y="334"/>
                  </a:moveTo>
                  <a:cubicBezTo>
                    <a:pt x="33" y="368"/>
                    <a:pt x="33" y="368"/>
                    <a:pt x="33" y="368"/>
                  </a:cubicBezTo>
                  <a:cubicBezTo>
                    <a:pt x="33" y="401"/>
                    <a:pt x="33" y="401"/>
                    <a:pt x="33" y="401"/>
                  </a:cubicBezTo>
                  <a:lnTo>
                    <a:pt x="33" y="1202"/>
                  </a:lnTo>
                  <a:cubicBezTo>
                    <a:pt x="33" y="1235"/>
                    <a:pt x="0" y="1235"/>
                    <a:pt x="33" y="1235"/>
                  </a:cubicBezTo>
                  <a:lnTo>
                    <a:pt x="67" y="1235"/>
                  </a:lnTo>
                  <a:lnTo>
                    <a:pt x="100" y="1202"/>
                  </a:lnTo>
                  <a:cubicBezTo>
                    <a:pt x="100" y="1202"/>
                    <a:pt x="100" y="1202"/>
                    <a:pt x="100" y="1168"/>
                  </a:cubicBezTo>
                  <a:cubicBezTo>
                    <a:pt x="100" y="1168"/>
                    <a:pt x="100" y="1168"/>
                    <a:pt x="100" y="1135"/>
                  </a:cubicBezTo>
                  <a:lnTo>
                    <a:pt x="100" y="368"/>
                  </a:lnTo>
                  <a:cubicBezTo>
                    <a:pt x="100" y="334"/>
                    <a:pt x="100" y="334"/>
                    <a:pt x="100" y="334"/>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568;p54">
              <a:extLst>
                <a:ext uri="{FF2B5EF4-FFF2-40B4-BE49-F238E27FC236}">
                  <a16:creationId xmlns:a16="http://schemas.microsoft.com/office/drawing/2014/main" id="{0A555999-6C74-4579-B2EB-D18D52A8F8E1}"/>
                </a:ext>
              </a:extLst>
            </p:cNvPr>
            <p:cNvSpPr/>
            <p:nvPr/>
          </p:nvSpPr>
          <p:spPr>
            <a:xfrm>
              <a:off x="4686850" y="1907850"/>
              <a:ext cx="10875" cy="24825"/>
            </a:xfrm>
            <a:custGeom>
              <a:avLst/>
              <a:gdLst/>
              <a:ahLst/>
              <a:cxnLst/>
              <a:rect l="l" t="t" r="r" b="b"/>
              <a:pathLst>
                <a:path w="435" h="993" extrusionOk="0">
                  <a:moveTo>
                    <a:pt x="322" y="0"/>
                  </a:moveTo>
                  <a:cubicBezTo>
                    <a:pt x="309" y="0"/>
                    <a:pt x="301" y="9"/>
                    <a:pt x="301" y="25"/>
                  </a:cubicBezTo>
                  <a:cubicBezTo>
                    <a:pt x="267" y="25"/>
                    <a:pt x="234" y="25"/>
                    <a:pt x="201" y="59"/>
                  </a:cubicBezTo>
                  <a:cubicBezTo>
                    <a:pt x="167" y="59"/>
                    <a:pt x="134" y="92"/>
                    <a:pt x="101" y="126"/>
                  </a:cubicBezTo>
                  <a:cubicBezTo>
                    <a:pt x="67" y="159"/>
                    <a:pt x="67" y="192"/>
                    <a:pt x="34" y="226"/>
                  </a:cubicBezTo>
                  <a:cubicBezTo>
                    <a:pt x="1" y="259"/>
                    <a:pt x="1" y="292"/>
                    <a:pt x="1" y="326"/>
                  </a:cubicBezTo>
                  <a:cubicBezTo>
                    <a:pt x="1" y="359"/>
                    <a:pt x="1" y="392"/>
                    <a:pt x="1" y="426"/>
                  </a:cubicBezTo>
                  <a:cubicBezTo>
                    <a:pt x="1" y="459"/>
                    <a:pt x="1" y="526"/>
                    <a:pt x="34" y="559"/>
                  </a:cubicBezTo>
                  <a:cubicBezTo>
                    <a:pt x="67" y="593"/>
                    <a:pt x="101" y="593"/>
                    <a:pt x="167" y="593"/>
                  </a:cubicBezTo>
                  <a:lnTo>
                    <a:pt x="367" y="593"/>
                  </a:lnTo>
                  <a:cubicBezTo>
                    <a:pt x="367" y="593"/>
                    <a:pt x="367" y="626"/>
                    <a:pt x="367" y="626"/>
                  </a:cubicBezTo>
                  <a:cubicBezTo>
                    <a:pt x="334" y="659"/>
                    <a:pt x="334" y="659"/>
                    <a:pt x="301" y="659"/>
                  </a:cubicBezTo>
                  <a:cubicBezTo>
                    <a:pt x="301" y="693"/>
                    <a:pt x="301" y="726"/>
                    <a:pt x="267" y="726"/>
                  </a:cubicBezTo>
                  <a:lnTo>
                    <a:pt x="234" y="759"/>
                  </a:lnTo>
                  <a:cubicBezTo>
                    <a:pt x="234" y="793"/>
                    <a:pt x="201" y="793"/>
                    <a:pt x="201" y="826"/>
                  </a:cubicBezTo>
                  <a:lnTo>
                    <a:pt x="101" y="826"/>
                  </a:lnTo>
                  <a:cubicBezTo>
                    <a:pt x="101" y="826"/>
                    <a:pt x="67" y="826"/>
                    <a:pt x="67" y="793"/>
                  </a:cubicBezTo>
                  <a:lnTo>
                    <a:pt x="34" y="826"/>
                  </a:lnTo>
                  <a:cubicBezTo>
                    <a:pt x="1" y="826"/>
                    <a:pt x="1" y="859"/>
                    <a:pt x="1" y="859"/>
                  </a:cubicBezTo>
                  <a:cubicBezTo>
                    <a:pt x="1" y="859"/>
                    <a:pt x="1" y="893"/>
                    <a:pt x="1" y="893"/>
                  </a:cubicBezTo>
                  <a:cubicBezTo>
                    <a:pt x="1" y="926"/>
                    <a:pt x="34" y="959"/>
                    <a:pt x="67" y="993"/>
                  </a:cubicBezTo>
                  <a:lnTo>
                    <a:pt x="134" y="993"/>
                  </a:lnTo>
                  <a:cubicBezTo>
                    <a:pt x="167" y="993"/>
                    <a:pt x="201" y="959"/>
                    <a:pt x="234" y="959"/>
                  </a:cubicBezTo>
                  <a:cubicBezTo>
                    <a:pt x="267" y="926"/>
                    <a:pt x="301" y="893"/>
                    <a:pt x="334" y="859"/>
                  </a:cubicBezTo>
                  <a:cubicBezTo>
                    <a:pt x="334" y="859"/>
                    <a:pt x="367" y="826"/>
                    <a:pt x="401" y="793"/>
                  </a:cubicBezTo>
                  <a:cubicBezTo>
                    <a:pt x="401" y="759"/>
                    <a:pt x="434" y="726"/>
                    <a:pt x="434" y="659"/>
                  </a:cubicBezTo>
                  <a:cubicBezTo>
                    <a:pt x="434" y="626"/>
                    <a:pt x="434" y="593"/>
                    <a:pt x="434" y="559"/>
                  </a:cubicBezTo>
                  <a:cubicBezTo>
                    <a:pt x="434" y="526"/>
                    <a:pt x="434" y="526"/>
                    <a:pt x="434" y="492"/>
                  </a:cubicBezTo>
                  <a:cubicBezTo>
                    <a:pt x="434" y="459"/>
                    <a:pt x="434" y="459"/>
                    <a:pt x="401" y="426"/>
                  </a:cubicBezTo>
                  <a:cubicBezTo>
                    <a:pt x="401" y="426"/>
                    <a:pt x="367" y="392"/>
                    <a:pt x="367" y="392"/>
                  </a:cubicBezTo>
                  <a:lnTo>
                    <a:pt x="101" y="392"/>
                  </a:lnTo>
                  <a:cubicBezTo>
                    <a:pt x="101" y="392"/>
                    <a:pt x="101" y="359"/>
                    <a:pt x="101" y="359"/>
                  </a:cubicBezTo>
                  <a:cubicBezTo>
                    <a:pt x="101" y="326"/>
                    <a:pt x="101" y="292"/>
                    <a:pt x="134" y="259"/>
                  </a:cubicBezTo>
                  <a:cubicBezTo>
                    <a:pt x="167" y="226"/>
                    <a:pt x="167" y="192"/>
                    <a:pt x="234" y="192"/>
                  </a:cubicBezTo>
                  <a:cubicBezTo>
                    <a:pt x="234" y="159"/>
                    <a:pt x="267" y="159"/>
                    <a:pt x="301" y="159"/>
                  </a:cubicBezTo>
                  <a:lnTo>
                    <a:pt x="401" y="159"/>
                  </a:lnTo>
                  <a:cubicBezTo>
                    <a:pt x="401" y="159"/>
                    <a:pt x="401" y="159"/>
                    <a:pt x="401" y="126"/>
                  </a:cubicBezTo>
                  <a:cubicBezTo>
                    <a:pt x="401" y="126"/>
                    <a:pt x="401" y="126"/>
                    <a:pt x="401" y="92"/>
                  </a:cubicBezTo>
                  <a:cubicBezTo>
                    <a:pt x="401" y="92"/>
                    <a:pt x="401" y="59"/>
                    <a:pt x="401" y="59"/>
                  </a:cubicBezTo>
                  <a:cubicBezTo>
                    <a:pt x="367" y="25"/>
                    <a:pt x="367" y="25"/>
                    <a:pt x="367" y="25"/>
                  </a:cubicBezTo>
                  <a:cubicBezTo>
                    <a:pt x="351" y="9"/>
                    <a:pt x="334" y="0"/>
                    <a:pt x="3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569;p54">
              <a:extLst>
                <a:ext uri="{FF2B5EF4-FFF2-40B4-BE49-F238E27FC236}">
                  <a16:creationId xmlns:a16="http://schemas.microsoft.com/office/drawing/2014/main" id="{0B2C22D7-8C3C-4708-B7F9-601094872CB5}"/>
                </a:ext>
              </a:extLst>
            </p:cNvPr>
            <p:cNvSpPr/>
            <p:nvPr/>
          </p:nvSpPr>
          <p:spPr>
            <a:xfrm>
              <a:off x="4700200" y="1900975"/>
              <a:ext cx="12525" cy="24200"/>
            </a:xfrm>
            <a:custGeom>
              <a:avLst/>
              <a:gdLst/>
              <a:ahLst/>
              <a:cxnLst/>
              <a:rect l="l" t="t" r="r" b="b"/>
              <a:pathLst>
                <a:path w="501" h="968" extrusionOk="0">
                  <a:moveTo>
                    <a:pt x="367" y="0"/>
                  </a:moveTo>
                  <a:cubicBezTo>
                    <a:pt x="334" y="0"/>
                    <a:pt x="300" y="0"/>
                    <a:pt x="267" y="34"/>
                  </a:cubicBezTo>
                  <a:cubicBezTo>
                    <a:pt x="234" y="67"/>
                    <a:pt x="200" y="100"/>
                    <a:pt x="167" y="134"/>
                  </a:cubicBezTo>
                  <a:cubicBezTo>
                    <a:pt x="134" y="167"/>
                    <a:pt x="100" y="200"/>
                    <a:pt x="67" y="234"/>
                  </a:cubicBezTo>
                  <a:cubicBezTo>
                    <a:pt x="67" y="300"/>
                    <a:pt x="34" y="334"/>
                    <a:pt x="34" y="401"/>
                  </a:cubicBezTo>
                  <a:cubicBezTo>
                    <a:pt x="34" y="467"/>
                    <a:pt x="0" y="501"/>
                    <a:pt x="0" y="567"/>
                  </a:cubicBezTo>
                  <a:cubicBezTo>
                    <a:pt x="0" y="601"/>
                    <a:pt x="0" y="601"/>
                    <a:pt x="0" y="634"/>
                  </a:cubicBezTo>
                  <a:lnTo>
                    <a:pt x="0" y="701"/>
                  </a:lnTo>
                  <a:cubicBezTo>
                    <a:pt x="0" y="734"/>
                    <a:pt x="34" y="801"/>
                    <a:pt x="34" y="834"/>
                  </a:cubicBezTo>
                  <a:cubicBezTo>
                    <a:pt x="34" y="868"/>
                    <a:pt x="67" y="901"/>
                    <a:pt x="67" y="934"/>
                  </a:cubicBezTo>
                  <a:cubicBezTo>
                    <a:pt x="100" y="934"/>
                    <a:pt x="134" y="968"/>
                    <a:pt x="167" y="968"/>
                  </a:cubicBezTo>
                  <a:cubicBezTo>
                    <a:pt x="200" y="968"/>
                    <a:pt x="234" y="968"/>
                    <a:pt x="267" y="934"/>
                  </a:cubicBezTo>
                  <a:cubicBezTo>
                    <a:pt x="300" y="901"/>
                    <a:pt x="334" y="868"/>
                    <a:pt x="367" y="834"/>
                  </a:cubicBezTo>
                  <a:cubicBezTo>
                    <a:pt x="401" y="801"/>
                    <a:pt x="434" y="767"/>
                    <a:pt x="434" y="734"/>
                  </a:cubicBezTo>
                  <a:cubicBezTo>
                    <a:pt x="467" y="701"/>
                    <a:pt x="467" y="667"/>
                    <a:pt x="501" y="634"/>
                  </a:cubicBezTo>
                  <a:cubicBezTo>
                    <a:pt x="501" y="601"/>
                    <a:pt x="501" y="534"/>
                    <a:pt x="501" y="534"/>
                  </a:cubicBezTo>
                  <a:cubicBezTo>
                    <a:pt x="501" y="501"/>
                    <a:pt x="501" y="501"/>
                    <a:pt x="501" y="501"/>
                  </a:cubicBezTo>
                  <a:lnTo>
                    <a:pt x="434" y="501"/>
                  </a:lnTo>
                  <a:cubicBezTo>
                    <a:pt x="434" y="501"/>
                    <a:pt x="434" y="534"/>
                    <a:pt x="434" y="534"/>
                  </a:cubicBezTo>
                  <a:cubicBezTo>
                    <a:pt x="401" y="601"/>
                    <a:pt x="401" y="634"/>
                    <a:pt x="367" y="667"/>
                  </a:cubicBezTo>
                  <a:cubicBezTo>
                    <a:pt x="334" y="701"/>
                    <a:pt x="300" y="734"/>
                    <a:pt x="267" y="767"/>
                  </a:cubicBezTo>
                  <a:lnTo>
                    <a:pt x="167" y="767"/>
                  </a:lnTo>
                  <a:cubicBezTo>
                    <a:pt x="167" y="734"/>
                    <a:pt x="134" y="734"/>
                    <a:pt x="134" y="701"/>
                  </a:cubicBezTo>
                  <a:cubicBezTo>
                    <a:pt x="134" y="667"/>
                    <a:pt x="134" y="634"/>
                    <a:pt x="134" y="601"/>
                  </a:cubicBezTo>
                  <a:lnTo>
                    <a:pt x="134" y="501"/>
                  </a:lnTo>
                  <a:cubicBezTo>
                    <a:pt x="134" y="434"/>
                    <a:pt x="134" y="401"/>
                    <a:pt x="134" y="367"/>
                  </a:cubicBezTo>
                  <a:cubicBezTo>
                    <a:pt x="134" y="334"/>
                    <a:pt x="167" y="300"/>
                    <a:pt x="167" y="267"/>
                  </a:cubicBezTo>
                  <a:cubicBezTo>
                    <a:pt x="200" y="234"/>
                    <a:pt x="200" y="234"/>
                    <a:pt x="234" y="200"/>
                  </a:cubicBezTo>
                  <a:cubicBezTo>
                    <a:pt x="234" y="167"/>
                    <a:pt x="267" y="167"/>
                    <a:pt x="267" y="167"/>
                  </a:cubicBezTo>
                  <a:cubicBezTo>
                    <a:pt x="284" y="150"/>
                    <a:pt x="300" y="142"/>
                    <a:pt x="317" y="142"/>
                  </a:cubicBezTo>
                  <a:cubicBezTo>
                    <a:pt x="334" y="142"/>
                    <a:pt x="351" y="150"/>
                    <a:pt x="367" y="167"/>
                  </a:cubicBezTo>
                  <a:cubicBezTo>
                    <a:pt x="401" y="167"/>
                    <a:pt x="434" y="167"/>
                    <a:pt x="434" y="234"/>
                  </a:cubicBezTo>
                  <a:lnTo>
                    <a:pt x="467" y="234"/>
                  </a:lnTo>
                  <a:cubicBezTo>
                    <a:pt x="501" y="234"/>
                    <a:pt x="501" y="200"/>
                    <a:pt x="501" y="200"/>
                  </a:cubicBezTo>
                  <a:cubicBezTo>
                    <a:pt x="501" y="200"/>
                    <a:pt x="501" y="167"/>
                    <a:pt x="501" y="167"/>
                  </a:cubicBezTo>
                  <a:cubicBezTo>
                    <a:pt x="501" y="134"/>
                    <a:pt x="501" y="100"/>
                    <a:pt x="501" y="100"/>
                  </a:cubicBezTo>
                  <a:cubicBezTo>
                    <a:pt x="501" y="67"/>
                    <a:pt x="467" y="34"/>
                    <a:pt x="434" y="34"/>
                  </a:cubicBezTo>
                  <a:cubicBezTo>
                    <a:pt x="434" y="0"/>
                    <a:pt x="401" y="0"/>
                    <a:pt x="3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570;p54">
              <a:extLst>
                <a:ext uri="{FF2B5EF4-FFF2-40B4-BE49-F238E27FC236}">
                  <a16:creationId xmlns:a16="http://schemas.microsoft.com/office/drawing/2014/main" id="{CEA4661B-D799-43F1-A235-0EB4CCA42952}"/>
                </a:ext>
              </a:extLst>
            </p:cNvPr>
            <p:cNvSpPr/>
            <p:nvPr/>
          </p:nvSpPr>
          <p:spPr>
            <a:xfrm>
              <a:off x="4716050" y="1890950"/>
              <a:ext cx="12525" cy="24225"/>
            </a:xfrm>
            <a:custGeom>
              <a:avLst/>
              <a:gdLst/>
              <a:ahLst/>
              <a:cxnLst/>
              <a:rect l="l" t="t" r="r" b="b"/>
              <a:pathLst>
                <a:path w="501" h="969" extrusionOk="0">
                  <a:moveTo>
                    <a:pt x="367" y="168"/>
                  </a:moveTo>
                  <a:cubicBezTo>
                    <a:pt x="400" y="201"/>
                    <a:pt x="400" y="201"/>
                    <a:pt x="400" y="234"/>
                  </a:cubicBezTo>
                  <a:cubicBezTo>
                    <a:pt x="400" y="268"/>
                    <a:pt x="400" y="301"/>
                    <a:pt x="400" y="335"/>
                  </a:cubicBezTo>
                  <a:lnTo>
                    <a:pt x="400" y="401"/>
                  </a:lnTo>
                  <a:lnTo>
                    <a:pt x="400" y="468"/>
                  </a:lnTo>
                  <a:cubicBezTo>
                    <a:pt x="400" y="501"/>
                    <a:pt x="400" y="535"/>
                    <a:pt x="400" y="568"/>
                  </a:cubicBezTo>
                  <a:cubicBezTo>
                    <a:pt x="400" y="601"/>
                    <a:pt x="400" y="635"/>
                    <a:pt x="367" y="668"/>
                  </a:cubicBezTo>
                  <a:cubicBezTo>
                    <a:pt x="367" y="701"/>
                    <a:pt x="334" y="701"/>
                    <a:pt x="334" y="735"/>
                  </a:cubicBezTo>
                  <a:cubicBezTo>
                    <a:pt x="300" y="768"/>
                    <a:pt x="300" y="768"/>
                    <a:pt x="267" y="802"/>
                  </a:cubicBezTo>
                  <a:lnTo>
                    <a:pt x="133" y="802"/>
                  </a:lnTo>
                  <a:cubicBezTo>
                    <a:pt x="133" y="768"/>
                    <a:pt x="133" y="768"/>
                    <a:pt x="100" y="735"/>
                  </a:cubicBezTo>
                  <a:cubicBezTo>
                    <a:pt x="100" y="701"/>
                    <a:pt x="100" y="668"/>
                    <a:pt x="100" y="635"/>
                  </a:cubicBezTo>
                  <a:cubicBezTo>
                    <a:pt x="100" y="635"/>
                    <a:pt x="100" y="601"/>
                    <a:pt x="100" y="568"/>
                  </a:cubicBezTo>
                  <a:cubicBezTo>
                    <a:pt x="100" y="568"/>
                    <a:pt x="100" y="535"/>
                    <a:pt x="100" y="501"/>
                  </a:cubicBezTo>
                  <a:cubicBezTo>
                    <a:pt x="100" y="468"/>
                    <a:pt x="100" y="435"/>
                    <a:pt x="100" y="401"/>
                  </a:cubicBezTo>
                  <a:cubicBezTo>
                    <a:pt x="133" y="368"/>
                    <a:pt x="133" y="335"/>
                    <a:pt x="133" y="301"/>
                  </a:cubicBezTo>
                  <a:cubicBezTo>
                    <a:pt x="167" y="301"/>
                    <a:pt x="167" y="268"/>
                    <a:pt x="200" y="234"/>
                  </a:cubicBezTo>
                  <a:cubicBezTo>
                    <a:pt x="200" y="201"/>
                    <a:pt x="234" y="201"/>
                    <a:pt x="267" y="168"/>
                  </a:cubicBezTo>
                  <a:close/>
                  <a:moveTo>
                    <a:pt x="367" y="1"/>
                  </a:moveTo>
                  <a:cubicBezTo>
                    <a:pt x="334" y="1"/>
                    <a:pt x="267" y="34"/>
                    <a:pt x="267" y="34"/>
                  </a:cubicBezTo>
                  <a:cubicBezTo>
                    <a:pt x="200" y="68"/>
                    <a:pt x="167" y="101"/>
                    <a:pt x="133" y="134"/>
                  </a:cubicBezTo>
                  <a:cubicBezTo>
                    <a:pt x="100" y="168"/>
                    <a:pt x="100" y="201"/>
                    <a:pt x="67" y="268"/>
                  </a:cubicBezTo>
                  <a:cubicBezTo>
                    <a:pt x="33" y="301"/>
                    <a:pt x="33" y="335"/>
                    <a:pt x="33" y="401"/>
                  </a:cubicBezTo>
                  <a:cubicBezTo>
                    <a:pt x="0" y="468"/>
                    <a:pt x="0" y="501"/>
                    <a:pt x="0" y="568"/>
                  </a:cubicBezTo>
                  <a:cubicBezTo>
                    <a:pt x="0" y="568"/>
                    <a:pt x="0" y="601"/>
                    <a:pt x="0" y="601"/>
                  </a:cubicBezTo>
                  <a:lnTo>
                    <a:pt x="0" y="701"/>
                  </a:lnTo>
                  <a:cubicBezTo>
                    <a:pt x="0" y="701"/>
                    <a:pt x="0" y="701"/>
                    <a:pt x="0" y="735"/>
                  </a:cubicBezTo>
                  <a:cubicBezTo>
                    <a:pt x="0" y="768"/>
                    <a:pt x="0" y="835"/>
                    <a:pt x="33" y="868"/>
                  </a:cubicBezTo>
                  <a:cubicBezTo>
                    <a:pt x="33" y="902"/>
                    <a:pt x="33" y="935"/>
                    <a:pt x="67" y="968"/>
                  </a:cubicBezTo>
                  <a:lnTo>
                    <a:pt x="133" y="968"/>
                  </a:lnTo>
                  <a:cubicBezTo>
                    <a:pt x="167" y="968"/>
                    <a:pt x="234" y="968"/>
                    <a:pt x="267" y="935"/>
                  </a:cubicBezTo>
                  <a:cubicBezTo>
                    <a:pt x="300" y="935"/>
                    <a:pt x="334" y="902"/>
                    <a:pt x="367" y="868"/>
                  </a:cubicBezTo>
                  <a:cubicBezTo>
                    <a:pt x="400" y="835"/>
                    <a:pt x="400" y="768"/>
                    <a:pt x="434" y="735"/>
                  </a:cubicBezTo>
                  <a:cubicBezTo>
                    <a:pt x="467" y="701"/>
                    <a:pt x="467" y="635"/>
                    <a:pt x="500" y="601"/>
                  </a:cubicBezTo>
                  <a:cubicBezTo>
                    <a:pt x="500" y="535"/>
                    <a:pt x="500" y="468"/>
                    <a:pt x="500" y="435"/>
                  </a:cubicBezTo>
                  <a:lnTo>
                    <a:pt x="500" y="268"/>
                  </a:lnTo>
                  <a:cubicBezTo>
                    <a:pt x="500" y="234"/>
                    <a:pt x="500" y="168"/>
                    <a:pt x="500" y="134"/>
                  </a:cubicBezTo>
                  <a:cubicBezTo>
                    <a:pt x="467" y="101"/>
                    <a:pt x="467" y="68"/>
                    <a:pt x="434" y="34"/>
                  </a:cubicBezTo>
                  <a:cubicBezTo>
                    <a:pt x="400" y="34"/>
                    <a:pt x="367" y="1"/>
                    <a:pt x="3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571;p54">
              <a:extLst>
                <a:ext uri="{FF2B5EF4-FFF2-40B4-BE49-F238E27FC236}">
                  <a16:creationId xmlns:a16="http://schemas.microsoft.com/office/drawing/2014/main" id="{8F24ED2B-EB81-4CB4-93F0-CD289F8D9C34}"/>
                </a:ext>
              </a:extLst>
            </p:cNvPr>
            <p:cNvSpPr/>
            <p:nvPr/>
          </p:nvSpPr>
          <p:spPr>
            <a:xfrm>
              <a:off x="4731050" y="1880950"/>
              <a:ext cx="12525" cy="25050"/>
            </a:xfrm>
            <a:custGeom>
              <a:avLst/>
              <a:gdLst/>
              <a:ahLst/>
              <a:cxnLst/>
              <a:rect l="l" t="t" r="r" b="b"/>
              <a:pathLst>
                <a:path w="501" h="1002" extrusionOk="0">
                  <a:moveTo>
                    <a:pt x="434" y="1"/>
                  </a:moveTo>
                  <a:cubicBezTo>
                    <a:pt x="401" y="1"/>
                    <a:pt x="401" y="34"/>
                    <a:pt x="401" y="34"/>
                  </a:cubicBezTo>
                  <a:cubicBezTo>
                    <a:pt x="401" y="34"/>
                    <a:pt x="401" y="67"/>
                    <a:pt x="401" y="67"/>
                  </a:cubicBezTo>
                  <a:lnTo>
                    <a:pt x="234" y="768"/>
                  </a:lnTo>
                  <a:lnTo>
                    <a:pt x="67" y="268"/>
                  </a:lnTo>
                  <a:lnTo>
                    <a:pt x="34" y="268"/>
                  </a:lnTo>
                  <a:lnTo>
                    <a:pt x="0" y="301"/>
                  </a:lnTo>
                  <a:cubicBezTo>
                    <a:pt x="0" y="301"/>
                    <a:pt x="0" y="301"/>
                    <a:pt x="0" y="334"/>
                  </a:cubicBezTo>
                  <a:lnTo>
                    <a:pt x="201" y="968"/>
                  </a:lnTo>
                  <a:lnTo>
                    <a:pt x="201" y="1001"/>
                  </a:lnTo>
                  <a:lnTo>
                    <a:pt x="234" y="1001"/>
                  </a:lnTo>
                  <a:lnTo>
                    <a:pt x="267" y="968"/>
                  </a:lnTo>
                  <a:lnTo>
                    <a:pt x="267" y="935"/>
                  </a:lnTo>
                  <a:cubicBezTo>
                    <a:pt x="267" y="935"/>
                    <a:pt x="267" y="935"/>
                    <a:pt x="267" y="901"/>
                  </a:cubicBezTo>
                  <a:lnTo>
                    <a:pt x="50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572;p54">
              <a:extLst>
                <a:ext uri="{FF2B5EF4-FFF2-40B4-BE49-F238E27FC236}">
                  <a16:creationId xmlns:a16="http://schemas.microsoft.com/office/drawing/2014/main" id="{0E819F2C-AF60-48DF-A669-327F90C518BA}"/>
                </a:ext>
              </a:extLst>
            </p:cNvPr>
            <p:cNvSpPr/>
            <p:nvPr/>
          </p:nvSpPr>
          <p:spPr>
            <a:xfrm>
              <a:off x="4745225" y="1874275"/>
              <a:ext cx="12525" cy="24225"/>
            </a:xfrm>
            <a:custGeom>
              <a:avLst/>
              <a:gdLst/>
              <a:ahLst/>
              <a:cxnLst/>
              <a:rect l="l" t="t" r="r" b="b"/>
              <a:pathLst>
                <a:path w="501" h="969" extrusionOk="0">
                  <a:moveTo>
                    <a:pt x="334" y="143"/>
                  </a:moveTo>
                  <a:cubicBezTo>
                    <a:pt x="359" y="143"/>
                    <a:pt x="384" y="151"/>
                    <a:pt x="401" y="168"/>
                  </a:cubicBezTo>
                  <a:cubicBezTo>
                    <a:pt x="401" y="201"/>
                    <a:pt x="434" y="268"/>
                    <a:pt x="434" y="301"/>
                  </a:cubicBezTo>
                  <a:lnTo>
                    <a:pt x="134" y="501"/>
                  </a:lnTo>
                  <a:lnTo>
                    <a:pt x="134" y="468"/>
                  </a:lnTo>
                  <a:cubicBezTo>
                    <a:pt x="134" y="434"/>
                    <a:pt x="134" y="401"/>
                    <a:pt x="134" y="368"/>
                  </a:cubicBezTo>
                  <a:cubicBezTo>
                    <a:pt x="134" y="334"/>
                    <a:pt x="134" y="334"/>
                    <a:pt x="167" y="301"/>
                  </a:cubicBezTo>
                  <a:cubicBezTo>
                    <a:pt x="167" y="268"/>
                    <a:pt x="201" y="234"/>
                    <a:pt x="201" y="234"/>
                  </a:cubicBezTo>
                  <a:cubicBezTo>
                    <a:pt x="234" y="201"/>
                    <a:pt x="234" y="168"/>
                    <a:pt x="267" y="168"/>
                  </a:cubicBezTo>
                  <a:cubicBezTo>
                    <a:pt x="284" y="151"/>
                    <a:pt x="309" y="143"/>
                    <a:pt x="334" y="143"/>
                  </a:cubicBezTo>
                  <a:close/>
                  <a:moveTo>
                    <a:pt x="367" y="1"/>
                  </a:moveTo>
                  <a:cubicBezTo>
                    <a:pt x="334" y="1"/>
                    <a:pt x="301" y="1"/>
                    <a:pt x="267" y="34"/>
                  </a:cubicBezTo>
                  <a:cubicBezTo>
                    <a:pt x="234" y="34"/>
                    <a:pt x="201" y="68"/>
                    <a:pt x="167" y="101"/>
                  </a:cubicBezTo>
                  <a:cubicBezTo>
                    <a:pt x="134" y="134"/>
                    <a:pt x="101" y="201"/>
                    <a:pt x="101" y="234"/>
                  </a:cubicBezTo>
                  <a:cubicBezTo>
                    <a:pt x="67" y="268"/>
                    <a:pt x="67" y="334"/>
                    <a:pt x="34" y="368"/>
                  </a:cubicBezTo>
                  <a:cubicBezTo>
                    <a:pt x="34" y="434"/>
                    <a:pt x="34" y="468"/>
                    <a:pt x="34" y="535"/>
                  </a:cubicBezTo>
                  <a:cubicBezTo>
                    <a:pt x="1" y="601"/>
                    <a:pt x="1" y="668"/>
                    <a:pt x="1" y="701"/>
                  </a:cubicBezTo>
                  <a:cubicBezTo>
                    <a:pt x="1" y="768"/>
                    <a:pt x="1" y="801"/>
                    <a:pt x="34" y="868"/>
                  </a:cubicBezTo>
                  <a:cubicBezTo>
                    <a:pt x="34" y="901"/>
                    <a:pt x="67" y="935"/>
                    <a:pt x="67" y="935"/>
                  </a:cubicBezTo>
                  <a:cubicBezTo>
                    <a:pt x="101" y="968"/>
                    <a:pt x="134" y="968"/>
                    <a:pt x="167" y="968"/>
                  </a:cubicBezTo>
                  <a:lnTo>
                    <a:pt x="267" y="968"/>
                  </a:lnTo>
                  <a:cubicBezTo>
                    <a:pt x="301" y="935"/>
                    <a:pt x="334" y="901"/>
                    <a:pt x="367" y="868"/>
                  </a:cubicBezTo>
                  <a:cubicBezTo>
                    <a:pt x="401" y="835"/>
                    <a:pt x="401" y="801"/>
                    <a:pt x="434" y="768"/>
                  </a:cubicBezTo>
                  <a:cubicBezTo>
                    <a:pt x="434" y="768"/>
                    <a:pt x="468" y="735"/>
                    <a:pt x="468" y="701"/>
                  </a:cubicBezTo>
                  <a:cubicBezTo>
                    <a:pt x="468" y="668"/>
                    <a:pt x="468" y="635"/>
                    <a:pt x="468" y="601"/>
                  </a:cubicBezTo>
                  <a:lnTo>
                    <a:pt x="434" y="601"/>
                  </a:lnTo>
                  <a:cubicBezTo>
                    <a:pt x="401" y="635"/>
                    <a:pt x="401" y="668"/>
                    <a:pt x="367" y="701"/>
                  </a:cubicBezTo>
                  <a:cubicBezTo>
                    <a:pt x="334" y="735"/>
                    <a:pt x="334" y="768"/>
                    <a:pt x="301" y="768"/>
                  </a:cubicBezTo>
                  <a:cubicBezTo>
                    <a:pt x="267" y="785"/>
                    <a:pt x="242" y="793"/>
                    <a:pt x="222" y="793"/>
                  </a:cubicBezTo>
                  <a:cubicBezTo>
                    <a:pt x="201" y="793"/>
                    <a:pt x="184" y="785"/>
                    <a:pt x="167" y="768"/>
                  </a:cubicBezTo>
                  <a:cubicBezTo>
                    <a:pt x="134" y="735"/>
                    <a:pt x="134" y="668"/>
                    <a:pt x="134" y="635"/>
                  </a:cubicBezTo>
                  <a:lnTo>
                    <a:pt x="501" y="401"/>
                  </a:lnTo>
                  <a:cubicBezTo>
                    <a:pt x="501" y="368"/>
                    <a:pt x="501" y="368"/>
                    <a:pt x="501" y="334"/>
                  </a:cubicBezTo>
                  <a:lnTo>
                    <a:pt x="501" y="301"/>
                  </a:lnTo>
                  <a:cubicBezTo>
                    <a:pt x="501" y="234"/>
                    <a:pt x="501" y="201"/>
                    <a:pt x="501" y="134"/>
                  </a:cubicBezTo>
                  <a:cubicBezTo>
                    <a:pt x="501" y="101"/>
                    <a:pt x="468" y="68"/>
                    <a:pt x="468" y="34"/>
                  </a:cubicBezTo>
                  <a:cubicBezTo>
                    <a:pt x="434" y="1"/>
                    <a:pt x="401" y="1"/>
                    <a:pt x="3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573;p54">
              <a:extLst>
                <a:ext uri="{FF2B5EF4-FFF2-40B4-BE49-F238E27FC236}">
                  <a16:creationId xmlns:a16="http://schemas.microsoft.com/office/drawing/2014/main" id="{DE81E75C-EC9B-41E4-BDCA-D16F99147553}"/>
                </a:ext>
              </a:extLst>
            </p:cNvPr>
            <p:cNvSpPr/>
            <p:nvPr/>
          </p:nvSpPr>
          <p:spPr>
            <a:xfrm>
              <a:off x="4761900" y="1865950"/>
              <a:ext cx="7525" cy="24200"/>
            </a:xfrm>
            <a:custGeom>
              <a:avLst/>
              <a:gdLst/>
              <a:ahLst/>
              <a:cxnLst/>
              <a:rect l="l" t="t" r="r" b="b"/>
              <a:pathLst>
                <a:path w="301" h="968" extrusionOk="0">
                  <a:moveTo>
                    <a:pt x="234" y="0"/>
                  </a:moveTo>
                  <a:cubicBezTo>
                    <a:pt x="201" y="34"/>
                    <a:pt x="167" y="67"/>
                    <a:pt x="134" y="100"/>
                  </a:cubicBezTo>
                  <a:cubicBezTo>
                    <a:pt x="101" y="100"/>
                    <a:pt x="101" y="167"/>
                    <a:pt x="101" y="200"/>
                  </a:cubicBezTo>
                  <a:lnTo>
                    <a:pt x="101" y="134"/>
                  </a:lnTo>
                  <a:lnTo>
                    <a:pt x="101" y="100"/>
                  </a:lnTo>
                  <a:lnTo>
                    <a:pt x="34" y="100"/>
                  </a:lnTo>
                  <a:cubicBezTo>
                    <a:pt x="1" y="100"/>
                    <a:pt x="1" y="134"/>
                    <a:pt x="1" y="134"/>
                  </a:cubicBezTo>
                  <a:cubicBezTo>
                    <a:pt x="1" y="134"/>
                    <a:pt x="1" y="167"/>
                    <a:pt x="1" y="167"/>
                  </a:cubicBezTo>
                  <a:lnTo>
                    <a:pt x="1" y="968"/>
                  </a:lnTo>
                  <a:lnTo>
                    <a:pt x="101" y="968"/>
                  </a:lnTo>
                  <a:cubicBezTo>
                    <a:pt x="101" y="934"/>
                    <a:pt x="101" y="934"/>
                    <a:pt x="101" y="934"/>
                  </a:cubicBezTo>
                  <a:lnTo>
                    <a:pt x="101" y="434"/>
                  </a:lnTo>
                  <a:cubicBezTo>
                    <a:pt x="67" y="334"/>
                    <a:pt x="134" y="234"/>
                    <a:pt x="201" y="167"/>
                  </a:cubicBezTo>
                  <a:lnTo>
                    <a:pt x="268" y="134"/>
                  </a:lnTo>
                  <a:cubicBezTo>
                    <a:pt x="301" y="134"/>
                    <a:pt x="301" y="100"/>
                    <a:pt x="301" y="100"/>
                  </a:cubicBezTo>
                  <a:cubicBezTo>
                    <a:pt x="301" y="100"/>
                    <a:pt x="301" y="67"/>
                    <a:pt x="301" y="67"/>
                  </a:cubicBezTo>
                  <a:lnTo>
                    <a:pt x="30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574;p54">
              <a:extLst>
                <a:ext uri="{FF2B5EF4-FFF2-40B4-BE49-F238E27FC236}">
                  <a16:creationId xmlns:a16="http://schemas.microsoft.com/office/drawing/2014/main" id="{36C24433-82B6-4EA2-BEE7-F863A35D7ED6}"/>
                </a:ext>
              </a:extLst>
            </p:cNvPr>
            <p:cNvSpPr/>
            <p:nvPr/>
          </p:nvSpPr>
          <p:spPr>
            <a:xfrm>
              <a:off x="4769400" y="1859275"/>
              <a:ext cx="14200" cy="25050"/>
            </a:xfrm>
            <a:custGeom>
              <a:avLst/>
              <a:gdLst/>
              <a:ahLst/>
              <a:cxnLst/>
              <a:rect l="l" t="t" r="r" b="b"/>
              <a:pathLst>
                <a:path w="568" h="1002" extrusionOk="0">
                  <a:moveTo>
                    <a:pt x="368" y="176"/>
                  </a:moveTo>
                  <a:cubicBezTo>
                    <a:pt x="393" y="176"/>
                    <a:pt x="418" y="184"/>
                    <a:pt x="435" y="201"/>
                  </a:cubicBezTo>
                  <a:cubicBezTo>
                    <a:pt x="468" y="234"/>
                    <a:pt x="468" y="267"/>
                    <a:pt x="468" y="334"/>
                  </a:cubicBezTo>
                  <a:lnTo>
                    <a:pt x="168" y="501"/>
                  </a:lnTo>
                  <a:cubicBezTo>
                    <a:pt x="168" y="467"/>
                    <a:pt x="168" y="434"/>
                    <a:pt x="168" y="401"/>
                  </a:cubicBezTo>
                  <a:cubicBezTo>
                    <a:pt x="168" y="367"/>
                    <a:pt x="201" y="334"/>
                    <a:pt x="201" y="301"/>
                  </a:cubicBezTo>
                  <a:cubicBezTo>
                    <a:pt x="234" y="301"/>
                    <a:pt x="234" y="267"/>
                    <a:pt x="268" y="234"/>
                  </a:cubicBezTo>
                  <a:cubicBezTo>
                    <a:pt x="268" y="234"/>
                    <a:pt x="301" y="201"/>
                    <a:pt x="301" y="201"/>
                  </a:cubicBezTo>
                  <a:cubicBezTo>
                    <a:pt x="318" y="184"/>
                    <a:pt x="343" y="176"/>
                    <a:pt x="368" y="176"/>
                  </a:cubicBezTo>
                  <a:close/>
                  <a:moveTo>
                    <a:pt x="401" y="0"/>
                  </a:moveTo>
                  <a:cubicBezTo>
                    <a:pt x="368" y="0"/>
                    <a:pt x="334" y="34"/>
                    <a:pt x="301" y="34"/>
                  </a:cubicBezTo>
                  <a:cubicBezTo>
                    <a:pt x="268" y="67"/>
                    <a:pt x="234" y="100"/>
                    <a:pt x="201" y="134"/>
                  </a:cubicBezTo>
                  <a:cubicBezTo>
                    <a:pt x="168" y="167"/>
                    <a:pt x="168" y="201"/>
                    <a:pt x="134" y="267"/>
                  </a:cubicBezTo>
                  <a:cubicBezTo>
                    <a:pt x="101" y="301"/>
                    <a:pt x="101" y="334"/>
                    <a:pt x="101" y="401"/>
                  </a:cubicBezTo>
                  <a:cubicBezTo>
                    <a:pt x="68" y="434"/>
                    <a:pt x="68" y="501"/>
                    <a:pt x="68" y="567"/>
                  </a:cubicBezTo>
                  <a:lnTo>
                    <a:pt x="1" y="734"/>
                  </a:lnTo>
                  <a:cubicBezTo>
                    <a:pt x="1" y="801"/>
                    <a:pt x="1" y="834"/>
                    <a:pt x="1" y="868"/>
                  </a:cubicBezTo>
                  <a:cubicBezTo>
                    <a:pt x="34" y="901"/>
                    <a:pt x="34" y="934"/>
                    <a:pt x="68" y="968"/>
                  </a:cubicBezTo>
                  <a:cubicBezTo>
                    <a:pt x="101" y="1001"/>
                    <a:pt x="101" y="1001"/>
                    <a:pt x="134" y="1001"/>
                  </a:cubicBezTo>
                  <a:cubicBezTo>
                    <a:pt x="168" y="1001"/>
                    <a:pt x="201" y="1001"/>
                    <a:pt x="234" y="968"/>
                  </a:cubicBezTo>
                  <a:cubicBezTo>
                    <a:pt x="268" y="968"/>
                    <a:pt x="301" y="934"/>
                    <a:pt x="334" y="901"/>
                  </a:cubicBezTo>
                  <a:cubicBezTo>
                    <a:pt x="368" y="868"/>
                    <a:pt x="401" y="834"/>
                    <a:pt x="401" y="801"/>
                  </a:cubicBezTo>
                  <a:cubicBezTo>
                    <a:pt x="435" y="768"/>
                    <a:pt x="435" y="734"/>
                    <a:pt x="468" y="701"/>
                  </a:cubicBezTo>
                  <a:cubicBezTo>
                    <a:pt x="468" y="701"/>
                    <a:pt x="468" y="668"/>
                    <a:pt x="468" y="634"/>
                  </a:cubicBezTo>
                  <a:cubicBezTo>
                    <a:pt x="468" y="634"/>
                    <a:pt x="468" y="601"/>
                    <a:pt x="468" y="601"/>
                  </a:cubicBezTo>
                  <a:lnTo>
                    <a:pt x="435" y="601"/>
                  </a:lnTo>
                  <a:cubicBezTo>
                    <a:pt x="435" y="601"/>
                    <a:pt x="435" y="634"/>
                    <a:pt x="435" y="634"/>
                  </a:cubicBezTo>
                  <a:cubicBezTo>
                    <a:pt x="435" y="668"/>
                    <a:pt x="401" y="701"/>
                    <a:pt x="401" y="734"/>
                  </a:cubicBezTo>
                  <a:cubicBezTo>
                    <a:pt x="368" y="734"/>
                    <a:pt x="334" y="768"/>
                    <a:pt x="301" y="801"/>
                  </a:cubicBezTo>
                  <a:cubicBezTo>
                    <a:pt x="284" y="818"/>
                    <a:pt x="268" y="826"/>
                    <a:pt x="251" y="826"/>
                  </a:cubicBezTo>
                  <a:cubicBezTo>
                    <a:pt x="234" y="826"/>
                    <a:pt x="218" y="818"/>
                    <a:pt x="201" y="801"/>
                  </a:cubicBezTo>
                  <a:cubicBezTo>
                    <a:pt x="168" y="768"/>
                    <a:pt x="134" y="701"/>
                    <a:pt x="168" y="634"/>
                  </a:cubicBezTo>
                  <a:lnTo>
                    <a:pt x="535" y="434"/>
                  </a:lnTo>
                  <a:lnTo>
                    <a:pt x="535" y="401"/>
                  </a:lnTo>
                  <a:cubicBezTo>
                    <a:pt x="535" y="401"/>
                    <a:pt x="535" y="367"/>
                    <a:pt x="535" y="367"/>
                  </a:cubicBezTo>
                  <a:lnTo>
                    <a:pt x="535" y="334"/>
                  </a:lnTo>
                  <a:cubicBezTo>
                    <a:pt x="568" y="267"/>
                    <a:pt x="568" y="201"/>
                    <a:pt x="535" y="167"/>
                  </a:cubicBezTo>
                  <a:cubicBezTo>
                    <a:pt x="535" y="100"/>
                    <a:pt x="535" y="67"/>
                    <a:pt x="501" y="34"/>
                  </a:cubicBezTo>
                  <a:cubicBezTo>
                    <a:pt x="468" y="34"/>
                    <a:pt x="435" y="0"/>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575;p54">
              <a:extLst>
                <a:ext uri="{FF2B5EF4-FFF2-40B4-BE49-F238E27FC236}">
                  <a16:creationId xmlns:a16="http://schemas.microsoft.com/office/drawing/2014/main" id="{7D2539C5-D164-4753-829F-5A2A982F2AB4}"/>
                </a:ext>
              </a:extLst>
            </p:cNvPr>
            <p:cNvSpPr/>
            <p:nvPr/>
          </p:nvSpPr>
          <p:spPr>
            <a:xfrm>
              <a:off x="4786100" y="1840925"/>
              <a:ext cx="11700" cy="34225"/>
            </a:xfrm>
            <a:custGeom>
              <a:avLst/>
              <a:gdLst/>
              <a:ahLst/>
              <a:cxnLst/>
              <a:rect l="l" t="t" r="r" b="b"/>
              <a:pathLst>
                <a:path w="468" h="1369" extrusionOk="0">
                  <a:moveTo>
                    <a:pt x="317" y="543"/>
                  </a:moveTo>
                  <a:cubicBezTo>
                    <a:pt x="334" y="543"/>
                    <a:pt x="350" y="551"/>
                    <a:pt x="367" y="568"/>
                  </a:cubicBezTo>
                  <a:cubicBezTo>
                    <a:pt x="400" y="601"/>
                    <a:pt x="434" y="668"/>
                    <a:pt x="434" y="701"/>
                  </a:cubicBezTo>
                  <a:lnTo>
                    <a:pt x="434" y="834"/>
                  </a:lnTo>
                  <a:lnTo>
                    <a:pt x="434" y="868"/>
                  </a:lnTo>
                  <a:cubicBezTo>
                    <a:pt x="434" y="935"/>
                    <a:pt x="400" y="968"/>
                    <a:pt x="367" y="1035"/>
                  </a:cubicBezTo>
                  <a:cubicBezTo>
                    <a:pt x="334" y="1101"/>
                    <a:pt x="300" y="1135"/>
                    <a:pt x="267" y="1168"/>
                  </a:cubicBezTo>
                  <a:cubicBezTo>
                    <a:pt x="234" y="1185"/>
                    <a:pt x="209" y="1193"/>
                    <a:pt x="188" y="1193"/>
                  </a:cubicBezTo>
                  <a:cubicBezTo>
                    <a:pt x="167" y="1193"/>
                    <a:pt x="150" y="1185"/>
                    <a:pt x="133" y="1168"/>
                  </a:cubicBezTo>
                  <a:cubicBezTo>
                    <a:pt x="100" y="1101"/>
                    <a:pt x="100" y="1068"/>
                    <a:pt x="100" y="1001"/>
                  </a:cubicBezTo>
                  <a:cubicBezTo>
                    <a:pt x="100" y="968"/>
                    <a:pt x="100" y="935"/>
                    <a:pt x="100" y="901"/>
                  </a:cubicBezTo>
                  <a:cubicBezTo>
                    <a:pt x="100" y="834"/>
                    <a:pt x="100" y="768"/>
                    <a:pt x="133" y="701"/>
                  </a:cubicBezTo>
                  <a:cubicBezTo>
                    <a:pt x="167" y="634"/>
                    <a:pt x="200" y="568"/>
                    <a:pt x="267" y="568"/>
                  </a:cubicBezTo>
                  <a:cubicBezTo>
                    <a:pt x="284" y="551"/>
                    <a:pt x="300" y="543"/>
                    <a:pt x="317" y="543"/>
                  </a:cubicBezTo>
                  <a:close/>
                  <a:moveTo>
                    <a:pt x="434" y="1"/>
                  </a:moveTo>
                  <a:cubicBezTo>
                    <a:pt x="400" y="1"/>
                    <a:pt x="400" y="34"/>
                    <a:pt x="434" y="34"/>
                  </a:cubicBezTo>
                  <a:cubicBezTo>
                    <a:pt x="400" y="34"/>
                    <a:pt x="400" y="67"/>
                    <a:pt x="434" y="67"/>
                  </a:cubicBezTo>
                  <a:lnTo>
                    <a:pt x="434" y="434"/>
                  </a:lnTo>
                  <a:cubicBezTo>
                    <a:pt x="400" y="434"/>
                    <a:pt x="367" y="401"/>
                    <a:pt x="367" y="401"/>
                  </a:cubicBezTo>
                  <a:cubicBezTo>
                    <a:pt x="300" y="401"/>
                    <a:pt x="267" y="401"/>
                    <a:pt x="234" y="434"/>
                  </a:cubicBezTo>
                  <a:cubicBezTo>
                    <a:pt x="200" y="434"/>
                    <a:pt x="167" y="468"/>
                    <a:pt x="167" y="501"/>
                  </a:cubicBezTo>
                  <a:cubicBezTo>
                    <a:pt x="133" y="534"/>
                    <a:pt x="100" y="601"/>
                    <a:pt x="67" y="634"/>
                  </a:cubicBezTo>
                  <a:cubicBezTo>
                    <a:pt x="67" y="668"/>
                    <a:pt x="33" y="734"/>
                    <a:pt x="33" y="801"/>
                  </a:cubicBezTo>
                  <a:cubicBezTo>
                    <a:pt x="0" y="834"/>
                    <a:pt x="0" y="901"/>
                    <a:pt x="0" y="968"/>
                  </a:cubicBezTo>
                  <a:lnTo>
                    <a:pt x="0" y="1068"/>
                  </a:lnTo>
                  <a:cubicBezTo>
                    <a:pt x="0" y="1135"/>
                    <a:pt x="0" y="1168"/>
                    <a:pt x="33" y="1235"/>
                  </a:cubicBezTo>
                  <a:cubicBezTo>
                    <a:pt x="33" y="1268"/>
                    <a:pt x="67" y="1301"/>
                    <a:pt x="67" y="1335"/>
                  </a:cubicBezTo>
                  <a:cubicBezTo>
                    <a:pt x="100" y="1335"/>
                    <a:pt x="133" y="1368"/>
                    <a:pt x="167" y="1368"/>
                  </a:cubicBezTo>
                  <a:cubicBezTo>
                    <a:pt x="200" y="1368"/>
                    <a:pt x="234" y="1368"/>
                    <a:pt x="234" y="1335"/>
                  </a:cubicBezTo>
                  <a:cubicBezTo>
                    <a:pt x="300" y="1301"/>
                    <a:pt x="334" y="1268"/>
                    <a:pt x="367" y="1235"/>
                  </a:cubicBezTo>
                  <a:cubicBezTo>
                    <a:pt x="367" y="1201"/>
                    <a:pt x="400" y="1168"/>
                    <a:pt x="434" y="1135"/>
                  </a:cubicBezTo>
                  <a:lnTo>
                    <a:pt x="434" y="1168"/>
                  </a:lnTo>
                  <a:cubicBezTo>
                    <a:pt x="400" y="1168"/>
                    <a:pt x="400" y="1201"/>
                    <a:pt x="434" y="1201"/>
                  </a:cubicBezTo>
                  <a:lnTo>
                    <a:pt x="467" y="1168"/>
                  </a:lnTo>
                  <a:cubicBezTo>
                    <a:pt x="467" y="1135"/>
                    <a:pt x="467" y="1135"/>
                    <a:pt x="467" y="1135"/>
                  </a:cubicBezTo>
                  <a:lnTo>
                    <a:pt x="46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576;p54">
              <a:extLst>
                <a:ext uri="{FF2B5EF4-FFF2-40B4-BE49-F238E27FC236}">
                  <a16:creationId xmlns:a16="http://schemas.microsoft.com/office/drawing/2014/main" id="{E6F8D7CE-2316-463D-8BB5-51636B874B1A}"/>
                </a:ext>
              </a:extLst>
            </p:cNvPr>
            <p:cNvSpPr/>
            <p:nvPr/>
          </p:nvSpPr>
          <p:spPr>
            <a:xfrm>
              <a:off x="4810275" y="1825925"/>
              <a:ext cx="13375" cy="35050"/>
            </a:xfrm>
            <a:custGeom>
              <a:avLst/>
              <a:gdLst/>
              <a:ahLst/>
              <a:cxnLst/>
              <a:rect l="l" t="t" r="r" b="b"/>
              <a:pathLst>
                <a:path w="535" h="1402" extrusionOk="0">
                  <a:moveTo>
                    <a:pt x="534" y="0"/>
                  </a:moveTo>
                  <a:lnTo>
                    <a:pt x="467" y="33"/>
                  </a:lnTo>
                  <a:cubicBezTo>
                    <a:pt x="467" y="33"/>
                    <a:pt x="467" y="33"/>
                    <a:pt x="467" y="67"/>
                  </a:cubicBezTo>
                  <a:cubicBezTo>
                    <a:pt x="467" y="67"/>
                    <a:pt x="467" y="67"/>
                    <a:pt x="467" y="100"/>
                  </a:cubicBezTo>
                  <a:lnTo>
                    <a:pt x="467" y="767"/>
                  </a:lnTo>
                  <a:cubicBezTo>
                    <a:pt x="467" y="867"/>
                    <a:pt x="434" y="967"/>
                    <a:pt x="401" y="1034"/>
                  </a:cubicBezTo>
                  <a:cubicBezTo>
                    <a:pt x="367" y="1101"/>
                    <a:pt x="334" y="1168"/>
                    <a:pt x="267" y="1201"/>
                  </a:cubicBezTo>
                  <a:cubicBezTo>
                    <a:pt x="234" y="1218"/>
                    <a:pt x="209" y="1226"/>
                    <a:pt x="188" y="1226"/>
                  </a:cubicBezTo>
                  <a:cubicBezTo>
                    <a:pt x="167" y="1226"/>
                    <a:pt x="151" y="1218"/>
                    <a:pt x="134" y="1201"/>
                  </a:cubicBezTo>
                  <a:cubicBezTo>
                    <a:pt x="100" y="1134"/>
                    <a:pt x="67" y="1068"/>
                    <a:pt x="67" y="1001"/>
                  </a:cubicBezTo>
                  <a:lnTo>
                    <a:pt x="67" y="300"/>
                  </a:lnTo>
                  <a:cubicBezTo>
                    <a:pt x="67" y="300"/>
                    <a:pt x="67" y="300"/>
                    <a:pt x="67" y="267"/>
                  </a:cubicBezTo>
                  <a:lnTo>
                    <a:pt x="0" y="300"/>
                  </a:lnTo>
                  <a:cubicBezTo>
                    <a:pt x="0" y="300"/>
                    <a:pt x="0" y="334"/>
                    <a:pt x="0" y="334"/>
                  </a:cubicBezTo>
                  <a:cubicBezTo>
                    <a:pt x="0" y="334"/>
                    <a:pt x="0" y="367"/>
                    <a:pt x="0" y="367"/>
                  </a:cubicBezTo>
                  <a:lnTo>
                    <a:pt x="0" y="1034"/>
                  </a:lnTo>
                  <a:cubicBezTo>
                    <a:pt x="0" y="1101"/>
                    <a:pt x="0" y="1168"/>
                    <a:pt x="0" y="1234"/>
                  </a:cubicBezTo>
                  <a:cubicBezTo>
                    <a:pt x="0" y="1268"/>
                    <a:pt x="0" y="1301"/>
                    <a:pt x="34" y="1334"/>
                  </a:cubicBezTo>
                  <a:cubicBezTo>
                    <a:pt x="67" y="1368"/>
                    <a:pt x="100" y="1401"/>
                    <a:pt x="134" y="1401"/>
                  </a:cubicBezTo>
                  <a:cubicBezTo>
                    <a:pt x="167" y="1401"/>
                    <a:pt x="234" y="1368"/>
                    <a:pt x="267" y="1334"/>
                  </a:cubicBezTo>
                  <a:cubicBezTo>
                    <a:pt x="301" y="1301"/>
                    <a:pt x="367" y="1268"/>
                    <a:pt x="401" y="1234"/>
                  </a:cubicBezTo>
                  <a:cubicBezTo>
                    <a:pt x="467" y="1134"/>
                    <a:pt x="534" y="1034"/>
                    <a:pt x="534" y="901"/>
                  </a:cubicBezTo>
                  <a:cubicBezTo>
                    <a:pt x="534" y="834"/>
                    <a:pt x="534" y="767"/>
                    <a:pt x="534" y="701"/>
                  </a:cubicBezTo>
                  <a:lnTo>
                    <a:pt x="534" y="33"/>
                  </a:lnTo>
                  <a:cubicBezTo>
                    <a:pt x="534" y="33"/>
                    <a:pt x="534" y="33"/>
                    <a:pt x="5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577;p54">
              <a:extLst>
                <a:ext uri="{FF2B5EF4-FFF2-40B4-BE49-F238E27FC236}">
                  <a16:creationId xmlns:a16="http://schemas.microsoft.com/office/drawing/2014/main" id="{D26AE610-AE0F-411F-B3E9-AB06CA0C6358}"/>
                </a:ext>
              </a:extLst>
            </p:cNvPr>
            <p:cNvSpPr/>
            <p:nvPr/>
          </p:nvSpPr>
          <p:spPr>
            <a:xfrm>
              <a:off x="4831125" y="1817775"/>
              <a:ext cx="11700" cy="33175"/>
            </a:xfrm>
            <a:custGeom>
              <a:avLst/>
              <a:gdLst/>
              <a:ahLst/>
              <a:cxnLst/>
              <a:rect l="l" t="t" r="r" b="b"/>
              <a:pathLst>
                <a:path w="468" h="1327" extrusionOk="0">
                  <a:moveTo>
                    <a:pt x="299" y="178"/>
                  </a:moveTo>
                  <a:cubicBezTo>
                    <a:pt x="312" y="178"/>
                    <a:pt x="323" y="182"/>
                    <a:pt x="334" y="193"/>
                  </a:cubicBezTo>
                  <a:cubicBezTo>
                    <a:pt x="367" y="193"/>
                    <a:pt x="367" y="226"/>
                    <a:pt x="367" y="293"/>
                  </a:cubicBezTo>
                  <a:cubicBezTo>
                    <a:pt x="367" y="359"/>
                    <a:pt x="367" y="426"/>
                    <a:pt x="334" y="493"/>
                  </a:cubicBezTo>
                  <a:cubicBezTo>
                    <a:pt x="301" y="526"/>
                    <a:pt x="267" y="560"/>
                    <a:pt x="200" y="593"/>
                  </a:cubicBezTo>
                  <a:lnTo>
                    <a:pt x="34" y="726"/>
                  </a:lnTo>
                  <a:lnTo>
                    <a:pt x="34" y="326"/>
                  </a:lnTo>
                  <a:lnTo>
                    <a:pt x="200" y="193"/>
                  </a:lnTo>
                  <a:cubicBezTo>
                    <a:pt x="245" y="193"/>
                    <a:pt x="275" y="178"/>
                    <a:pt x="299" y="178"/>
                  </a:cubicBezTo>
                  <a:close/>
                  <a:moveTo>
                    <a:pt x="351" y="1"/>
                  </a:moveTo>
                  <a:cubicBezTo>
                    <a:pt x="334" y="1"/>
                    <a:pt x="317" y="9"/>
                    <a:pt x="301" y="26"/>
                  </a:cubicBezTo>
                  <a:cubicBezTo>
                    <a:pt x="267" y="26"/>
                    <a:pt x="234" y="26"/>
                    <a:pt x="200" y="59"/>
                  </a:cubicBezTo>
                  <a:lnTo>
                    <a:pt x="0" y="159"/>
                  </a:lnTo>
                  <a:cubicBezTo>
                    <a:pt x="0" y="159"/>
                    <a:pt x="0" y="193"/>
                    <a:pt x="0" y="193"/>
                  </a:cubicBezTo>
                  <a:cubicBezTo>
                    <a:pt x="0" y="193"/>
                    <a:pt x="0" y="226"/>
                    <a:pt x="0" y="226"/>
                  </a:cubicBezTo>
                  <a:lnTo>
                    <a:pt x="0" y="1293"/>
                  </a:lnTo>
                  <a:cubicBezTo>
                    <a:pt x="0" y="1327"/>
                    <a:pt x="0" y="1327"/>
                    <a:pt x="0" y="1327"/>
                  </a:cubicBezTo>
                  <a:lnTo>
                    <a:pt x="34" y="1293"/>
                  </a:lnTo>
                  <a:lnTo>
                    <a:pt x="67" y="1293"/>
                  </a:lnTo>
                  <a:cubicBezTo>
                    <a:pt x="67" y="1260"/>
                    <a:pt x="67" y="1260"/>
                    <a:pt x="67" y="1260"/>
                  </a:cubicBezTo>
                  <a:lnTo>
                    <a:pt x="67" y="826"/>
                  </a:lnTo>
                  <a:lnTo>
                    <a:pt x="234" y="726"/>
                  </a:lnTo>
                  <a:lnTo>
                    <a:pt x="401" y="1060"/>
                  </a:lnTo>
                  <a:lnTo>
                    <a:pt x="434" y="1060"/>
                  </a:lnTo>
                  <a:lnTo>
                    <a:pt x="467" y="1027"/>
                  </a:lnTo>
                  <a:cubicBezTo>
                    <a:pt x="467" y="1027"/>
                    <a:pt x="467" y="993"/>
                    <a:pt x="467" y="993"/>
                  </a:cubicBezTo>
                  <a:lnTo>
                    <a:pt x="334" y="660"/>
                  </a:lnTo>
                  <a:cubicBezTo>
                    <a:pt x="367" y="593"/>
                    <a:pt x="401" y="526"/>
                    <a:pt x="434" y="460"/>
                  </a:cubicBezTo>
                  <a:cubicBezTo>
                    <a:pt x="467" y="393"/>
                    <a:pt x="467" y="293"/>
                    <a:pt x="467" y="226"/>
                  </a:cubicBezTo>
                  <a:cubicBezTo>
                    <a:pt x="467" y="193"/>
                    <a:pt x="467" y="126"/>
                    <a:pt x="434" y="93"/>
                  </a:cubicBezTo>
                  <a:cubicBezTo>
                    <a:pt x="434" y="59"/>
                    <a:pt x="434" y="26"/>
                    <a:pt x="401" y="26"/>
                  </a:cubicBezTo>
                  <a:cubicBezTo>
                    <a:pt x="384" y="9"/>
                    <a:pt x="367" y="1"/>
                    <a:pt x="35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578;p54">
              <a:extLst>
                <a:ext uri="{FF2B5EF4-FFF2-40B4-BE49-F238E27FC236}">
                  <a16:creationId xmlns:a16="http://schemas.microsoft.com/office/drawing/2014/main" id="{772CD164-AA8B-459E-8485-57522DB33491}"/>
                </a:ext>
              </a:extLst>
            </p:cNvPr>
            <p:cNvSpPr/>
            <p:nvPr/>
          </p:nvSpPr>
          <p:spPr>
            <a:xfrm>
              <a:off x="4846975" y="1812575"/>
              <a:ext cx="12525" cy="29200"/>
            </a:xfrm>
            <a:custGeom>
              <a:avLst/>
              <a:gdLst/>
              <a:ahLst/>
              <a:cxnLst/>
              <a:rect l="l" t="t" r="r" b="b"/>
              <a:pathLst>
                <a:path w="501" h="1168" extrusionOk="0">
                  <a:moveTo>
                    <a:pt x="33" y="0"/>
                  </a:moveTo>
                  <a:lnTo>
                    <a:pt x="0" y="34"/>
                  </a:lnTo>
                  <a:cubicBezTo>
                    <a:pt x="0" y="34"/>
                    <a:pt x="0" y="67"/>
                    <a:pt x="0" y="67"/>
                  </a:cubicBezTo>
                  <a:lnTo>
                    <a:pt x="0" y="1135"/>
                  </a:lnTo>
                  <a:cubicBezTo>
                    <a:pt x="0" y="1168"/>
                    <a:pt x="0" y="1168"/>
                    <a:pt x="0" y="1168"/>
                  </a:cubicBezTo>
                  <a:lnTo>
                    <a:pt x="33" y="1168"/>
                  </a:lnTo>
                  <a:lnTo>
                    <a:pt x="467" y="901"/>
                  </a:lnTo>
                  <a:lnTo>
                    <a:pt x="500" y="901"/>
                  </a:lnTo>
                  <a:cubicBezTo>
                    <a:pt x="500" y="868"/>
                    <a:pt x="500" y="868"/>
                    <a:pt x="500" y="868"/>
                  </a:cubicBezTo>
                  <a:lnTo>
                    <a:pt x="500" y="801"/>
                  </a:lnTo>
                  <a:cubicBezTo>
                    <a:pt x="500" y="801"/>
                    <a:pt x="500" y="768"/>
                    <a:pt x="500" y="768"/>
                  </a:cubicBezTo>
                  <a:lnTo>
                    <a:pt x="467" y="768"/>
                  </a:lnTo>
                  <a:lnTo>
                    <a:pt x="100" y="1001"/>
                  </a:lnTo>
                  <a:lnTo>
                    <a:pt x="10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579;p54">
              <a:extLst>
                <a:ext uri="{FF2B5EF4-FFF2-40B4-BE49-F238E27FC236}">
                  <a16:creationId xmlns:a16="http://schemas.microsoft.com/office/drawing/2014/main" id="{C7C029A6-E4CD-43E3-B2C4-63CCF5DF5D18}"/>
                </a:ext>
              </a:extLst>
            </p:cNvPr>
            <p:cNvSpPr/>
            <p:nvPr/>
          </p:nvSpPr>
          <p:spPr>
            <a:xfrm>
              <a:off x="4861150" y="1807575"/>
              <a:ext cx="11700" cy="25025"/>
            </a:xfrm>
            <a:custGeom>
              <a:avLst/>
              <a:gdLst/>
              <a:ahLst/>
              <a:cxnLst/>
              <a:rect l="l" t="t" r="r" b="b"/>
              <a:pathLst>
                <a:path w="468" h="1001" extrusionOk="0">
                  <a:moveTo>
                    <a:pt x="300" y="0"/>
                  </a:moveTo>
                  <a:cubicBezTo>
                    <a:pt x="267" y="0"/>
                    <a:pt x="234" y="34"/>
                    <a:pt x="234" y="34"/>
                  </a:cubicBezTo>
                  <a:cubicBezTo>
                    <a:pt x="167" y="67"/>
                    <a:pt x="134" y="100"/>
                    <a:pt x="134" y="134"/>
                  </a:cubicBezTo>
                  <a:cubicBezTo>
                    <a:pt x="100" y="134"/>
                    <a:pt x="67" y="167"/>
                    <a:pt x="67" y="200"/>
                  </a:cubicBezTo>
                  <a:cubicBezTo>
                    <a:pt x="34" y="234"/>
                    <a:pt x="34" y="267"/>
                    <a:pt x="34" y="300"/>
                  </a:cubicBezTo>
                  <a:cubicBezTo>
                    <a:pt x="0" y="334"/>
                    <a:pt x="0" y="367"/>
                    <a:pt x="34" y="434"/>
                  </a:cubicBezTo>
                  <a:cubicBezTo>
                    <a:pt x="0" y="467"/>
                    <a:pt x="34" y="501"/>
                    <a:pt x="67" y="567"/>
                  </a:cubicBezTo>
                  <a:cubicBezTo>
                    <a:pt x="67" y="584"/>
                    <a:pt x="84" y="592"/>
                    <a:pt x="104" y="592"/>
                  </a:cubicBezTo>
                  <a:cubicBezTo>
                    <a:pt x="125" y="592"/>
                    <a:pt x="150" y="584"/>
                    <a:pt x="167" y="567"/>
                  </a:cubicBezTo>
                  <a:lnTo>
                    <a:pt x="367" y="567"/>
                  </a:lnTo>
                  <a:cubicBezTo>
                    <a:pt x="367" y="567"/>
                    <a:pt x="367" y="601"/>
                    <a:pt x="367" y="601"/>
                  </a:cubicBezTo>
                  <a:cubicBezTo>
                    <a:pt x="367" y="634"/>
                    <a:pt x="334" y="667"/>
                    <a:pt x="334" y="667"/>
                  </a:cubicBezTo>
                  <a:cubicBezTo>
                    <a:pt x="334" y="701"/>
                    <a:pt x="334" y="734"/>
                    <a:pt x="300" y="734"/>
                  </a:cubicBezTo>
                  <a:lnTo>
                    <a:pt x="267" y="767"/>
                  </a:lnTo>
                  <a:lnTo>
                    <a:pt x="234" y="801"/>
                  </a:lnTo>
                  <a:cubicBezTo>
                    <a:pt x="200" y="834"/>
                    <a:pt x="167" y="834"/>
                    <a:pt x="134" y="834"/>
                  </a:cubicBezTo>
                  <a:cubicBezTo>
                    <a:pt x="134" y="834"/>
                    <a:pt x="100" y="834"/>
                    <a:pt x="100" y="801"/>
                  </a:cubicBezTo>
                  <a:lnTo>
                    <a:pt x="67" y="834"/>
                  </a:lnTo>
                  <a:cubicBezTo>
                    <a:pt x="34" y="834"/>
                    <a:pt x="34" y="834"/>
                    <a:pt x="34" y="868"/>
                  </a:cubicBezTo>
                  <a:cubicBezTo>
                    <a:pt x="34" y="868"/>
                    <a:pt x="34" y="901"/>
                    <a:pt x="34" y="901"/>
                  </a:cubicBezTo>
                  <a:cubicBezTo>
                    <a:pt x="34" y="901"/>
                    <a:pt x="34" y="934"/>
                    <a:pt x="34" y="968"/>
                  </a:cubicBezTo>
                  <a:cubicBezTo>
                    <a:pt x="34" y="968"/>
                    <a:pt x="67" y="968"/>
                    <a:pt x="67" y="1001"/>
                  </a:cubicBezTo>
                  <a:lnTo>
                    <a:pt x="134" y="1001"/>
                  </a:lnTo>
                  <a:cubicBezTo>
                    <a:pt x="167" y="1001"/>
                    <a:pt x="200" y="968"/>
                    <a:pt x="234" y="968"/>
                  </a:cubicBezTo>
                  <a:cubicBezTo>
                    <a:pt x="267" y="934"/>
                    <a:pt x="300" y="901"/>
                    <a:pt x="334" y="868"/>
                  </a:cubicBezTo>
                  <a:cubicBezTo>
                    <a:pt x="367" y="834"/>
                    <a:pt x="400" y="801"/>
                    <a:pt x="400" y="767"/>
                  </a:cubicBezTo>
                  <a:cubicBezTo>
                    <a:pt x="434" y="734"/>
                    <a:pt x="434" y="701"/>
                    <a:pt x="467" y="667"/>
                  </a:cubicBezTo>
                  <a:cubicBezTo>
                    <a:pt x="467" y="634"/>
                    <a:pt x="467" y="601"/>
                    <a:pt x="467" y="567"/>
                  </a:cubicBezTo>
                  <a:cubicBezTo>
                    <a:pt x="467" y="534"/>
                    <a:pt x="467" y="501"/>
                    <a:pt x="467" y="501"/>
                  </a:cubicBezTo>
                  <a:cubicBezTo>
                    <a:pt x="467" y="467"/>
                    <a:pt x="434" y="434"/>
                    <a:pt x="434" y="434"/>
                  </a:cubicBezTo>
                  <a:cubicBezTo>
                    <a:pt x="400" y="401"/>
                    <a:pt x="400" y="401"/>
                    <a:pt x="367" y="401"/>
                  </a:cubicBezTo>
                  <a:lnTo>
                    <a:pt x="134" y="401"/>
                  </a:lnTo>
                  <a:lnTo>
                    <a:pt x="134" y="367"/>
                  </a:lnTo>
                  <a:cubicBezTo>
                    <a:pt x="134" y="334"/>
                    <a:pt x="134" y="300"/>
                    <a:pt x="167" y="267"/>
                  </a:cubicBezTo>
                  <a:cubicBezTo>
                    <a:pt x="167" y="234"/>
                    <a:pt x="200" y="200"/>
                    <a:pt x="234" y="200"/>
                  </a:cubicBezTo>
                  <a:cubicBezTo>
                    <a:pt x="267" y="167"/>
                    <a:pt x="300" y="167"/>
                    <a:pt x="334" y="167"/>
                  </a:cubicBezTo>
                  <a:cubicBezTo>
                    <a:pt x="334" y="167"/>
                    <a:pt x="334" y="167"/>
                    <a:pt x="367" y="200"/>
                  </a:cubicBezTo>
                  <a:lnTo>
                    <a:pt x="400" y="167"/>
                  </a:lnTo>
                  <a:lnTo>
                    <a:pt x="434" y="134"/>
                  </a:lnTo>
                  <a:cubicBezTo>
                    <a:pt x="434" y="134"/>
                    <a:pt x="434" y="100"/>
                    <a:pt x="434" y="100"/>
                  </a:cubicBezTo>
                  <a:cubicBezTo>
                    <a:pt x="434" y="67"/>
                    <a:pt x="434" y="67"/>
                    <a:pt x="434" y="34"/>
                  </a:cubicBezTo>
                  <a:cubicBezTo>
                    <a:pt x="400" y="34"/>
                    <a:pt x="400" y="0"/>
                    <a:pt x="3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580;p54">
              <a:extLst>
                <a:ext uri="{FF2B5EF4-FFF2-40B4-BE49-F238E27FC236}">
                  <a16:creationId xmlns:a16="http://schemas.microsoft.com/office/drawing/2014/main" id="{7B4DEB97-C503-43AA-918F-C35D27880A69}"/>
                </a:ext>
              </a:extLst>
            </p:cNvPr>
            <p:cNvSpPr/>
            <p:nvPr/>
          </p:nvSpPr>
          <p:spPr>
            <a:xfrm>
              <a:off x="4519225" y="1996875"/>
              <a:ext cx="15875" cy="32550"/>
            </a:xfrm>
            <a:custGeom>
              <a:avLst/>
              <a:gdLst/>
              <a:ahLst/>
              <a:cxnLst/>
              <a:rect l="l" t="t" r="r" b="b"/>
              <a:pathLst>
                <a:path w="635" h="1302" extrusionOk="0">
                  <a:moveTo>
                    <a:pt x="368" y="0"/>
                  </a:moveTo>
                  <a:cubicBezTo>
                    <a:pt x="334" y="0"/>
                    <a:pt x="301" y="0"/>
                    <a:pt x="268" y="34"/>
                  </a:cubicBezTo>
                  <a:cubicBezTo>
                    <a:pt x="234" y="67"/>
                    <a:pt x="168" y="100"/>
                    <a:pt x="168" y="167"/>
                  </a:cubicBezTo>
                  <a:cubicBezTo>
                    <a:pt x="134" y="201"/>
                    <a:pt x="101" y="234"/>
                    <a:pt x="67" y="267"/>
                  </a:cubicBezTo>
                  <a:cubicBezTo>
                    <a:pt x="34" y="334"/>
                    <a:pt x="34" y="367"/>
                    <a:pt x="34" y="401"/>
                  </a:cubicBezTo>
                  <a:cubicBezTo>
                    <a:pt x="1" y="467"/>
                    <a:pt x="1" y="501"/>
                    <a:pt x="34" y="534"/>
                  </a:cubicBezTo>
                  <a:cubicBezTo>
                    <a:pt x="34" y="567"/>
                    <a:pt x="34" y="601"/>
                    <a:pt x="34" y="634"/>
                  </a:cubicBezTo>
                  <a:cubicBezTo>
                    <a:pt x="34" y="668"/>
                    <a:pt x="34" y="701"/>
                    <a:pt x="67" y="701"/>
                  </a:cubicBezTo>
                  <a:cubicBezTo>
                    <a:pt x="67" y="734"/>
                    <a:pt x="101" y="734"/>
                    <a:pt x="134" y="734"/>
                  </a:cubicBezTo>
                  <a:lnTo>
                    <a:pt x="401" y="734"/>
                  </a:lnTo>
                  <a:cubicBezTo>
                    <a:pt x="434" y="734"/>
                    <a:pt x="434" y="768"/>
                    <a:pt x="468" y="768"/>
                  </a:cubicBezTo>
                  <a:cubicBezTo>
                    <a:pt x="468" y="801"/>
                    <a:pt x="468" y="801"/>
                    <a:pt x="468" y="834"/>
                  </a:cubicBezTo>
                  <a:cubicBezTo>
                    <a:pt x="468" y="868"/>
                    <a:pt x="468" y="901"/>
                    <a:pt x="468" y="934"/>
                  </a:cubicBezTo>
                  <a:cubicBezTo>
                    <a:pt x="434" y="934"/>
                    <a:pt x="434" y="968"/>
                    <a:pt x="401" y="1001"/>
                  </a:cubicBezTo>
                  <a:cubicBezTo>
                    <a:pt x="401" y="1034"/>
                    <a:pt x="368" y="1068"/>
                    <a:pt x="368" y="1068"/>
                  </a:cubicBezTo>
                  <a:cubicBezTo>
                    <a:pt x="334" y="1101"/>
                    <a:pt x="301" y="1135"/>
                    <a:pt x="268" y="1135"/>
                  </a:cubicBezTo>
                  <a:cubicBezTo>
                    <a:pt x="268" y="1135"/>
                    <a:pt x="234" y="1168"/>
                    <a:pt x="201" y="1168"/>
                  </a:cubicBezTo>
                  <a:lnTo>
                    <a:pt x="134" y="1168"/>
                  </a:lnTo>
                  <a:cubicBezTo>
                    <a:pt x="134" y="1168"/>
                    <a:pt x="134" y="1135"/>
                    <a:pt x="101" y="1135"/>
                  </a:cubicBezTo>
                  <a:cubicBezTo>
                    <a:pt x="101" y="1101"/>
                    <a:pt x="101" y="1101"/>
                    <a:pt x="101" y="1101"/>
                  </a:cubicBezTo>
                  <a:lnTo>
                    <a:pt x="101" y="1068"/>
                  </a:lnTo>
                  <a:lnTo>
                    <a:pt x="34" y="1101"/>
                  </a:lnTo>
                  <a:cubicBezTo>
                    <a:pt x="34" y="1135"/>
                    <a:pt x="34" y="1135"/>
                    <a:pt x="34" y="1135"/>
                  </a:cubicBezTo>
                  <a:cubicBezTo>
                    <a:pt x="34" y="1168"/>
                    <a:pt x="67" y="1201"/>
                    <a:pt x="67" y="1235"/>
                  </a:cubicBezTo>
                  <a:cubicBezTo>
                    <a:pt x="67" y="1268"/>
                    <a:pt x="101" y="1301"/>
                    <a:pt x="134" y="1301"/>
                  </a:cubicBezTo>
                  <a:lnTo>
                    <a:pt x="234" y="1301"/>
                  </a:lnTo>
                  <a:cubicBezTo>
                    <a:pt x="268" y="1301"/>
                    <a:pt x="301" y="1301"/>
                    <a:pt x="334" y="1268"/>
                  </a:cubicBezTo>
                  <a:cubicBezTo>
                    <a:pt x="368" y="1235"/>
                    <a:pt x="434" y="1201"/>
                    <a:pt x="468" y="1168"/>
                  </a:cubicBezTo>
                  <a:cubicBezTo>
                    <a:pt x="501" y="1135"/>
                    <a:pt x="534" y="1101"/>
                    <a:pt x="534" y="1034"/>
                  </a:cubicBezTo>
                  <a:cubicBezTo>
                    <a:pt x="568" y="1001"/>
                    <a:pt x="601" y="968"/>
                    <a:pt x="601" y="901"/>
                  </a:cubicBezTo>
                  <a:cubicBezTo>
                    <a:pt x="635" y="868"/>
                    <a:pt x="635" y="801"/>
                    <a:pt x="635" y="768"/>
                  </a:cubicBezTo>
                  <a:cubicBezTo>
                    <a:pt x="635" y="734"/>
                    <a:pt x="635" y="701"/>
                    <a:pt x="635" y="668"/>
                  </a:cubicBezTo>
                  <a:cubicBezTo>
                    <a:pt x="635" y="634"/>
                    <a:pt x="601" y="601"/>
                    <a:pt x="601" y="601"/>
                  </a:cubicBezTo>
                  <a:cubicBezTo>
                    <a:pt x="568" y="567"/>
                    <a:pt x="534" y="567"/>
                    <a:pt x="501" y="567"/>
                  </a:cubicBezTo>
                  <a:lnTo>
                    <a:pt x="234" y="567"/>
                  </a:lnTo>
                  <a:cubicBezTo>
                    <a:pt x="234" y="567"/>
                    <a:pt x="201" y="534"/>
                    <a:pt x="201" y="534"/>
                  </a:cubicBezTo>
                  <a:cubicBezTo>
                    <a:pt x="201" y="501"/>
                    <a:pt x="201" y="467"/>
                    <a:pt x="201" y="467"/>
                  </a:cubicBezTo>
                  <a:cubicBezTo>
                    <a:pt x="201" y="434"/>
                    <a:pt x="201" y="401"/>
                    <a:pt x="201" y="367"/>
                  </a:cubicBezTo>
                  <a:cubicBezTo>
                    <a:pt x="201" y="334"/>
                    <a:pt x="234" y="334"/>
                    <a:pt x="234" y="301"/>
                  </a:cubicBezTo>
                  <a:lnTo>
                    <a:pt x="268" y="234"/>
                  </a:lnTo>
                  <a:cubicBezTo>
                    <a:pt x="301" y="234"/>
                    <a:pt x="334" y="201"/>
                    <a:pt x="334" y="201"/>
                  </a:cubicBezTo>
                  <a:cubicBezTo>
                    <a:pt x="368" y="167"/>
                    <a:pt x="401" y="167"/>
                    <a:pt x="401" y="167"/>
                  </a:cubicBezTo>
                  <a:lnTo>
                    <a:pt x="468" y="167"/>
                  </a:lnTo>
                  <a:cubicBezTo>
                    <a:pt x="468" y="167"/>
                    <a:pt x="501" y="201"/>
                    <a:pt x="501" y="201"/>
                  </a:cubicBezTo>
                  <a:lnTo>
                    <a:pt x="501" y="234"/>
                  </a:lnTo>
                  <a:cubicBezTo>
                    <a:pt x="501" y="234"/>
                    <a:pt x="501" y="267"/>
                    <a:pt x="501" y="267"/>
                  </a:cubicBezTo>
                  <a:lnTo>
                    <a:pt x="534" y="234"/>
                  </a:lnTo>
                  <a:lnTo>
                    <a:pt x="534" y="201"/>
                  </a:lnTo>
                  <a:cubicBezTo>
                    <a:pt x="534" y="201"/>
                    <a:pt x="534" y="201"/>
                    <a:pt x="534" y="167"/>
                  </a:cubicBezTo>
                  <a:cubicBezTo>
                    <a:pt x="534" y="167"/>
                    <a:pt x="534" y="134"/>
                    <a:pt x="534" y="100"/>
                  </a:cubicBezTo>
                  <a:cubicBezTo>
                    <a:pt x="501" y="67"/>
                    <a:pt x="501" y="34"/>
                    <a:pt x="468" y="34"/>
                  </a:cubicBezTo>
                  <a:cubicBezTo>
                    <a:pt x="434" y="0"/>
                    <a:pt x="401" y="0"/>
                    <a:pt x="3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581;p54">
              <a:extLst>
                <a:ext uri="{FF2B5EF4-FFF2-40B4-BE49-F238E27FC236}">
                  <a16:creationId xmlns:a16="http://schemas.microsoft.com/office/drawing/2014/main" id="{F2AF9FF6-AF7B-40FC-BC78-2B9F772FB100}"/>
                </a:ext>
              </a:extLst>
            </p:cNvPr>
            <p:cNvSpPr/>
            <p:nvPr/>
          </p:nvSpPr>
          <p:spPr>
            <a:xfrm>
              <a:off x="4535075" y="1989375"/>
              <a:ext cx="9200" cy="29000"/>
            </a:xfrm>
            <a:custGeom>
              <a:avLst/>
              <a:gdLst/>
              <a:ahLst/>
              <a:cxnLst/>
              <a:rect l="l" t="t" r="r" b="b"/>
              <a:pathLst>
                <a:path w="368" h="1160" extrusionOk="0">
                  <a:moveTo>
                    <a:pt x="167" y="0"/>
                  </a:moveTo>
                  <a:lnTo>
                    <a:pt x="134" y="34"/>
                  </a:lnTo>
                  <a:cubicBezTo>
                    <a:pt x="134" y="34"/>
                    <a:pt x="134" y="67"/>
                    <a:pt x="134" y="67"/>
                  </a:cubicBezTo>
                  <a:cubicBezTo>
                    <a:pt x="134" y="67"/>
                    <a:pt x="134" y="100"/>
                    <a:pt x="134" y="100"/>
                  </a:cubicBezTo>
                  <a:lnTo>
                    <a:pt x="134" y="367"/>
                  </a:lnTo>
                  <a:lnTo>
                    <a:pt x="67" y="434"/>
                  </a:lnTo>
                  <a:lnTo>
                    <a:pt x="1" y="467"/>
                  </a:lnTo>
                  <a:cubicBezTo>
                    <a:pt x="1" y="467"/>
                    <a:pt x="1" y="501"/>
                    <a:pt x="1" y="501"/>
                  </a:cubicBezTo>
                  <a:lnTo>
                    <a:pt x="1" y="567"/>
                  </a:lnTo>
                  <a:lnTo>
                    <a:pt x="101" y="534"/>
                  </a:lnTo>
                  <a:lnTo>
                    <a:pt x="101" y="934"/>
                  </a:lnTo>
                  <a:cubicBezTo>
                    <a:pt x="101" y="1034"/>
                    <a:pt x="101" y="1101"/>
                    <a:pt x="134" y="1134"/>
                  </a:cubicBezTo>
                  <a:cubicBezTo>
                    <a:pt x="151" y="1151"/>
                    <a:pt x="167" y="1159"/>
                    <a:pt x="188" y="1159"/>
                  </a:cubicBezTo>
                  <a:cubicBezTo>
                    <a:pt x="209" y="1159"/>
                    <a:pt x="234" y="1151"/>
                    <a:pt x="267" y="1134"/>
                  </a:cubicBezTo>
                  <a:lnTo>
                    <a:pt x="334" y="1101"/>
                  </a:lnTo>
                  <a:cubicBezTo>
                    <a:pt x="367" y="1101"/>
                    <a:pt x="367" y="1101"/>
                    <a:pt x="367" y="1068"/>
                  </a:cubicBezTo>
                  <a:cubicBezTo>
                    <a:pt x="367" y="1068"/>
                    <a:pt x="367" y="1068"/>
                    <a:pt x="367" y="1034"/>
                  </a:cubicBezTo>
                  <a:lnTo>
                    <a:pt x="367" y="1001"/>
                  </a:lnTo>
                  <a:cubicBezTo>
                    <a:pt x="367" y="968"/>
                    <a:pt x="367" y="968"/>
                    <a:pt x="367" y="968"/>
                  </a:cubicBezTo>
                  <a:lnTo>
                    <a:pt x="334" y="968"/>
                  </a:lnTo>
                  <a:lnTo>
                    <a:pt x="301" y="1001"/>
                  </a:lnTo>
                  <a:lnTo>
                    <a:pt x="201" y="1001"/>
                  </a:lnTo>
                  <a:lnTo>
                    <a:pt x="201" y="968"/>
                  </a:lnTo>
                  <a:cubicBezTo>
                    <a:pt x="201" y="934"/>
                    <a:pt x="201" y="934"/>
                    <a:pt x="201" y="901"/>
                  </a:cubicBezTo>
                  <a:lnTo>
                    <a:pt x="201" y="467"/>
                  </a:lnTo>
                  <a:lnTo>
                    <a:pt x="334" y="367"/>
                  </a:lnTo>
                  <a:cubicBezTo>
                    <a:pt x="334" y="367"/>
                    <a:pt x="334" y="367"/>
                    <a:pt x="367" y="334"/>
                  </a:cubicBezTo>
                  <a:cubicBezTo>
                    <a:pt x="367" y="334"/>
                    <a:pt x="367" y="334"/>
                    <a:pt x="367" y="300"/>
                  </a:cubicBezTo>
                  <a:lnTo>
                    <a:pt x="367" y="267"/>
                  </a:lnTo>
                  <a:cubicBezTo>
                    <a:pt x="367" y="234"/>
                    <a:pt x="367" y="234"/>
                    <a:pt x="367" y="234"/>
                  </a:cubicBezTo>
                  <a:lnTo>
                    <a:pt x="334" y="234"/>
                  </a:lnTo>
                  <a:lnTo>
                    <a:pt x="201" y="300"/>
                  </a:lnTo>
                  <a:lnTo>
                    <a:pt x="201" y="34"/>
                  </a:lnTo>
                  <a:cubicBezTo>
                    <a:pt x="201" y="0"/>
                    <a:pt x="201" y="0"/>
                    <a:pt x="2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582;p54">
              <a:extLst>
                <a:ext uri="{FF2B5EF4-FFF2-40B4-BE49-F238E27FC236}">
                  <a16:creationId xmlns:a16="http://schemas.microsoft.com/office/drawing/2014/main" id="{F9B7EE19-ACCB-4313-B061-36C9C73BC480}"/>
                </a:ext>
              </a:extLst>
            </p:cNvPr>
            <p:cNvSpPr/>
            <p:nvPr/>
          </p:nvSpPr>
          <p:spPr>
            <a:xfrm>
              <a:off x="4546750" y="1987700"/>
              <a:ext cx="11700" cy="25050"/>
            </a:xfrm>
            <a:custGeom>
              <a:avLst/>
              <a:gdLst/>
              <a:ahLst/>
              <a:cxnLst/>
              <a:rect l="l" t="t" r="r" b="b"/>
              <a:pathLst>
                <a:path w="468" h="1002" extrusionOk="0">
                  <a:moveTo>
                    <a:pt x="367" y="501"/>
                  </a:moveTo>
                  <a:lnTo>
                    <a:pt x="367" y="534"/>
                  </a:lnTo>
                  <a:cubicBezTo>
                    <a:pt x="367" y="568"/>
                    <a:pt x="367" y="601"/>
                    <a:pt x="367" y="634"/>
                  </a:cubicBezTo>
                  <a:cubicBezTo>
                    <a:pt x="367" y="668"/>
                    <a:pt x="334" y="701"/>
                    <a:pt x="334" y="734"/>
                  </a:cubicBezTo>
                  <a:cubicBezTo>
                    <a:pt x="301" y="768"/>
                    <a:pt x="301" y="801"/>
                    <a:pt x="267" y="834"/>
                  </a:cubicBezTo>
                  <a:cubicBezTo>
                    <a:pt x="267" y="834"/>
                    <a:pt x="234" y="868"/>
                    <a:pt x="201" y="868"/>
                  </a:cubicBezTo>
                  <a:cubicBezTo>
                    <a:pt x="167" y="901"/>
                    <a:pt x="134" y="901"/>
                    <a:pt x="101" y="901"/>
                  </a:cubicBezTo>
                  <a:cubicBezTo>
                    <a:pt x="67" y="868"/>
                    <a:pt x="67" y="868"/>
                    <a:pt x="101" y="868"/>
                  </a:cubicBezTo>
                  <a:cubicBezTo>
                    <a:pt x="67" y="834"/>
                    <a:pt x="67" y="834"/>
                    <a:pt x="101" y="834"/>
                  </a:cubicBezTo>
                  <a:cubicBezTo>
                    <a:pt x="101" y="768"/>
                    <a:pt x="101" y="734"/>
                    <a:pt x="134" y="701"/>
                  </a:cubicBezTo>
                  <a:cubicBezTo>
                    <a:pt x="167" y="668"/>
                    <a:pt x="201" y="634"/>
                    <a:pt x="234" y="601"/>
                  </a:cubicBezTo>
                  <a:lnTo>
                    <a:pt x="367" y="501"/>
                  </a:lnTo>
                  <a:close/>
                  <a:moveTo>
                    <a:pt x="334" y="0"/>
                  </a:moveTo>
                  <a:cubicBezTo>
                    <a:pt x="301" y="0"/>
                    <a:pt x="301" y="34"/>
                    <a:pt x="267" y="34"/>
                  </a:cubicBezTo>
                  <a:cubicBezTo>
                    <a:pt x="234" y="67"/>
                    <a:pt x="201" y="67"/>
                    <a:pt x="167" y="101"/>
                  </a:cubicBezTo>
                  <a:lnTo>
                    <a:pt x="101" y="201"/>
                  </a:lnTo>
                  <a:lnTo>
                    <a:pt x="67" y="301"/>
                  </a:lnTo>
                  <a:cubicBezTo>
                    <a:pt x="67" y="301"/>
                    <a:pt x="67" y="334"/>
                    <a:pt x="67" y="367"/>
                  </a:cubicBezTo>
                  <a:cubicBezTo>
                    <a:pt x="67" y="401"/>
                    <a:pt x="67" y="401"/>
                    <a:pt x="67" y="401"/>
                  </a:cubicBezTo>
                  <a:lnTo>
                    <a:pt x="134" y="401"/>
                  </a:lnTo>
                  <a:cubicBezTo>
                    <a:pt x="134" y="401"/>
                    <a:pt x="134" y="401"/>
                    <a:pt x="134" y="367"/>
                  </a:cubicBezTo>
                  <a:cubicBezTo>
                    <a:pt x="134" y="334"/>
                    <a:pt x="134" y="334"/>
                    <a:pt x="167" y="301"/>
                  </a:cubicBezTo>
                  <a:cubicBezTo>
                    <a:pt x="167" y="267"/>
                    <a:pt x="201" y="234"/>
                    <a:pt x="234" y="234"/>
                  </a:cubicBezTo>
                  <a:cubicBezTo>
                    <a:pt x="251" y="217"/>
                    <a:pt x="267" y="209"/>
                    <a:pt x="284" y="209"/>
                  </a:cubicBezTo>
                  <a:cubicBezTo>
                    <a:pt x="301" y="209"/>
                    <a:pt x="317" y="217"/>
                    <a:pt x="334" y="234"/>
                  </a:cubicBezTo>
                  <a:cubicBezTo>
                    <a:pt x="367" y="234"/>
                    <a:pt x="367" y="267"/>
                    <a:pt x="367" y="334"/>
                  </a:cubicBezTo>
                  <a:lnTo>
                    <a:pt x="201" y="467"/>
                  </a:lnTo>
                  <a:lnTo>
                    <a:pt x="134" y="568"/>
                  </a:lnTo>
                  <a:cubicBezTo>
                    <a:pt x="101" y="601"/>
                    <a:pt x="67" y="634"/>
                    <a:pt x="34" y="668"/>
                  </a:cubicBezTo>
                  <a:cubicBezTo>
                    <a:pt x="34" y="701"/>
                    <a:pt x="1" y="734"/>
                    <a:pt x="1" y="768"/>
                  </a:cubicBezTo>
                  <a:cubicBezTo>
                    <a:pt x="1" y="801"/>
                    <a:pt x="1" y="868"/>
                    <a:pt x="1" y="901"/>
                  </a:cubicBezTo>
                  <a:cubicBezTo>
                    <a:pt x="1" y="934"/>
                    <a:pt x="1" y="934"/>
                    <a:pt x="34" y="968"/>
                  </a:cubicBezTo>
                  <a:cubicBezTo>
                    <a:pt x="34" y="968"/>
                    <a:pt x="34" y="1001"/>
                    <a:pt x="67" y="1001"/>
                  </a:cubicBezTo>
                  <a:lnTo>
                    <a:pt x="134" y="1001"/>
                  </a:lnTo>
                  <a:cubicBezTo>
                    <a:pt x="134" y="1001"/>
                    <a:pt x="167" y="1001"/>
                    <a:pt x="201" y="968"/>
                  </a:cubicBezTo>
                  <a:lnTo>
                    <a:pt x="267" y="934"/>
                  </a:lnTo>
                  <a:cubicBezTo>
                    <a:pt x="267" y="934"/>
                    <a:pt x="301" y="901"/>
                    <a:pt x="301" y="868"/>
                  </a:cubicBezTo>
                  <a:cubicBezTo>
                    <a:pt x="334" y="868"/>
                    <a:pt x="334" y="834"/>
                    <a:pt x="367" y="834"/>
                  </a:cubicBezTo>
                  <a:cubicBezTo>
                    <a:pt x="367" y="801"/>
                    <a:pt x="367" y="768"/>
                    <a:pt x="401" y="734"/>
                  </a:cubicBezTo>
                  <a:lnTo>
                    <a:pt x="401" y="801"/>
                  </a:lnTo>
                  <a:cubicBezTo>
                    <a:pt x="367" y="834"/>
                    <a:pt x="367" y="834"/>
                    <a:pt x="401" y="834"/>
                  </a:cubicBezTo>
                  <a:lnTo>
                    <a:pt x="434" y="801"/>
                  </a:lnTo>
                  <a:lnTo>
                    <a:pt x="468" y="801"/>
                  </a:lnTo>
                  <a:cubicBezTo>
                    <a:pt x="468" y="768"/>
                    <a:pt x="468" y="768"/>
                    <a:pt x="468" y="768"/>
                  </a:cubicBezTo>
                  <a:lnTo>
                    <a:pt x="468" y="234"/>
                  </a:lnTo>
                  <a:cubicBezTo>
                    <a:pt x="468" y="201"/>
                    <a:pt x="468" y="167"/>
                    <a:pt x="468" y="101"/>
                  </a:cubicBezTo>
                  <a:cubicBezTo>
                    <a:pt x="468" y="67"/>
                    <a:pt x="434" y="67"/>
                    <a:pt x="434" y="34"/>
                  </a:cubicBezTo>
                  <a:cubicBezTo>
                    <a:pt x="401" y="0"/>
                    <a:pt x="367" y="0"/>
                    <a:pt x="3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583;p54">
              <a:extLst>
                <a:ext uri="{FF2B5EF4-FFF2-40B4-BE49-F238E27FC236}">
                  <a16:creationId xmlns:a16="http://schemas.microsoft.com/office/drawing/2014/main" id="{1666BB67-326C-4511-8800-CD7418A60ECB}"/>
                </a:ext>
              </a:extLst>
            </p:cNvPr>
            <p:cNvSpPr/>
            <p:nvPr/>
          </p:nvSpPr>
          <p:spPr>
            <a:xfrm>
              <a:off x="4560100" y="1975200"/>
              <a:ext cx="10025" cy="29000"/>
            </a:xfrm>
            <a:custGeom>
              <a:avLst/>
              <a:gdLst/>
              <a:ahLst/>
              <a:cxnLst/>
              <a:rect l="l" t="t" r="r" b="b"/>
              <a:pathLst>
                <a:path w="401" h="1160" extrusionOk="0">
                  <a:moveTo>
                    <a:pt x="167" y="0"/>
                  </a:moveTo>
                  <a:lnTo>
                    <a:pt x="134" y="33"/>
                  </a:lnTo>
                  <a:cubicBezTo>
                    <a:pt x="100" y="33"/>
                    <a:pt x="100" y="67"/>
                    <a:pt x="100" y="67"/>
                  </a:cubicBezTo>
                  <a:cubicBezTo>
                    <a:pt x="100" y="67"/>
                    <a:pt x="100" y="100"/>
                    <a:pt x="100" y="100"/>
                  </a:cubicBezTo>
                  <a:lnTo>
                    <a:pt x="100" y="367"/>
                  </a:lnTo>
                  <a:lnTo>
                    <a:pt x="34" y="400"/>
                  </a:lnTo>
                  <a:cubicBezTo>
                    <a:pt x="34" y="434"/>
                    <a:pt x="34" y="434"/>
                    <a:pt x="0" y="434"/>
                  </a:cubicBezTo>
                  <a:cubicBezTo>
                    <a:pt x="0" y="467"/>
                    <a:pt x="0" y="467"/>
                    <a:pt x="0" y="467"/>
                  </a:cubicBezTo>
                  <a:lnTo>
                    <a:pt x="0" y="534"/>
                  </a:lnTo>
                  <a:cubicBezTo>
                    <a:pt x="0" y="534"/>
                    <a:pt x="0" y="534"/>
                    <a:pt x="0" y="567"/>
                  </a:cubicBezTo>
                  <a:lnTo>
                    <a:pt x="34" y="567"/>
                  </a:lnTo>
                  <a:lnTo>
                    <a:pt x="100" y="500"/>
                  </a:lnTo>
                  <a:lnTo>
                    <a:pt x="100" y="934"/>
                  </a:lnTo>
                  <a:cubicBezTo>
                    <a:pt x="100" y="1001"/>
                    <a:pt x="134" y="1068"/>
                    <a:pt x="167" y="1134"/>
                  </a:cubicBezTo>
                  <a:cubicBezTo>
                    <a:pt x="184" y="1151"/>
                    <a:pt x="200" y="1159"/>
                    <a:pt x="221" y="1159"/>
                  </a:cubicBezTo>
                  <a:cubicBezTo>
                    <a:pt x="242" y="1159"/>
                    <a:pt x="267" y="1151"/>
                    <a:pt x="300" y="1134"/>
                  </a:cubicBezTo>
                  <a:lnTo>
                    <a:pt x="367" y="1068"/>
                  </a:lnTo>
                  <a:lnTo>
                    <a:pt x="401" y="1068"/>
                  </a:lnTo>
                  <a:cubicBezTo>
                    <a:pt x="401" y="1034"/>
                    <a:pt x="401" y="1034"/>
                    <a:pt x="401" y="1034"/>
                  </a:cubicBezTo>
                  <a:lnTo>
                    <a:pt x="401" y="967"/>
                  </a:lnTo>
                  <a:cubicBezTo>
                    <a:pt x="401" y="967"/>
                    <a:pt x="401" y="934"/>
                    <a:pt x="401" y="934"/>
                  </a:cubicBezTo>
                  <a:lnTo>
                    <a:pt x="367" y="934"/>
                  </a:lnTo>
                  <a:lnTo>
                    <a:pt x="300" y="967"/>
                  </a:lnTo>
                  <a:lnTo>
                    <a:pt x="234" y="967"/>
                  </a:lnTo>
                  <a:cubicBezTo>
                    <a:pt x="234" y="967"/>
                    <a:pt x="234" y="934"/>
                    <a:pt x="234" y="934"/>
                  </a:cubicBezTo>
                  <a:cubicBezTo>
                    <a:pt x="234" y="901"/>
                    <a:pt x="234" y="901"/>
                    <a:pt x="234" y="867"/>
                  </a:cubicBezTo>
                  <a:lnTo>
                    <a:pt x="200" y="434"/>
                  </a:lnTo>
                  <a:lnTo>
                    <a:pt x="334" y="367"/>
                  </a:lnTo>
                  <a:cubicBezTo>
                    <a:pt x="334" y="367"/>
                    <a:pt x="367" y="367"/>
                    <a:pt x="367" y="334"/>
                  </a:cubicBezTo>
                  <a:cubicBezTo>
                    <a:pt x="367" y="334"/>
                    <a:pt x="367" y="300"/>
                    <a:pt x="367" y="300"/>
                  </a:cubicBezTo>
                  <a:lnTo>
                    <a:pt x="367" y="234"/>
                  </a:lnTo>
                  <a:lnTo>
                    <a:pt x="334" y="234"/>
                  </a:lnTo>
                  <a:lnTo>
                    <a:pt x="200" y="300"/>
                  </a:lnTo>
                  <a:lnTo>
                    <a:pt x="200" y="33"/>
                  </a:lnTo>
                  <a:cubicBezTo>
                    <a:pt x="200" y="33"/>
                    <a:pt x="200" y="0"/>
                    <a:pt x="2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584;p54">
              <a:extLst>
                <a:ext uri="{FF2B5EF4-FFF2-40B4-BE49-F238E27FC236}">
                  <a16:creationId xmlns:a16="http://schemas.microsoft.com/office/drawing/2014/main" id="{914579B6-C8CD-466D-A01C-FF16DDF68AD9}"/>
                </a:ext>
              </a:extLst>
            </p:cNvPr>
            <p:cNvSpPr/>
            <p:nvPr/>
          </p:nvSpPr>
          <p:spPr>
            <a:xfrm>
              <a:off x="4572600" y="1971850"/>
              <a:ext cx="10875" cy="25875"/>
            </a:xfrm>
            <a:custGeom>
              <a:avLst/>
              <a:gdLst/>
              <a:ahLst/>
              <a:cxnLst/>
              <a:rect l="l" t="t" r="r" b="b"/>
              <a:pathLst>
                <a:path w="435" h="1035" extrusionOk="0">
                  <a:moveTo>
                    <a:pt x="401" y="1"/>
                  </a:moveTo>
                  <a:lnTo>
                    <a:pt x="368" y="34"/>
                  </a:lnTo>
                  <a:cubicBezTo>
                    <a:pt x="368" y="67"/>
                    <a:pt x="368" y="67"/>
                    <a:pt x="368" y="101"/>
                  </a:cubicBezTo>
                  <a:lnTo>
                    <a:pt x="368" y="534"/>
                  </a:lnTo>
                  <a:cubicBezTo>
                    <a:pt x="368" y="601"/>
                    <a:pt x="368" y="668"/>
                    <a:pt x="334" y="735"/>
                  </a:cubicBezTo>
                  <a:cubicBezTo>
                    <a:pt x="301" y="801"/>
                    <a:pt x="267" y="835"/>
                    <a:pt x="234" y="868"/>
                  </a:cubicBezTo>
                  <a:cubicBezTo>
                    <a:pt x="201" y="885"/>
                    <a:pt x="176" y="893"/>
                    <a:pt x="155" y="893"/>
                  </a:cubicBezTo>
                  <a:cubicBezTo>
                    <a:pt x="134" y="893"/>
                    <a:pt x="117" y="885"/>
                    <a:pt x="101" y="868"/>
                  </a:cubicBezTo>
                  <a:cubicBezTo>
                    <a:pt x="101" y="835"/>
                    <a:pt x="67" y="768"/>
                    <a:pt x="67" y="701"/>
                  </a:cubicBezTo>
                  <a:lnTo>
                    <a:pt x="67" y="268"/>
                  </a:lnTo>
                  <a:lnTo>
                    <a:pt x="34" y="268"/>
                  </a:lnTo>
                  <a:cubicBezTo>
                    <a:pt x="1" y="301"/>
                    <a:pt x="1" y="301"/>
                    <a:pt x="34" y="301"/>
                  </a:cubicBezTo>
                  <a:lnTo>
                    <a:pt x="1" y="768"/>
                  </a:lnTo>
                  <a:cubicBezTo>
                    <a:pt x="1" y="835"/>
                    <a:pt x="1" y="868"/>
                    <a:pt x="1" y="935"/>
                  </a:cubicBezTo>
                  <a:cubicBezTo>
                    <a:pt x="1" y="968"/>
                    <a:pt x="34" y="1001"/>
                    <a:pt x="34" y="1001"/>
                  </a:cubicBezTo>
                  <a:cubicBezTo>
                    <a:pt x="67" y="1035"/>
                    <a:pt x="101" y="1035"/>
                    <a:pt x="101" y="1035"/>
                  </a:cubicBezTo>
                  <a:lnTo>
                    <a:pt x="201" y="1035"/>
                  </a:lnTo>
                  <a:cubicBezTo>
                    <a:pt x="267" y="1001"/>
                    <a:pt x="301" y="968"/>
                    <a:pt x="301" y="935"/>
                  </a:cubicBezTo>
                  <a:cubicBezTo>
                    <a:pt x="334" y="901"/>
                    <a:pt x="368" y="868"/>
                    <a:pt x="368" y="801"/>
                  </a:cubicBezTo>
                  <a:lnTo>
                    <a:pt x="368" y="868"/>
                  </a:lnTo>
                  <a:cubicBezTo>
                    <a:pt x="368" y="868"/>
                    <a:pt x="368" y="868"/>
                    <a:pt x="368" y="901"/>
                  </a:cubicBezTo>
                  <a:lnTo>
                    <a:pt x="401" y="868"/>
                  </a:lnTo>
                  <a:cubicBezTo>
                    <a:pt x="434" y="868"/>
                    <a:pt x="434" y="868"/>
                    <a:pt x="434" y="835"/>
                  </a:cubicBezTo>
                  <a:cubicBezTo>
                    <a:pt x="434" y="835"/>
                    <a:pt x="434" y="835"/>
                    <a:pt x="434" y="801"/>
                  </a:cubicBezTo>
                  <a:lnTo>
                    <a:pt x="434" y="34"/>
                  </a:lnTo>
                  <a:cubicBezTo>
                    <a:pt x="434" y="34"/>
                    <a:pt x="434" y="1"/>
                    <a:pt x="4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585;p54">
              <a:extLst>
                <a:ext uri="{FF2B5EF4-FFF2-40B4-BE49-F238E27FC236}">
                  <a16:creationId xmlns:a16="http://schemas.microsoft.com/office/drawing/2014/main" id="{127AD677-5D29-4289-ADF9-8F6BB21A3A9B}"/>
                </a:ext>
              </a:extLst>
            </p:cNvPr>
            <p:cNvSpPr/>
            <p:nvPr/>
          </p:nvSpPr>
          <p:spPr>
            <a:xfrm>
              <a:off x="4589275" y="1965175"/>
              <a:ext cx="10875" cy="25050"/>
            </a:xfrm>
            <a:custGeom>
              <a:avLst/>
              <a:gdLst/>
              <a:ahLst/>
              <a:cxnLst/>
              <a:rect l="l" t="t" r="r" b="b"/>
              <a:pathLst>
                <a:path w="435" h="1002" extrusionOk="0">
                  <a:moveTo>
                    <a:pt x="301" y="1"/>
                  </a:moveTo>
                  <a:cubicBezTo>
                    <a:pt x="268" y="1"/>
                    <a:pt x="234" y="34"/>
                    <a:pt x="201" y="34"/>
                  </a:cubicBezTo>
                  <a:cubicBezTo>
                    <a:pt x="168" y="68"/>
                    <a:pt x="134" y="101"/>
                    <a:pt x="101" y="101"/>
                  </a:cubicBezTo>
                  <a:cubicBezTo>
                    <a:pt x="67" y="134"/>
                    <a:pt x="67" y="168"/>
                    <a:pt x="34" y="201"/>
                  </a:cubicBezTo>
                  <a:cubicBezTo>
                    <a:pt x="34" y="234"/>
                    <a:pt x="1" y="268"/>
                    <a:pt x="1" y="301"/>
                  </a:cubicBezTo>
                  <a:cubicBezTo>
                    <a:pt x="1" y="334"/>
                    <a:pt x="1" y="368"/>
                    <a:pt x="1" y="401"/>
                  </a:cubicBezTo>
                  <a:cubicBezTo>
                    <a:pt x="1" y="468"/>
                    <a:pt x="1" y="501"/>
                    <a:pt x="34" y="568"/>
                  </a:cubicBezTo>
                  <a:cubicBezTo>
                    <a:pt x="51" y="585"/>
                    <a:pt x="67" y="593"/>
                    <a:pt x="88" y="593"/>
                  </a:cubicBezTo>
                  <a:cubicBezTo>
                    <a:pt x="109" y="593"/>
                    <a:pt x="134" y="585"/>
                    <a:pt x="168" y="568"/>
                  </a:cubicBezTo>
                  <a:lnTo>
                    <a:pt x="334" y="568"/>
                  </a:lnTo>
                  <a:cubicBezTo>
                    <a:pt x="334" y="568"/>
                    <a:pt x="334" y="601"/>
                    <a:pt x="334" y="601"/>
                  </a:cubicBezTo>
                  <a:cubicBezTo>
                    <a:pt x="334" y="635"/>
                    <a:pt x="334" y="668"/>
                    <a:pt x="334" y="668"/>
                  </a:cubicBezTo>
                  <a:lnTo>
                    <a:pt x="301" y="735"/>
                  </a:lnTo>
                  <a:lnTo>
                    <a:pt x="234" y="768"/>
                  </a:lnTo>
                  <a:lnTo>
                    <a:pt x="201" y="801"/>
                  </a:lnTo>
                  <a:cubicBezTo>
                    <a:pt x="168" y="835"/>
                    <a:pt x="134" y="835"/>
                    <a:pt x="134" y="835"/>
                  </a:cubicBezTo>
                  <a:cubicBezTo>
                    <a:pt x="101" y="835"/>
                    <a:pt x="67" y="835"/>
                    <a:pt x="67" y="801"/>
                  </a:cubicBezTo>
                  <a:lnTo>
                    <a:pt x="34" y="835"/>
                  </a:lnTo>
                  <a:cubicBezTo>
                    <a:pt x="34" y="835"/>
                    <a:pt x="1" y="835"/>
                    <a:pt x="1" y="868"/>
                  </a:cubicBezTo>
                  <a:cubicBezTo>
                    <a:pt x="1" y="868"/>
                    <a:pt x="1" y="868"/>
                    <a:pt x="1" y="901"/>
                  </a:cubicBezTo>
                  <a:cubicBezTo>
                    <a:pt x="1" y="901"/>
                    <a:pt x="1" y="935"/>
                    <a:pt x="1" y="935"/>
                  </a:cubicBezTo>
                  <a:cubicBezTo>
                    <a:pt x="34" y="968"/>
                    <a:pt x="34" y="968"/>
                    <a:pt x="67" y="1002"/>
                  </a:cubicBezTo>
                  <a:lnTo>
                    <a:pt x="134" y="1002"/>
                  </a:lnTo>
                  <a:cubicBezTo>
                    <a:pt x="168" y="968"/>
                    <a:pt x="201" y="968"/>
                    <a:pt x="234" y="935"/>
                  </a:cubicBezTo>
                  <a:cubicBezTo>
                    <a:pt x="268" y="935"/>
                    <a:pt x="301" y="901"/>
                    <a:pt x="334" y="868"/>
                  </a:cubicBezTo>
                  <a:lnTo>
                    <a:pt x="401" y="768"/>
                  </a:lnTo>
                  <a:cubicBezTo>
                    <a:pt x="401" y="735"/>
                    <a:pt x="434" y="701"/>
                    <a:pt x="434" y="668"/>
                  </a:cubicBezTo>
                  <a:cubicBezTo>
                    <a:pt x="434" y="635"/>
                    <a:pt x="434" y="601"/>
                    <a:pt x="434" y="568"/>
                  </a:cubicBezTo>
                  <a:cubicBezTo>
                    <a:pt x="434" y="535"/>
                    <a:pt x="434" y="501"/>
                    <a:pt x="434" y="468"/>
                  </a:cubicBezTo>
                  <a:cubicBezTo>
                    <a:pt x="434" y="434"/>
                    <a:pt x="401" y="401"/>
                    <a:pt x="368" y="401"/>
                  </a:cubicBezTo>
                  <a:lnTo>
                    <a:pt x="101" y="401"/>
                  </a:lnTo>
                  <a:lnTo>
                    <a:pt x="101" y="368"/>
                  </a:lnTo>
                  <a:cubicBezTo>
                    <a:pt x="101" y="334"/>
                    <a:pt x="134" y="301"/>
                    <a:pt x="134" y="268"/>
                  </a:cubicBezTo>
                  <a:cubicBezTo>
                    <a:pt x="168" y="234"/>
                    <a:pt x="201" y="201"/>
                    <a:pt x="234" y="168"/>
                  </a:cubicBezTo>
                  <a:lnTo>
                    <a:pt x="368" y="168"/>
                  </a:lnTo>
                  <a:lnTo>
                    <a:pt x="401" y="134"/>
                  </a:lnTo>
                  <a:cubicBezTo>
                    <a:pt x="401" y="134"/>
                    <a:pt x="401" y="101"/>
                    <a:pt x="401" y="101"/>
                  </a:cubicBezTo>
                  <a:cubicBezTo>
                    <a:pt x="401" y="68"/>
                    <a:pt x="401" y="68"/>
                    <a:pt x="401" y="34"/>
                  </a:cubicBezTo>
                  <a:cubicBezTo>
                    <a:pt x="401" y="34"/>
                    <a:pt x="368" y="1"/>
                    <a:pt x="3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586;p54">
              <a:extLst>
                <a:ext uri="{FF2B5EF4-FFF2-40B4-BE49-F238E27FC236}">
                  <a16:creationId xmlns:a16="http://schemas.microsoft.com/office/drawing/2014/main" id="{7F37DC9D-17DD-4837-91F3-2216E083A4CB}"/>
                </a:ext>
              </a:extLst>
            </p:cNvPr>
            <p:cNvSpPr/>
            <p:nvPr/>
          </p:nvSpPr>
          <p:spPr>
            <a:xfrm>
              <a:off x="4254875" y="2151150"/>
              <a:ext cx="3350" cy="33375"/>
            </a:xfrm>
            <a:custGeom>
              <a:avLst/>
              <a:gdLst/>
              <a:ahLst/>
              <a:cxnLst/>
              <a:rect l="l" t="t" r="r" b="b"/>
              <a:pathLst>
                <a:path w="134" h="1335" extrusionOk="0">
                  <a:moveTo>
                    <a:pt x="67" y="0"/>
                  </a:moveTo>
                  <a:cubicBezTo>
                    <a:pt x="34" y="34"/>
                    <a:pt x="1" y="34"/>
                    <a:pt x="1" y="67"/>
                  </a:cubicBezTo>
                  <a:lnTo>
                    <a:pt x="1" y="1268"/>
                  </a:lnTo>
                  <a:cubicBezTo>
                    <a:pt x="1" y="1301"/>
                    <a:pt x="34" y="1335"/>
                    <a:pt x="67" y="1335"/>
                  </a:cubicBezTo>
                  <a:cubicBezTo>
                    <a:pt x="101" y="1335"/>
                    <a:pt x="134" y="1301"/>
                    <a:pt x="134" y="1268"/>
                  </a:cubicBezTo>
                  <a:lnTo>
                    <a:pt x="134" y="67"/>
                  </a:lnTo>
                  <a:cubicBezTo>
                    <a:pt x="134" y="34"/>
                    <a:pt x="101" y="0"/>
                    <a:pt x="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587;p54">
              <a:extLst>
                <a:ext uri="{FF2B5EF4-FFF2-40B4-BE49-F238E27FC236}">
                  <a16:creationId xmlns:a16="http://schemas.microsoft.com/office/drawing/2014/main" id="{812DC9C6-1FD6-4876-B10D-B1C4B0CAD9CA}"/>
                </a:ext>
              </a:extLst>
            </p:cNvPr>
            <p:cNvSpPr/>
            <p:nvPr/>
          </p:nvSpPr>
          <p:spPr>
            <a:xfrm>
              <a:off x="4245700" y="2163300"/>
              <a:ext cx="22550" cy="22900"/>
            </a:xfrm>
            <a:custGeom>
              <a:avLst/>
              <a:gdLst/>
              <a:ahLst/>
              <a:cxnLst/>
              <a:rect l="l" t="t" r="r" b="b"/>
              <a:pathLst>
                <a:path w="902" h="916" extrusionOk="0">
                  <a:moveTo>
                    <a:pt x="806" y="1"/>
                  </a:moveTo>
                  <a:cubicBezTo>
                    <a:pt x="785" y="1"/>
                    <a:pt x="768" y="25"/>
                    <a:pt x="768" y="48"/>
                  </a:cubicBezTo>
                  <a:lnTo>
                    <a:pt x="434" y="749"/>
                  </a:lnTo>
                  <a:lnTo>
                    <a:pt x="101" y="448"/>
                  </a:lnTo>
                  <a:cubicBezTo>
                    <a:pt x="84" y="432"/>
                    <a:pt x="67" y="423"/>
                    <a:pt x="51" y="423"/>
                  </a:cubicBezTo>
                  <a:cubicBezTo>
                    <a:pt x="34" y="423"/>
                    <a:pt x="17" y="432"/>
                    <a:pt x="1" y="448"/>
                  </a:cubicBezTo>
                  <a:cubicBezTo>
                    <a:pt x="1" y="482"/>
                    <a:pt x="1" y="515"/>
                    <a:pt x="1" y="549"/>
                  </a:cubicBezTo>
                  <a:lnTo>
                    <a:pt x="401" y="915"/>
                  </a:lnTo>
                  <a:lnTo>
                    <a:pt x="434" y="915"/>
                  </a:lnTo>
                  <a:cubicBezTo>
                    <a:pt x="468" y="915"/>
                    <a:pt x="501" y="915"/>
                    <a:pt x="501" y="882"/>
                  </a:cubicBezTo>
                  <a:lnTo>
                    <a:pt x="868" y="82"/>
                  </a:lnTo>
                  <a:cubicBezTo>
                    <a:pt x="901" y="48"/>
                    <a:pt x="868" y="15"/>
                    <a:pt x="835" y="15"/>
                  </a:cubicBezTo>
                  <a:cubicBezTo>
                    <a:pt x="825" y="5"/>
                    <a:pt x="815" y="1"/>
                    <a:pt x="80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588;p54">
              <a:extLst>
                <a:ext uri="{FF2B5EF4-FFF2-40B4-BE49-F238E27FC236}">
                  <a16:creationId xmlns:a16="http://schemas.microsoft.com/office/drawing/2014/main" id="{AF8F88B4-6818-454E-8692-097B0C595B27}"/>
                </a:ext>
              </a:extLst>
            </p:cNvPr>
            <p:cNvSpPr/>
            <p:nvPr/>
          </p:nvSpPr>
          <p:spPr>
            <a:xfrm>
              <a:off x="3676975" y="2623150"/>
              <a:ext cx="11700" cy="41725"/>
            </a:xfrm>
            <a:custGeom>
              <a:avLst/>
              <a:gdLst/>
              <a:ahLst/>
              <a:cxnLst/>
              <a:rect l="l" t="t" r="r" b="b"/>
              <a:pathLst>
                <a:path w="468" h="1669" extrusionOk="0">
                  <a:moveTo>
                    <a:pt x="434" y="1"/>
                  </a:moveTo>
                  <a:cubicBezTo>
                    <a:pt x="400" y="1"/>
                    <a:pt x="400" y="34"/>
                    <a:pt x="400" y="34"/>
                  </a:cubicBezTo>
                  <a:cubicBezTo>
                    <a:pt x="400" y="67"/>
                    <a:pt x="400" y="67"/>
                    <a:pt x="400" y="101"/>
                  </a:cubicBezTo>
                  <a:lnTo>
                    <a:pt x="0" y="1635"/>
                  </a:lnTo>
                  <a:lnTo>
                    <a:pt x="0" y="1668"/>
                  </a:lnTo>
                  <a:lnTo>
                    <a:pt x="33" y="1668"/>
                  </a:lnTo>
                  <a:lnTo>
                    <a:pt x="67" y="1635"/>
                  </a:lnTo>
                  <a:cubicBezTo>
                    <a:pt x="100" y="1635"/>
                    <a:pt x="100" y="1602"/>
                    <a:pt x="100" y="1602"/>
                  </a:cubicBezTo>
                  <a:cubicBezTo>
                    <a:pt x="100" y="1568"/>
                    <a:pt x="100" y="1568"/>
                    <a:pt x="100" y="1568"/>
                  </a:cubicBezTo>
                  <a:lnTo>
                    <a:pt x="46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589;p54">
              <a:extLst>
                <a:ext uri="{FF2B5EF4-FFF2-40B4-BE49-F238E27FC236}">
                  <a16:creationId xmlns:a16="http://schemas.microsoft.com/office/drawing/2014/main" id="{CA8EF049-C245-475B-A871-D8269A506A95}"/>
                </a:ext>
              </a:extLst>
            </p:cNvPr>
            <p:cNvSpPr/>
            <p:nvPr/>
          </p:nvSpPr>
          <p:spPr>
            <a:xfrm>
              <a:off x="3692800" y="2628150"/>
              <a:ext cx="11700" cy="33400"/>
            </a:xfrm>
            <a:custGeom>
              <a:avLst/>
              <a:gdLst/>
              <a:ahLst/>
              <a:cxnLst/>
              <a:rect l="l" t="t" r="r" b="b"/>
              <a:pathLst>
                <a:path w="468" h="1336" extrusionOk="0">
                  <a:moveTo>
                    <a:pt x="264" y="109"/>
                  </a:moveTo>
                  <a:cubicBezTo>
                    <a:pt x="284" y="109"/>
                    <a:pt x="301" y="118"/>
                    <a:pt x="301" y="134"/>
                  </a:cubicBezTo>
                  <a:cubicBezTo>
                    <a:pt x="334" y="201"/>
                    <a:pt x="368" y="234"/>
                    <a:pt x="368" y="301"/>
                  </a:cubicBezTo>
                  <a:lnTo>
                    <a:pt x="368" y="401"/>
                  </a:lnTo>
                  <a:cubicBezTo>
                    <a:pt x="368" y="501"/>
                    <a:pt x="334" y="568"/>
                    <a:pt x="301" y="635"/>
                  </a:cubicBezTo>
                  <a:cubicBezTo>
                    <a:pt x="301" y="701"/>
                    <a:pt x="268" y="735"/>
                    <a:pt x="201" y="768"/>
                  </a:cubicBezTo>
                  <a:cubicBezTo>
                    <a:pt x="184" y="785"/>
                    <a:pt x="168" y="793"/>
                    <a:pt x="151" y="793"/>
                  </a:cubicBezTo>
                  <a:cubicBezTo>
                    <a:pt x="134" y="793"/>
                    <a:pt x="118" y="785"/>
                    <a:pt x="101" y="768"/>
                  </a:cubicBezTo>
                  <a:cubicBezTo>
                    <a:pt x="68" y="735"/>
                    <a:pt x="34" y="668"/>
                    <a:pt x="34" y="635"/>
                  </a:cubicBezTo>
                  <a:cubicBezTo>
                    <a:pt x="34" y="568"/>
                    <a:pt x="34" y="534"/>
                    <a:pt x="34" y="501"/>
                  </a:cubicBezTo>
                  <a:lnTo>
                    <a:pt x="34" y="468"/>
                  </a:lnTo>
                  <a:cubicBezTo>
                    <a:pt x="34" y="401"/>
                    <a:pt x="68" y="334"/>
                    <a:pt x="101" y="268"/>
                  </a:cubicBezTo>
                  <a:cubicBezTo>
                    <a:pt x="101" y="201"/>
                    <a:pt x="168" y="168"/>
                    <a:pt x="201" y="134"/>
                  </a:cubicBezTo>
                  <a:cubicBezTo>
                    <a:pt x="218" y="118"/>
                    <a:pt x="243" y="109"/>
                    <a:pt x="264" y="109"/>
                  </a:cubicBezTo>
                  <a:close/>
                  <a:moveTo>
                    <a:pt x="201" y="1"/>
                  </a:moveTo>
                  <a:cubicBezTo>
                    <a:pt x="168" y="34"/>
                    <a:pt x="134" y="67"/>
                    <a:pt x="101" y="101"/>
                  </a:cubicBezTo>
                  <a:cubicBezTo>
                    <a:pt x="68" y="134"/>
                    <a:pt x="68" y="168"/>
                    <a:pt x="34" y="234"/>
                  </a:cubicBezTo>
                  <a:lnTo>
                    <a:pt x="34" y="168"/>
                  </a:lnTo>
                  <a:cubicBezTo>
                    <a:pt x="34" y="168"/>
                    <a:pt x="34" y="168"/>
                    <a:pt x="34" y="134"/>
                  </a:cubicBezTo>
                  <a:lnTo>
                    <a:pt x="1" y="134"/>
                  </a:lnTo>
                  <a:cubicBezTo>
                    <a:pt x="1" y="168"/>
                    <a:pt x="1" y="168"/>
                    <a:pt x="1" y="168"/>
                  </a:cubicBezTo>
                  <a:cubicBezTo>
                    <a:pt x="1" y="168"/>
                    <a:pt x="1" y="201"/>
                    <a:pt x="1" y="201"/>
                  </a:cubicBezTo>
                  <a:lnTo>
                    <a:pt x="1" y="1302"/>
                  </a:lnTo>
                  <a:cubicBezTo>
                    <a:pt x="1" y="1335"/>
                    <a:pt x="1" y="1335"/>
                    <a:pt x="1" y="1335"/>
                  </a:cubicBezTo>
                  <a:lnTo>
                    <a:pt x="34" y="1335"/>
                  </a:lnTo>
                  <a:lnTo>
                    <a:pt x="34" y="1302"/>
                  </a:lnTo>
                  <a:cubicBezTo>
                    <a:pt x="34" y="1268"/>
                    <a:pt x="34" y="1268"/>
                    <a:pt x="34" y="1268"/>
                  </a:cubicBezTo>
                  <a:lnTo>
                    <a:pt x="34" y="901"/>
                  </a:lnTo>
                  <a:cubicBezTo>
                    <a:pt x="68" y="901"/>
                    <a:pt x="68" y="935"/>
                    <a:pt x="101" y="935"/>
                  </a:cubicBezTo>
                  <a:cubicBezTo>
                    <a:pt x="134" y="935"/>
                    <a:pt x="168" y="935"/>
                    <a:pt x="201" y="901"/>
                  </a:cubicBezTo>
                  <a:cubicBezTo>
                    <a:pt x="234" y="901"/>
                    <a:pt x="268" y="868"/>
                    <a:pt x="301" y="835"/>
                  </a:cubicBezTo>
                  <a:cubicBezTo>
                    <a:pt x="334" y="801"/>
                    <a:pt x="368" y="768"/>
                    <a:pt x="401" y="701"/>
                  </a:cubicBezTo>
                  <a:cubicBezTo>
                    <a:pt x="401" y="668"/>
                    <a:pt x="434" y="601"/>
                    <a:pt x="434" y="568"/>
                  </a:cubicBezTo>
                  <a:cubicBezTo>
                    <a:pt x="434" y="501"/>
                    <a:pt x="468" y="434"/>
                    <a:pt x="468" y="368"/>
                  </a:cubicBezTo>
                  <a:lnTo>
                    <a:pt x="468" y="268"/>
                  </a:lnTo>
                  <a:cubicBezTo>
                    <a:pt x="468" y="234"/>
                    <a:pt x="434" y="168"/>
                    <a:pt x="434" y="134"/>
                  </a:cubicBezTo>
                  <a:cubicBezTo>
                    <a:pt x="434" y="67"/>
                    <a:pt x="401" y="34"/>
                    <a:pt x="401" y="34"/>
                  </a:cubicBezTo>
                  <a:cubicBezTo>
                    <a:pt x="368" y="1"/>
                    <a:pt x="334" y="1"/>
                    <a:pt x="3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590;p54">
              <a:extLst>
                <a:ext uri="{FF2B5EF4-FFF2-40B4-BE49-F238E27FC236}">
                  <a16:creationId xmlns:a16="http://schemas.microsoft.com/office/drawing/2014/main" id="{B4C83D93-F15B-4A7B-A657-EA43BA71A2D7}"/>
                </a:ext>
              </a:extLst>
            </p:cNvPr>
            <p:cNvSpPr/>
            <p:nvPr/>
          </p:nvSpPr>
          <p:spPr>
            <a:xfrm>
              <a:off x="3706975" y="2618150"/>
              <a:ext cx="13375" cy="24200"/>
            </a:xfrm>
            <a:custGeom>
              <a:avLst/>
              <a:gdLst/>
              <a:ahLst/>
              <a:cxnLst/>
              <a:rect l="l" t="t" r="r" b="b"/>
              <a:pathLst>
                <a:path w="535" h="968" extrusionOk="0">
                  <a:moveTo>
                    <a:pt x="401" y="167"/>
                  </a:moveTo>
                  <a:cubicBezTo>
                    <a:pt x="401" y="201"/>
                    <a:pt x="401" y="201"/>
                    <a:pt x="435" y="234"/>
                  </a:cubicBezTo>
                  <a:cubicBezTo>
                    <a:pt x="435" y="267"/>
                    <a:pt x="435" y="301"/>
                    <a:pt x="435" y="334"/>
                  </a:cubicBezTo>
                  <a:lnTo>
                    <a:pt x="435" y="401"/>
                  </a:lnTo>
                  <a:lnTo>
                    <a:pt x="435" y="467"/>
                  </a:lnTo>
                  <a:cubicBezTo>
                    <a:pt x="435" y="501"/>
                    <a:pt x="435" y="534"/>
                    <a:pt x="435" y="568"/>
                  </a:cubicBezTo>
                  <a:cubicBezTo>
                    <a:pt x="401" y="601"/>
                    <a:pt x="401" y="634"/>
                    <a:pt x="401" y="668"/>
                  </a:cubicBezTo>
                  <a:cubicBezTo>
                    <a:pt x="368" y="701"/>
                    <a:pt x="368" y="734"/>
                    <a:pt x="334" y="734"/>
                  </a:cubicBezTo>
                  <a:cubicBezTo>
                    <a:pt x="334" y="768"/>
                    <a:pt x="301" y="801"/>
                    <a:pt x="268" y="801"/>
                  </a:cubicBezTo>
                  <a:lnTo>
                    <a:pt x="168" y="801"/>
                  </a:lnTo>
                  <a:cubicBezTo>
                    <a:pt x="134" y="768"/>
                    <a:pt x="134" y="768"/>
                    <a:pt x="134" y="734"/>
                  </a:cubicBezTo>
                  <a:cubicBezTo>
                    <a:pt x="134" y="701"/>
                    <a:pt x="134" y="668"/>
                    <a:pt x="134" y="634"/>
                  </a:cubicBezTo>
                  <a:cubicBezTo>
                    <a:pt x="134" y="634"/>
                    <a:pt x="134" y="601"/>
                    <a:pt x="134" y="568"/>
                  </a:cubicBezTo>
                  <a:cubicBezTo>
                    <a:pt x="134" y="568"/>
                    <a:pt x="134" y="534"/>
                    <a:pt x="134" y="501"/>
                  </a:cubicBezTo>
                  <a:cubicBezTo>
                    <a:pt x="134" y="467"/>
                    <a:pt x="134" y="434"/>
                    <a:pt x="134" y="401"/>
                  </a:cubicBezTo>
                  <a:cubicBezTo>
                    <a:pt x="134" y="367"/>
                    <a:pt x="134" y="334"/>
                    <a:pt x="168" y="301"/>
                  </a:cubicBezTo>
                  <a:cubicBezTo>
                    <a:pt x="168" y="267"/>
                    <a:pt x="201" y="267"/>
                    <a:pt x="201" y="234"/>
                  </a:cubicBezTo>
                  <a:cubicBezTo>
                    <a:pt x="234" y="201"/>
                    <a:pt x="234" y="201"/>
                    <a:pt x="268" y="167"/>
                  </a:cubicBezTo>
                  <a:close/>
                  <a:moveTo>
                    <a:pt x="368" y="0"/>
                  </a:moveTo>
                  <a:cubicBezTo>
                    <a:pt x="334" y="0"/>
                    <a:pt x="301" y="0"/>
                    <a:pt x="268" y="34"/>
                  </a:cubicBezTo>
                  <a:cubicBezTo>
                    <a:pt x="201" y="67"/>
                    <a:pt x="168" y="101"/>
                    <a:pt x="168" y="134"/>
                  </a:cubicBezTo>
                  <a:cubicBezTo>
                    <a:pt x="134" y="167"/>
                    <a:pt x="101" y="234"/>
                    <a:pt x="68" y="267"/>
                  </a:cubicBezTo>
                  <a:cubicBezTo>
                    <a:pt x="68" y="301"/>
                    <a:pt x="34" y="367"/>
                    <a:pt x="34" y="401"/>
                  </a:cubicBezTo>
                  <a:cubicBezTo>
                    <a:pt x="1" y="467"/>
                    <a:pt x="1" y="534"/>
                    <a:pt x="1" y="568"/>
                  </a:cubicBezTo>
                  <a:lnTo>
                    <a:pt x="1" y="601"/>
                  </a:lnTo>
                  <a:cubicBezTo>
                    <a:pt x="1" y="634"/>
                    <a:pt x="1" y="634"/>
                    <a:pt x="1" y="668"/>
                  </a:cubicBezTo>
                  <a:cubicBezTo>
                    <a:pt x="1" y="668"/>
                    <a:pt x="1" y="701"/>
                    <a:pt x="1" y="701"/>
                  </a:cubicBezTo>
                  <a:lnTo>
                    <a:pt x="1" y="734"/>
                  </a:lnTo>
                  <a:cubicBezTo>
                    <a:pt x="1" y="768"/>
                    <a:pt x="1" y="801"/>
                    <a:pt x="34" y="868"/>
                  </a:cubicBezTo>
                  <a:cubicBezTo>
                    <a:pt x="34" y="901"/>
                    <a:pt x="68" y="934"/>
                    <a:pt x="68" y="934"/>
                  </a:cubicBezTo>
                  <a:cubicBezTo>
                    <a:pt x="101" y="968"/>
                    <a:pt x="134" y="968"/>
                    <a:pt x="168" y="968"/>
                  </a:cubicBezTo>
                  <a:cubicBezTo>
                    <a:pt x="201" y="968"/>
                    <a:pt x="234" y="968"/>
                    <a:pt x="268" y="934"/>
                  </a:cubicBezTo>
                  <a:cubicBezTo>
                    <a:pt x="301" y="934"/>
                    <a:pt x="334" y="901"/>
                    <a:pt x="368" y="868"/>
                  </a:cubicBezTo>
                  <a:cubicBezTo>
                    <a:pt x="401" y="834"/>
                    <a:pt x="435" y="768"/>
                    <a:pt x="435" y="734"/>
                  </a:cubicBezTo>
                  <a:cubicBezTo>
                    <a:pt x="468" y="701"/>
                    <a:pt x="468" y="634"/>
                    <a:pt x="501" y="601"/>
                  </a:cubicBezTo>
                  <a:cubicBezTo>
                    <a:pt x="501" y="534"/>
                    <a:pt x="501" y="467"/>
                    <a:pt x="535" y="434"/>
                  </a:cubicBezTo>
                  <a:lnTo>
                    <a:pt x="535" y="267"/>
                  </a:lnTo>
                  <a:cubicBezTo>
                    <a:pt x="501" y="201"/>
                    <a:pt x="501" y="167"/>
                    <a:pt x="501" y="134"/>
                  </a:cubicBezTo>
                  <a:cubicBezTo>
                    <a:pt x="501" y="101"/>
                    <a:pt x="468" y="67"/>
                    <a:pt x="435" y="34"/>
                  </a:cubicBezTo>
                  <a:cubicBezTo>
                    <a:pt x="435" y="0"/>
                    <a:pt x="401" y="0"/>
                    <a:pt x="3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591;p54">
              <a:extLst>
                <a:ext uri="{FF2B5EF4-FFF2-40B4-BE49-F238E27FC236}">
                  <a16:creationId xmlns:a16="http://schemas.microsoft.com/office/drawing/2014/main" id="{17086F13-71BF-401B-8005-68E51936032F}"/>
                </a:ext>
              </a:extLst>
            </p:cNvPr>
            <p:cNvSpPr/>
            <p:nvPr/>
          </p:nvSpPr>
          <p:spPr>
            <a:xfrm>
              <a:off x="3722825" y="2609800"/>
              <a:ext cx="11700" cy="24225"/>
            </a:xfrm>
            <a:custGeom>
              <a:avLst/>
              <a:gdLst/>
              <a:ahLst/>
              <a:cxnLst/>
              <a:rect l="l" t="t" r="r" b="b"/>
              <a:pathLst>
                <a:path w="468" h="969" extrusionOk="0">
                  <a:moveTo>
                    <a:pt x="301" y="1"/>
                  </a:moveTo>
                  <a:cubicBezTo>
                    <a:pt x="268" y="1"/>
                    <a:pt x="234" y="34"/>
                    <a:pt x="201" y="34"/>
                  </a:cubicBezTo>
                  <a:cubicBezTo>
                    <a:pt x="167" y="68"/>
                    <a:pt x="134" y="68"/>
                    <a:pt x="101" y="101"/>
                  </a:cubicBezTo>
                  <a:cubicBezTo>
                    <a:pt x="101" y="134"/>
                    <a:pt x="67" y="168"/>
                    <a:pt x="67" y="201"/>
                  </a:cubicBezTo>
                  <a:cubicBezTo>
                    <a:pt x="34" y="234"/>
                    <a:pt x="34" y="268"/>
                    <a:pt x="1" y="301"/>
                  </a:cubicBezTo>
                  <a:cubicBezTo>
                    <a:pt x="1" y="334"/>
                    <a:pt x="1" y="368"/>
                    <a:pt x="1" y="401"/>
                  </a:cubicBezTo>
                  <a:cubicBezTo>
                    <a:pt x="1" y="468"/>
                    <a:pt x="34" y="501"/>
                    <a:pt x="34" y="535"/>
                  </a:cubicBezTo>
                  <a:cubicBezTo>
                    <a:pt x="58" y="558"/>
                    <a:pt x="98" y="582"/>
                    <a:pt x="131" y="582"/>
                  </a:cubicBezTo>
                  <a:cubicBezTo>
                    <a:pt x="145" y="582"/>
                    <a:pt x="158" y="578"/>
                    <a:pt x="167" y="568"/>
                  </a:cubicBezTo>
                  <a:lnTo>
                    <a:pt x="334" y="568"/>
                  </a:lnTo>
                  <a:cubicBezTo>
                    <a:pt x="368" y="601"/>
                    <a:pt x="368" y="601"/>
                    <a:pt x="334" y="635"/>
                  </a:cubicBezTo>
                  <a:cubicBezTo>
                    <a:pt x="334" y="668"/>
                    <a:pt x="301" y="701"/>
                    <a:pt x="301" y="701"/>
                  </a:cubicBezTo>
                  <a:cubicBezTo>
                    <a:pt x="301" y="735"/>
                    <a:pt x="268" y="735"/>
                    <a:pt x="268" y="735"/>
                  </a:cubicBezTo>
                  <a:cubicBezTo>
                    <a:pt x="234" y="768"/>
                    <a:pt x="234" y="768"/>
                    <a:pt x="201" y="801"/>
                  </a:cubicBezTo>
                  <a:lnTo>
                    <a:pt x="134" y="801"/>
                  </a:lnTo>
                  <a:cubicBezTo>
                    <a:pt x="101" y="801"/>
                    <a:pt x="101" y="801"/>
                    <a:pt x="67" y="768"/>
                  </a:cubicBezTo>
                  <a:lnTo>
                    <a:pt x="34" y="801"/>
                  </a:lnTo>
                  <a:cubicBezTo>
                    <a:pt x="34" y="801"/>
                    <a:pt x="34" y="835"/>
                    <a:pt x="34" y="835"/>
                  </a:cubicBezTo>
                  <a:cubicBezTo>
                    <a:pt x="34" y="835"/>
                    <a:pt x="34" y="868"/>
                    <a:pt x="34" y="868"/>
                  </a:cubicBezTo>
                  <a:cubicBezTo>
                    <a:pt x="34" y="902"/>
                    <a:pt x="34" y="902"/>
                    <a:pt x="34" y="935"/>
                  </a:cubicBezTo>
                  <a:cubicBezTo>
                    <a:pt x="34" y="935"/>
                    <a:pt x="34" y="968"/>
                    <a:pt x="67" y="968"/>
                  </a:cubicBezTo>
                  <a:lnTo>
                    <a:pt x="134" y="968"/>
                  </a:lnTo>
                  <a:cubicBezTo>
                    <a:pt x="167" y="968"/>
                    <a:pt x="201" y="935"/>
                    <a:pt x="234" y="935"/>
                  </a:cubicBezTo>
                  <a:cubicBezTo>
                    <a:pt x="268" y="902"/>
                    <a:pt x="301" y="868"/>
                    <a:pt x="334" y="835"/>
                  </a:cubicBezTo>
                  <a:cubicBezTo>
                    <a:pt x="368" y="835"/>
                    <a:pt x="368" y="801"/>
                    <a:pt x="401" y="735"/>
                  </a:cubicBezTo>
                  <a:cubicBezTo>
                    <a:pt x="434" y="701"/>
                    <a:pt x="434" y="668"/>
                    <a:pt x="434" y="635"/>
                  </a:cubicBezTo>
                  <a:cubicBezTo>
                    <a:pt x="434" y="601"/>
                    <a:pt x="434" y="568"/>
                    <a:pt x="434" y="535"/>
                  </a:cubicBezTo>
                  <a:cubicBezTo>
                    <a:pt x="468" y="501"/>
                    <a:pt x="468" y="501"/>
                    <a:pt x="434" y="468"/>
                  </a:cubicBezTo>
                  <a:cubicBezTo>
                    <a:pt x="434" y="435"/>
                    <a:pt x="434" y="435"/>
                    <a:pt x="401" y="401"/>
                  </a:cubicBezTo>
                  <a:cubicBezTo>
                    <a:pt x="401" y="401"/>
                    <a:pt x="368" y="368"/>
                    <a:pt x="368" y="368"/>
                  </a:cubicBezTo>
                  <a:lnTo>
                    <a:pt x="101" y="368"/>
                  </a:lnTo>
                  <a:cubicBezTo>
                    <a:pt x="101" y="368"/>
                    <a:pt x="101" y="334"/>
                    <a:pt x="101" y="334"/>
                  </a:cubicBezTo>
                  <a:cubicBezTo>
                    <a:pt x="134" y="301"/>
                    <a:pt x="134" y="268"/>
                    <a:pt x="134" y="234"/>
                  </a:cubicBezTo>
                  <a:cubicBezTo>
                    <a:pt x="167" y="201"/>
                    <a:pt x="201" y="168"/>
                    <a:pt x="234" y="168"/>
                  </a:cubicBezTo>
                  <a:cubicBezTo>
                    <a:pt x="268" y="134"/>
                    <a:pt x="268" y="134"/>
                    <a:pt x="301" y="134"/>
                  </a:cubicBezTo>
                  <a:cubicBezTo>
                    <a:pt x="334" y="134"/>
                    <a:pt x="334" y="134"/>
                    <a:pt x="334" y="168"/>
                  </a:cubicBezTo>
                  <a:lnTo>
                    <a:pt x="368" y="168"/>
                  </a:lnTo>
                  <a:cubicBezTo>
                    <a:pt x="401" y="134"/>
                    <a:pt x="401" y="101"/>
                    <a:pt x="401" y="101"/>
                  </a:cubicBezTo>
                  <a:cubicBezTo>
                    <a:pt x="401" y="68"/>
                    <a:pt x="401" y="68"/>
                    <a:pt x="401" y="34"/>
                  </a:cubicBezTo>
                  <a:cubicBezTo>
                    <a:pt x="401" y="34"/>
                    <a:pt x="401" y="1"/>
                    <a:pt x="3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592;p54">
              <a:extLst>
                <a:ext uri="{FF2B5EF4-FFF2-40B4-BE49-F238E27FC236}">
                  <a16:creationId xmlns:a16="http://schemas.microsoft.com/office/drawing/2014/main" id="{98C1FDEA-C5CA-49FA-AB2A-8A9F165E8A0B}"/>
                </a:ext>
              </a:extLst>
            </p:cNvPr>
            <p:cNvSpPr/>
            <p:nvPr/>
          </p:nvSpPr>
          <p:spPr>
            <a:xfrm>
              <a:off x="3736175" y="2596475"/>
              <a:ext cx="8350" cy="28150"/>
            </a:xfrm>
            <a:custGeom>
              <a:avLst/>
              <a:gdLst/>
              <a:ahLst/>
              <a:cxnLst/>
              <a:rect l="l" t="t" r="r" b="b"/>
              <a:pathLst>
                <a:path w="334" h="1126" extrusionOk="0">
                  <a:moveTo>
                    <a:pt x="100" y="0"/>
                  </a:moveTo>
                  <a:lnTo>
                    <a:pt x="67" y="34"/>
                  </a:lnTo>
                  <a:cubicBezTo>
                    <a:pt x="67" y="34"/>
                    <a:pt x="67" y="67"/>
                    <a:pt x="67" y="67"/>
                  </a:cubicBezTo>
                  <a:lnTo>
                    <a:pt x="67" y="334"/>
                  </a:lnTo>
                  <a:lnTo>
                    <a:pt x="0" y="400"/>
                  </a:lnTo>
                  <a:cubicBezTo>
                    <a:pt x="0" y="434"/>
                    <a:pt x="0" y="434"/>
                    <a:pt x="0" y="467"/>
                  </a:cubicBezTo>
                  <a:lnTo>
                    <a:pt x="0" y="501"/>
                  </a:lnTo>
                  <a:cubicBezTo>
                    <a:pt x="0" y="501"/>
                    <a:pt x="0" y="534"/>
                    <a:pt x="0" y="534"/>
                  </a:cubicBezTo>
                  <a:lnTo>
                    <a:pt x="67" y="467"/>
                  </a:lnTo>
                  <a:lnTo>
                    <a:pt x="67" y="934"/>
                  </a:lnTo>
                  <a:cubicBezTo>
                    <a:pt x="67" y="1001"/>
                    <a:pt x="67" y="1068"/>
                    <a:pt x="100" y="1101"/>
                  </a:cubicBezTo>
                  <a:cubicBezTo>
                    <a:pt x="117" y="1118"/>
                    <a:pt x="142" y="1126"/>
                    <a:pt x="171" y="1126"/>
                  </a:cubicBezTo>
                  <a:cubicBezTo>
                    <a:pt x="201" y="1126"/>
                    <a:pt x="234" y="1118"/>
                    <a:pt x="267" y="1101"/>
                  </a:cubicBezTo>
                  <a:lnTo>
                    <a:pt x="334" y="1068"/>
                  </a:lnTo>
                  <a:lnTo>
                    <a:pt x="334" y="1034"/>
                  </a:lnTo>
                  <a:cubicBezTo>
                    <a:pt x="334" y="1034"/>
                    <a:pt x="334" y="1034"/>
                    <a:pt x="334" y="1001"/>
                  </a:cubicBezTo>
                  <a:lnTo>
                    <a:pt x="334" y="968"/>
                  </a:lnTo>
                  <a:cubicBezTo>
                    <a:pt x="334" y="934"/>
                    <a:pt x="334" y="934"/>
                    <a:pt x="334" y="934"/>
                  </a:cubicBezTo>
                  <a:lnTo>
                    <a:pt x="267" y="968"/>
                  </a:lnTo>
                  <a:lnTo>
                    <a:pt x="201" y="968"/>
                  </a:lnTo>
                  <a:lnTo>
                    <a:pt x="201" y="934"/>
                  </a:lnTo>
                  <a:cubicBezTo>
                    <a:pt x="201" y="901"/>
                    <a:pt x="201" y="901"/>
                    <a:pt x="201" y="867"/>
                  </a:cubicBezTo>
                  <a:lnTo>
                    <a:pt x="134" y="467"/>
                  </a:lnTo>
                  <a:lnTo>
                    <a:pt x="267" y="367"/>
                  </a:lnTo>
                  <a:cubicBezTo>
                    <a:pt x="267" y="367"/>
                    <a:pt x="267" y="367"/>
                    <a:pt x="267" y="334"/>
                  </a:cubicBezTo>
                  <a:lnTo>
                    <a:pt x="267" y="300"/>
                  </a:lnTo>
                  <a:lnTo>
                    <a:pt x="267" y="267"/>
                  </a:lnTo>
                  <a:cubicBezTo>
                    <a:pt x="267" y="234"/>
                    <a:pt x="267" y="234"/>
                    <a:pt x="267" y="234"/>
                  </a:cubicBezTo>
                  <a:lnTo>
                    <a:pt x="134" y="300"/>
                  </a:lnTo>
                  <a:lnTo>
                    <a:pt x="134" y="34"/>
                  </a:lnTo>
                  <a:cubicBezTo>
                    <a:pt x="134" y="34"/>
                    <a:pt x="134" y="0"/>
                    <a:pt x="1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593;p54">
              <a:extLst>
                <a:ext uri="{FF2B5EF4-FFF2-40B4-BE49-F238E27FC236}">
                  <a16:creationId xmlns:a16="http://schemas.microsoft.com/office/drawing/2014/main" id="{0E894DEE-C4AA-4B6C-A1F7-200839475438}"/>
                </a:ext>
              </a:extLst>
            </p:cNvPr>
            <p:cNvSpPr/>
            <p:nvPr/>
          </p:nvSpPr>
          <p:spPr>
            <a:xfrm>
              <a:off x="3747850" y="2602300"/>
              <a:ext cx="9200" cy="8375"/>
            </a:xfrm>
            <a:custGeom>
              <a:avLst/>
              <a:gdLst/>
              <a:ahLst/>
              <a:cxnLst/>
              <a:rect l="l" t="t" r="r" b="b"/>
              <a:pathLst>
                <a:path w="368" h="335" extrusionOk="0">
                  <a:moveTo>
                    <a:pt x="367" y="1"/>
                  </a:moveTo>
                  <a:lnTo>
                    <a:pt x="34" y="167"/>
                  </a:lnTo>
                  <a:lnTo>
                    <a:pt x="0" y="201"/>
                  </a:lnTo>
                  <a:cubicBezTo>
                    <a:pt x="0" y="201"/>
                    <a:pt x="0" y="234"/>
                    <a:pt x="0" y="234"/>
                  </a:cubicBezTo>
                  <a:lnTo>
                    <a:pt x="0" y="301"/>
                  </a:lnTo>
                  <a:cubicBezTo>
                    <a:pt x="0" y="301"/>
                    <a:pt x="0" y="301"/>
                    <a:pt x="0" y="334"/>
                  </a:cubicBezTo>
                  <a:lnTo>
                    <a:pt x="34" y="334"/>
                  </a:lnTo>
                  <a:lnTo>
                    <a:pt x="367" y="134"/>
                  </a:lnTo>
                  <a:cubicBezTo>
                    <a:pt x="367" y="101"/>
                    <a:pt x="367" y="101"/>
                    <a:pt x="367" y="101"/>
                  </a:cubicBezTo>
                  <a:lnTo>
                    <a:pt x="367" y="34"/>
                  </a:lnTo>
                  <a:cubicBezTo>
                    <a:pt x="367" y="1"/>
                    <a:pt x="367" y="1"/>
                    <a:pt x="3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594;p54">
              <a:extLst>
                <a:ext uri="{FF2B5EF4-FFF2-40B4-BE49-F238E27FC236}">
                  <a16:creationId xmlns:a16="http://schemas.microsoft.com/office/drawing/2014/main" id="{C5020771-6B34-43E0-91D6-F840BB6D9E4E}"/>
                </a:ext>
              </a:extLst>
            </p:cNvPr>
            <p:cNvSpPr/>
            <p:nvPr/>
          </p:nvSpPr>
          <p:spPr>
            <a:xfrm>
              <a:off x="3760350" y="2588125"/>
              <a:ext cx="10875" cy="24200"/>
            </a:xfrm>
            <a:custGeom>
              <a:avLst/>
              <a:gdLst/>
              <a:ahLst/>
              <a:cxnLst/>
              <a:rect l="l" t="t" r="r" b="b"/>
              <a:pathLst>
                <a:path w="435" h="968" extrusionOk="0">
                  <a:moveTo>
                    <a:pt x="301" y="1"/>
                  </a:moveTo>
                  <a:cubicBezTo>
                    <a:pt x="268" y="1"/>
                    <a:pt x="234" y="1"/>
                    <a:pt x="234" y="34"/>
                  </a:cubicBezTo>
                  <a:cubicBezTo>
                    <a:pt x="168" y="67"/>
                    <a:pt x="168" y="67"/>
                    <a:pt x="134" y="101"/>
                  </a:cubicBezTo>
                  <a:cubicBezTo>
                    <a:pt x="101" y="134"/>
                    <a:pt x="67" y="167"/>
                    <a:pt x="67" y="201"/>
                  </a:cubicBezTo>
                  <a:cubicBezTo>
                    <a:pt x="34" y="234"/>
                    <a:pt x="34" y="267"/>
                    <a:pt x="34" y="301"/>
                  </a:cubicBezTo>
                  <a:cubicBezTo>
                    <a:pt x="1" y="334"/>
                    <a:pt x="1" y="368"/>
                    <a:pt x="34" y="401"/>
                  </a:cubicBezTo>
                  <a:cubicBezTo>
                    <a:pt x="34" y="468"/>
                    <a:pt x="34" y="501"/>
                    <a:pt x="67" y="534"/>
                  </a:cubicBezTo>
                  <a:cubicBezTo>
                    <a:pt x="101" y="568"/>
                    <a:pt x="134" y="568"/>
                    <a:pt x="201" y="568"/>
                  </a:cubicBezTo>
                  <a:cubicBezTo>
                    <a:pt x="201" y="568"/>
                    <a:pt x="234" y="534"/>
                    <a:pt x="268" y="534"/>
                  </a:cubicBezTo>
                  <a:lnTo>
                    <a:pt x="368" y="534"/>
                  </a:lnTo>
                  <a:cubicBezTo>
                    <a:pt x="368" y="568"/>
                    <a:pt x="368" y="568"/>
                    <a:pt x="368" y="601"/>
                  </a:cubicBezTo>
                  <a:cubicBezTo>
                    <a:pt x="334" y="601"/>
                    <a:pt x="334" y="634"/>
                    <a:pt x="301" y="634"/>
                  </a:cubicBezTo>
                  <a:cubicBezTo>
                    <a:pt x="301" y="668"/>
                    <a:pt x="268" y="701"/>
                    <a:pt x="268" y="701"/>
                  </a:cubicBezTo>
                  <a:cubicBezTo>
                    <a:pt x="268" y="734"/>
                    <a:pt x="234" y="734"/>
                    <a:pt x="234" y="734"/>
                  </a:cubicBezTo>
                  <a:cubicBezTo>
                    <a:pt x="201" y="768"/>
                    <a:pt x="201" y="768"/>
                    <a:pt x="168" y="801"/>
                  </a:cubicBezTo>
                  <a:lnTo>
                    <a:pt x="101" y="801"/>
                  </a:lnTo>
                  <a:cubicBezTo>
                    <a:pt x="67" y="801"/>
                    <a:pt x="67" y="801"/>
                    <a:pt x="34" y="768"/>
                  </a:cubicBezTo>
                  <a:lnTo>
                    <a:pt x="1" y="801"/>
                  </a:lnTo>
                  <a:cubicBezTo>
                    <a:pt x="1" y="801"/>
                    <a:pt x="1" y="835"/>
                    <a:pt x="1" y="835"/>
                  </a:cubicBezTo>
                  <a:cubicBezTo>
                    <a:pt x="1" y="835"/>
                    <a:pt x="1" y="868"/>
                    <a:pt x="1" y="868"/>
                  </a:cubicBezTo>
                  <a:cubicBezTo>
                    <a:pt x="1" y="901"/>
                    <a:pt x="1" y="901"/>
                    <a:pt x="1" y="935"/>
                  </a:cubicBezTo>
                  <a:cubicBezTo>
                    <a:pt x="34" y="935"/>
                    <a:pt x="34" y="968"/>
                    <a:pt x="67" y="968"/>
                  </a:cubicBezTo>
                  <a:lnTo>
                    <a:pt x="134" y="968"/>
                  </a:lnTo>
                  <a:cubicBezTo>
                    <a:pt x="168" y="968"/>
                    <a:pt x="201" y="935"/>
                    <a:pt x="234" y="935"/>
                  </a:cubicBezTo>
                  <a:cubicBezTo>
                    <a:pt x="268" y="901"/>
                    <a:pt x="301" y="868"/>
                    <a:pt x="301" y="835"/>
                  </a:cubicBezTo>
                  <a:cubicBezTo>
                    <a:pt x="334" y="835"/>
                    <a:pt x="368" y="801"/>
                    <a:pt x="401" y="768"/>
                  </a:cubicBezTo>
                  <a:cubicBezTo>
                    <a:pt x="401" y="701"/>
                    <a:pt x="434" y="668"/>
                    <a:pt x="434" y="634"/>
                  </a:cubicBezTo>
                  <a:cubicBezTo>
                    <a:pt x="434" y="601"/>
                    <a:pt x="434" y="568"/>
                    <a:pt x="434" y="534"/>
                  </a:cubicBezTo>
                  <a:cubicBezTo>
                    <a:pt x="434" y="501"/>
                    <a:pt x="434" y="468"/>
                    <a:pt x="434" y="468"/>
                  </a:cubicBezTo>
                  <a:cubicBezTo>
                    <a:pt x="434" y="401"/>
                    <a:pt x="401" y="368"/>
                    <a:pt x="334" y="368"/>
                  </a:cubicBezTo>
                  <a:lnTo>
                    <a:pt x="134" y="368"/>
                  </a:lnTo>
                  <a:cubicBezTo>
                    <a:pt x="134" y="368"/>
                    <a:pt x="134" y="334"/>
                    <a:pt x="134" y="334"/>
                  </a:cubicBezTo>
                  <a:cubicBezTo>
                    <a:pt x="168" y="301"/>
                    <a:pt x="168" y="267"/>
                    <a:pt x="168" y="234"/>
                  </a:cubicBezTo>
                  <a:cubicBezTo>
                    <a:pt x="201" y="201"/>
                    <a:pt x="234" y="167"/>
                    <a:pt x="268" y="167"/>
                  </a:cubicBezTo>
                  <a:cubicBezTo>
                    <a:pt x="301" y="134"/>
                    <a:pt x="301" y="134"/>
                    <a:pt x="334" y="134"/>
                  </a:cubicBezTo>
                  <a:cubicBezTo>
                    <a:pt x="368" y="134"/>
                    <a:pt x="368" y="134"/>
                    <a:pt x="368" y="167"/>
                  </a:cubicBezTo>
                  <a:lnTo>
                    <a:pt x="434" y="167"/>
                  </a:lnTo>
                  <a:cubicBezTo>
                    <a:pt x="434" y="134"/>
                    <a:pt x="434" y="134"/>
                    <a:pt x="434" y="134"/>
                  </a:cubicBezTo>
                  <a:cubicBezTo>
                    <a:pt x="434" y="101"/>
                    <a:pt x="434" y="101"/>
                    <a:pt x="434" y="101"/>
                  </a:cubicBezTo>
                  <a:cubicBezTo>
                    <a:pt x="434" y="67"/>
                    <a:pt x="434" y="67"/>
                    <a:pt x="434" y="34"/>
                  </a:cubicBezTo>
                  <a:cubicBezTo>
                    <a:pt x="401" y="34"/>
                    <a:pt x="401" y="1"/>
                    <a:pt x="3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595;p54">
              <a:extLst>
                <a:ext uri="{FF2B5EF4-FFF2-40B4-BE49-F238E27FC236}">
                  <a16:creationId xmlns:a16="http://schemas.microsoft.com/office/drawing/2014/main" id="{3611B4B8-2FA1-4821-92F1-553F7DF7B85F}"/>
                </a:ext>
              </a:extLst>
            </p:cNvPr>
            <p:cNvSpPr/>
            <p:nvPr/>
          </p:nvSpPr>
          <p:spPr>
            <a:xfrm>
              <a:off x="3775375" y="2574775"/>
              <a:ext cx="2525" cy="30900"/>
            </a:xfrm>
            <a:custGeom>
              <a:avLst/>
              <a:gdLst/>
              <a:ahLst/>
              <a:cxnLst/>
              <a:rect l="l" t="t" r="r" b="b"/>
              <a:pathLst>
                <a:path w="101" h="1236" extrusionOk="0">
                  <a:moveTo>
                    <a:pt x="100" y="1"/>
                  </a:moveTo>
                  <a:lnTo>
                    <a:pt x="34" y="34"/>
                  </a:lnTo>
                  <a:cubicBezTo>
                    <a:pt x="0" y="34"/>
                    <a:pt x="0" y="68"/>
                    <a:pt x="0" y="68"/>
                  </a:cubicBezTo>
                  <a:cubicBezTo>
                    <a:pt x="0" y="68"/>
                    <a:pt x="0" y="101"/>
                    <a:pt x="0" y="101"/>
                  </a:cubicBezTo>
                  <a:lnTo>
                    <a:pt x="0" y="201"/>
                  </a:lnTo>
                  <a:cubicBezTo>
                    <a:pt x="0" y="201"/>
                    <a:pt x="0" y="201"/>
                    <a:pt x="0" y="234"/>
                  </a:cubicBezTo>
                  <a:lnTo>
                    <a:pt x="34" y="234"/>
                  </a:lnTo>
                  <a:lnTo>
                    <a:pt x="67" y="201"/>
                  </a:lnTo>
                  <a:lnTo>
                    <a:pt x="100" y="168"/>
                  </a:lnTo>
                  <a:cubicBezTo>
                    <a:pt x="100" y="134"/>
                    <a:pt x="100" y="134"/>
                    <a:pt x="100" y="134"/>
                  </a:cubicBezTo>
                  <a:lnTo>
                    <a:pt x="100" y="34"/>
                  </a:lnTo>
                  <a:cubicBezTo>
                    <a:pt x="100" y="34"/>
                    <a:pt x="100" y="1"/>
                    <a:pt x="100" y="1"/>
                  </a:cubicBezTo>
                  <a:close/>
                  <a:moveTo>
                    <a:pt x="67" y="334"/>
                  </a:moveTo>
                  <a:lnTo>
                    <a:pt x="34" y="368"/>
                  </a:lnTo>
                  <a:cubicBezTo>
                    <a:pt x="34" y="401"/>
                    <a:pt x="34" y="401"/>
                    <a:pt x="34" y="401"/>
                  </a:cubicBezTo>
                  <a:lnTo>
                    <a:pt x="34" y="1202"/>
                  </a:lnTo>
                  <a:cubicBezTo>
                    <a:pt x="34" y="1202"/>
                    <a:pt x="34" y="1202"/>
                    <a:pt x="34" y="1235"/>
                  </a:cubicBezTo>
                  <a:lnTo>
                    <a:pt x="67" y="1202"/>
                  </a:lnTo>
                  <a:cubicBezTo>
                    <a:pt x="100" y="1202"/>
                    <a:pt x="100" y="1168"/>
                    <a:pt x="100" y="1168"/>
                  </a:cubicBezTo>
                  <a:cubicBezTo>
                    <a:pt x="100" y="1168"/>
                    <a:pt x="100" y="1135"/>
                    <a:pt x="100" y="1135"/>
                  </a:cubicBezTo>
                  <a:lnTo>
                    <a:pt x="100" y="368"/>
                  </a:lnTo>
                  <a:cubicBezTo>
                    <a:pt x="100" y="334"/>
                    <a:pt x="100" y="334"/>
                    <a:pt x="100" y="334"/>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596;p54">
              <a:extLst>
                <a:ext uri="{FF2B5EF4-FFF2-40B4-BE49-F238E27FC236}">
                  <a16:creationId xmlns:a16="http://schemas.microsoft.com/office/drawing/2014/main" id="{DF75CE69-B5B2-4644-BF1A-09A981ED0C3F}"/>
                </a:ext>
              </a:extLst>
            </p:cNvPr>
            <p:cNvSpPr/>
            <p:nvPr/>
          </p:nvSpPr>
          <p:spPr>
            <a:xfrm>
              <a:off x="3780375" y="2570625"/>
              <a:ext cx="9200" cy="29000"/>
            </a:xfrm>
            <a:custGeom>
              <a:avLst/>
              <a:gdLst/>
              <a:ahLst/>
              <a:cxnLst/>
              <a:rect l="l" t="t" r="r" b="b"/>
              <a:pathLst>
                <a:path w="368" h="1160" extrusionOk="0">
                  <a:moveTo>
                    <a:pt x="134" y="0"/>
                  </a:moveTo>
                  <a:lnTo>
                    <a:pt x="100" y="33"/>
                  </a:lnTo>
                  <a:cubicBezTo>
                    <a:pt x="100" y="33"/>
                    <a:pt x="100" y="67"/>
                    <a:pt x="100" y="67"/>
                  </a:cubicBezTo>
                  <a:cubicBezTo>
                    <a:pt x="100" y="67"/>
                    <a:pt x="100" y="100"/>
                    <a:pt x="100" y="100"/>
                  </a:cubicBezTo>
                  <a:lnTo>
                    <a:pt x="100" y="367"/>
                  </a:lnTo>
                  <a:lnTo>
                    <a:pt x="34" y="400"/>
                  </a:lnTo>
                  <a:cubicBezTo>
                    <a:pt x="0" y="434"/>
                    <a:pt x="0" y="434"/>
                    <a:pt x="0" y="434"/>
                  </a:cubicBezTo>
                  <a:cubicBezTo>
                    <a:pt x="0" y="434"/>
                    <a:pt x="0" y="467"/>
                    <a:pt x="0" y="467"/>
                  </a:cubicBezTo>
                  <a:lnTo>
                    <a:pt x="0" y="534"/>
                  </a:lnTo>
                  <a:lnTo>
                    <a:pt x="0" y="567"/>
                  </a:lnTo>
                  <a:lnTo>
                    <a:pt x="34" y="567"/>
                  </a:lnTo>
                  <a:lnTo>
                    <a:pt x="100" y="500"/>
                  </a:lnTo>
                  <a:lnTo>
                    <a:pt x="100" y="934"/>
                  </a:lnTo>
                  <a:cubicBezTo>
                    <a:pt x="100" y="1001"/>
                    <a:pt x="100" y="1068"/>
                    <a:pt x="134" y="1134"/>
                  </a:cubicBezTo>
                  <a:cubicBezTo>
                    <a:pt x="150" y="1151"/>
                    <a:pt x="175" y="1159"/>
                    <a:pt x="200" y="1159"/>
                  </a:cubicBezTo>
                  <a:cubicBezTo>
                    <a:pt x="225" y="1159"/>
                    <a:pt x="251" y="1151"/>
                    <a:pt x="267" y="1134"/>
                  </a:cubicBezTo>
                  <a:lnTo>
                    <a:pt x="367" y="1068"/>
                  </a:lnTo>
                  <a:cubicBezTo>
                    <a:pt x="367" y="1034"/>
                    <a:pt x="367" y="1034"/>
                    <a:pt x="367" y="1034"/>
                  </a:cubicBezTo>
                  <a:lnTo>
                    <a:pt x="367" y="967"/>
                  </a:lnTo>
                  <a:cubicBezTo>
                    <a:pt x="367" y="967"/>
                    <a:pt x="367" y="934"/>
                    <a:pt x="367" y="934"/>
                  </a:cubicBezTo>
                  <a:lnTo>
                    <a:pt x="301" y="967"/>
                  </a:lnTo>
                  <a:lnTo>
                    <a:pt x="234" y="967"/>
                  </a:lnTo>
                  <a:cubicBezTo>
                    <a:pt x="200" y="967"/>
                    <a:pt x="200" y="934"/>
                    <a:pt x="234" y="934"/>
                  </a:cubicBezTo>
                  <a:cubicBezTo>
                    <a:pt x="200" y="901"/>
                    <a:pt x="200" y="901"/>
                    <a:pt x="234" y="867"/>
                  </a:cubicBezTo>
                  <a:lnTo>
                    <a:pt x="167" y="467"/>
                  </a:lnTo>
                  <a:lnTo>
                    <a:pt x="301" y="367"/>
                  </a:lnTo>
                  <a:cubicBezTo>
                    <a:pt x="301" y="367"/>
                    <a:pt x="334" y="367"/>
                    <a:pt x="334" y="334"/>
                  </a:cubicBezTo>
                  <a:cubicBezTo>
                    <a:pt x="334" y="334"/>
                    <a:pt x="334" y="334"/>
                    <a:pt x="334" y="300"/>
                  </a:cubicBezTo>
                  <a:lnTo>
                    <a:pt x="334" y="267"/>
                  </a:lnTo>
                  <a:cubicBezTo>
                    <a:pt x="334" y="234"/>
                    <a:pt x="334" y="234"/>
                    <a:pt x="334" y="234"/>
                  </a:cubicBezTo>
                  <a:lnTo>
                    <a:pt x="301" y="234"/>
                  </a:lnTo>
                  <a:lnTo>
                    <a:pt x="167" y="300"/>
                  </a:lnTo>
                  <a:lnTo>
                    <a:pt x="167" y="33"/>
                  </a:lnTo>
                  <a:cubicBezTo>
                    <a:pt x="167" y="33"/>
                    <a:pt x="167" y="33"/>
                    <a:pt x="1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597;p54">
              <a:extLst>
                <a:ext uri="{FF2B5EF4-FFF2-40B4-BE49-F238E27FC236}">
                  <a16:creationId xmlns:a16="http://schemas.microsoft.com/office/drawing/2014/main" id="{EC99162E-3964-4187-BBDC-27947A9DED02}"/>
                </a:ext>
              </a:extLst>
            </p:cNvPr>
            <p:cNvSpPr/>
            <p:nvPr/>
          </p:nvSpPr>
          <p:spPr>
            <a:xfrm>
              <a:off x="3790375" y="2569775"/>
              <a:ext cx="13375" cy="24225"/>
            </a:xfrm>
            <a:custGeom>
              <a:avLst/>
              <a:gdLst/>
              <a:ahLst/>
              <a:cxnLst/>
              <a:rect l="l" t="t" r="r" b="b"/>
              <a:pathLst>
                <a:path w="535" h="969" extrusionOk="0">
                  <a:moveTo>
                    <a:pt x="434" y="168"/>
                  </a:moveTo>
                  <a:cubicBezTo>
                    <a:pt x="468" y="234"/>
                    <a:pt x="468" y="268"/>
                    <a:pt x="468" y="334"/>
                  </a:cubicBezTo>
                  <a:lnTo>
                    <a:pt x="167" y="501"/>
                  </a:lnTo>
                  <a:cubicBezTo>
                    <a:pt x="167" y="468"/>
                    <a:pt x="167" y="434"/>
                    <a:pt x="167" y="401"/>
                  </a:cubicBezTo>
                  <a:cubicBezTo>
                    <a:pt x="167" y="368"/>
                    <a:pt x="201" y="334"/>
                    <a:pt x="201" y="301"/>
                  </a:cubicBezTo>
                  <a:cubicBezTo>
                    <a:pt x="234" y="268"/>
                    <a:pt x="234" y="268"/>
                    <a:pt x="267" y="234"/>
                  </a:cubicBezTo>
                  <a:cubicBezTo>
                    <a:pt x="267" y="201"/>
                    <a:pt x="301" y="201"/>
                    <a:pt x="301" y="168"/>
                  </a:cubicBezTo>
                  <a:close/>
                  <a:moveTo>
                    <a:pt x="401" y="1"/>
                  </a:moveTo>
                  <a:cubicBezTo>
                    <a:pt x="368" y="1"/>
                    <a:pt x="334" y="1"/>
                    <a:pt x="301" y="34"/>
                  </a:cubicBezTo>
                  <a:cubicBezTo>
                    <a:pt x="267" y="67"/>
                    <a:pt x="234" y="101"/>
                    <a:pt x="201" y="134"/>
                  </a:cubicBezTo>
                  <a:cubicBezTo>
                    <a:pt x="167" y="168"/>
                    <a:pt x="134" y="201"/>
                    <a:pt x="134" y="234"/>
                  </a:cubicBezTo>
                  <a:cubicBezTo>
                    <a:pt x="101" y="301"/>
                    <a:pt x="67" y="334"/>
                    <a:pt x="67" y="401"/>
                  </a:cubicBezTo>
                  <a:cubicBezTo>
                    <a:pt x="67" y="434"/>
                    <a:pt x="67" y="501"/>
                    <a:pt x="67" y="568"/>
                  </a:cubicBezTo>
                  <a:cubicBezTo>
                    <a:pt x="34" y="601"/>
                    <a:pt x="34" y="668"/>
                    <a:pt x="1" y="701"/>
                  </a:cubicBezTo>
                  <a:cubicBezTo>
                    <a:pt x="1" y="768"/>
                    <a:pt x="1" y="801"/>
                    <a:pt x="1" y="868"/>
                  </a:cubicBezTo>
                  <a:cubicBezTo>
                    <a:pt x="34" y="901"/>
                    <a:pt x="34" y="901"/>
                    <a:pt x="67" y="935"/>
                  </a:cubicBezTo>
                  <a:cubicBezTo>
                    <a:pt x="67" y="968"/>
                    <a:pt x="101" y="968"/>
                    <a:pt x="134" y="968"/>
                  </a:cubicBezTo>
                  <a:lnTo>
                    <a:pt x="234" y="968"/>
                  </a:lnTo>
                  <a:cubicBezTo>
                    <a:pt x="267" y="935"/>
                    <a:pt x="301" y="901"/>
                    <a:pt x="334" y="868"/>
                  </a:cubicBezTo>
                  <a:cubicBezTo>
                    <a:pt x="368" y="835"/>
                    <a:pt x="401" y="801"/>
                    <a:pt x="401" y="768"/>
                  </a:cubicBezTo>
                  <a:cubicBezTo>
                    <a:pt x="434" y="735"/>
                    <a:pt x="434" y="735"/>
                    <a:pt x="468" y="701"/>
                  </a:cubicBezTo>
                  <a:cubicBezTo>
                    <a:pt x="468" y="668"/>
                    <a:pt x="468" y="635"/>
                    <a:pt x="468" y="601"/>
                  </a:cubicBezTo>
                  <a:cubicBezTo>
                    <a:pt x="468" y="601"/>
                    <a:pt x="468" y="601"/>
                    <a:pt x="468" y="568"/>
                  </a:cubicBezTo>
                  <a:lnTo>
                    <a:pt x="434" y="601"/>
                  </a:lnTo>
                  <a:cubicBezTo>
                    <a:pt x="434" y="601"/>
                    <a:pt x="434" y="635"/>
                    <a:pt x="434" y="635"/>
                  </a:cubicBezTo>
                  <a:cubicBezTo>
                    <a:pt x="401" y="668"/>
                    <a:pt x="401" y="701"/>
                    <a:pt x="368" y="701"/>
                  </a:cubicBezTo>
                  <a:cubicBezTo>
                    <a:pt x="334" y="735"/>
                    <a:pt x="301" y="768"/>
                    <a:pt x="267" y="801"/>
                  </a:cubicBezTo>
                  <a:lnTo>
                    <a:pt x="167" y="801"/>
                  </a:lnTo>
                  <a:cubicBezTo>
                    <a:pt x="134" y="768"/>
                    <a:pt x="134" y="701"/>
                    <a:pt x="134" y="635"/>
                  </a:cubicBezTo>
                  <a:lnTo>
                    <a:pt x="501" y="434"/>
                  </a:lnTo>
                  <a:lnTo>
                    <a:pt x="534" y="401"/>
                  </a:lnTo>
                  <a:cubicBezTo>
                    <a:pt x="534" y="401"/>
                    <a:pt x="534" y="368"/>
                    <a:pt x="534" y="368"/>
                  </a:cubicBezTo>
                  <a:lnTo>
                    <a:pt x="534" y="334"/>
                  </a:lnTo>
                  <a:cubicBezTo>
                    <a:pt x="534" y="268"/>
                    <a:pt x="534" y="201"/>
                    <a:pt x="534" y="168"/>
                  </a:cubicBezTo>
                  <a:cubicBezTo>
                    <a:pt x="501" y="101"/>
                    <a:pt x="501" y="67"/>
                    <a:pt x="468" y="34"/>
                  </a:cubicBezTo>
                  <a:cubicBezTo>
                    <a:pt x="468" y="34"/>
                    <a:pt x="434" y="1"/>
                    <a:pt x="4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598;p54">
              <a:extLst>
                <a:ext uri="{FF2B5EF4-FFF2-40B4-BE49-F238E27FC236}">
                  <a16:creationId xmlns:a16="http://schemas.microsoft.com/office/drawing/2014/main" id="{4CFFC773-D9D4-445E-83EC-C532B5E08270}"/>
                </a:ext>
              </a:extLst>
            </p:cNvPr>
            <p:cNvSpPr/>
            <p:nvPr/>
          </p:nvSpPr>
          <p:spPr>
            <a:xfrm>
              <a:off x="3810400" y="2554975"/>
              <a:ext cx="17525" cy="31500"/>
            </a:xfrm>
            <a:custGeom>
              <a:avLst/>
              <a:gdLst/>
              <a:ahLst/>
              <a:cxnLst/>
              <a:rect l="l" t="t" r="r" b="b"/>
              <a:pathLst>
                <a:path w="701" h="1260" extrusionOk="0">
                  <a:moveTo>
                    <a:pt x="596" y="1"/>
                  </a:moveTo>
                  <a:cubicBezTo>
                    <a:pt x="567" y="1"/>
                    <a:pt x="534" y="9"/>
                    <a:pt x="501" y="26"/>
                  </a:cubicBezTo>
                  <a:cubicBezTo>
                    <a:pt x="467" y="59"/>
                    <a:pt x="467" y="59"/>
                    <a:pt x="434" y="92"/>
                  </a:cubicBezTo>
                  <a:lnTo>
                    <a:pt x="400" y="159"/>
                  </a:lnTo>
                  <a:lnTo>
                    <a:pt x="334" y="226"/>
                  </a:lnTo>
                  <a:cubicBezTo>
                    <a:pt x="334" y="226"/>
                    <a:pt x="334" y="259"/>
                    <a:pt x="334" y="293"/>
                  </a:cubicBezTo>
                  <a:cubicBezTo>
                    <a:pt x="300" y="259"/>
                    <a:pt x="267" y="226"/>
                    <a:pt x="267" y="226"/>
                  </a:cubicBezTo>
                  <a:cubicBezTo>
                    <a:pt x="200" y="226"/>
                    <a:pt x="167" y="226"/>
                    <a:pt x="134" y="259"/>
                  </a:cubicBezTo>
                  <a:cubicBezTo>
                    <a:pt x="134" y="259"/>
                    <a:pt x="100" y="259"/>
                    <a:pt x="100" y="293"/>
                  </a:cubicBezTo>
                  <a:cubicBezTo>
                    <a:pt x="67" y="293"/>
                    <a:pt x="67" y="326"/>
                    <a:pt x="34" y="326"/>
                  </a:cubicBezTo>
                  <a:cubicBezTo>
                    <a:pt x="34" y="343"/>
                    <a:pt x="34" y="351"/>
                    <a:pt x="34" y="359"/>
                  </a:cubicBezTo>
                  <a:lnTo>
                    <a:pt x="0" y="359"/>
                  </a:lnTo>
                  <a:cubicBezTo>
                    <a:pt x="0" y="393"/>
                    <a:pt x="0" y="393"/>
                    <a:pt x="0" y="393"/>
                  </a:cubicBezTo>
                  <a:cubicBezTo>
                    <a:pt x="0" y="393"/>
                    <a:pt x="0" y="426"/>
                    <a:pt x="0" y="426"/>
                  </a:cubicBezTo>
                  <a:lnTo>
                    <a:pt x="0" y="1227"/>
                  </a:lnTo>
                  <a:cubicBezTo>
                    <a:pt x="0" y="1227"/>
                    <a:pt x="0" y="1227"/>
                    <a:pt x="0" y="1260"/>
                  </a:cubicBezTo>
                  <a:lnTo>
                    <a:pt x="34" y="1227"/>
                  </a:lnTo>
                  <a:cubicBezTo>
                    <a:pt x="34" y="1227"/>
                    <a:pt x="34" y="1193"/>
                    <a:pt x="34" y="1193"/>
                  </a:cubicBezTo>
                  <a:cubicBezTo>
                    <a:pt x="34" y="1193"/>
                    <a:pt x="34" y="1160"/>
                    <a:pt x="34" y="1160"/>
                  </a:cubicBezTo>
                  <a:lnTo>
                    <a:pt x="34" y="693"/>
                  </a:lnTo>
                  <a:cubicBezTo>
                    <a:pt x="34" y="626"/>
                    <a:pt x="67" y="559"/>
                    <a:pt x="67" y="493"/>
                  </a:cubicBezTo>
                  <a:cubicBezTo>
                    <a:pt x="100" y="459"/>
                    <a:pt x="134" y="426"/>
                    <a:pt x="167" y="393"/>
                  </a:cubicBezTo>
                  <a:cubicBezTo>
                    <a:pt x="184" y="376"/>
                    <a:pt x="209" y="368"/>
                    <a:pt x="230" y="368"/>
                  </a:cubicBezTo>
                  <a:cubicBezTo>
                    <a:pt x="250" y="368"/>
                    <a:pt x="267" y="376"/>
                    <a:pt x="267" y="393"/>
                  </a:cubicBezTo>
                  <a:cubicBezTo>
                    <a:pt x="300" y="426"/>
                    <a:pt x="300" y="493"/>
                    <a:pt x="300" y="559"/>
                  </a:cubicBezTo>
                  <a:lnTo>
                    <a:pt x="300" y="993"/>
                  </a:lnTo>
                  <a:cubicBezTo>
                    <a:pt x="300" y="1026"/>
                    <a:pt x="300" y="1026"/>
                    <a:pt x="300" y="1026"/>
                  </a:cubicBezTo>
                  <a:lnTo>
                    <a:pt x="334" y="1026"/>
                  </a:lnTo>
                  <a:lnTo>
                    <a:pt x="367" y="993"/>
                  </a:lnTo>
                  <a:lnTo>
                    <a:pt x="400" y="993"/>
                  </a:lnTo>
                  <a:cubicBezTo>
                    <a:pt x="400" y="960"/>
                    <a:pt x="400" y="960"/>
                    <a:pt x="400" y="960"/>
                  </a:cubicBezTo>
                  <a:lnTo>
                    <a:pt x="400" y="493"/>
                  </a:lnTo>
                  <a:cubicBezTo>
                    <a:pt x="400" y="426"/>
                    <a:pt x="400" y="359"/>
                    <a:pt x="434" y="293"/>
                  </a:cubicBezTo>
                  <a:cubicBezTo>
                    <a:pt x="434" y="226"/>
                    <a:pt x="467" y="192"/>
                    <a:pt x="534" y="159"/>
                  </a:cubicBezTo>
                  <a:cubicBezTo>
                    <a:pt x="551" y="142"/>
                    <a:pt x="567" y="134"/>
                    <a:pt x="580" y="134"/>
                  </a:cubicBezTo>
                  <a:cubicBezTo>
                    <a:pt x="592" y="134"/>
                    <a:pt x="601" y="142"/>
                    <a:pt x="601" y="159"/>
                  </a:cubicBezTo>
                  <a:cubicBezTo>
                    <a:pt x="634" y="226"/>
                    <a:pt x="667" y="293"/>
                    <a:pt x="634" y="326"/>
                  </a:cubicBezTo>
                  <a:lnTo>
                    <a:pt x="634" y="793"/>
                  </a:lnTo>
                  <a:lnTo>
                    <a:pt x="634" y="826"/>
                  </a:lnTo>
                  <a:lnTo>
                    <a:pt x="701" y="826"/>
                  </a:lnTo>
                  <a:cubicBezTo>
                    <a:pt x="701" y="793"/>
                    <a:pt x="701" y="793"/>
                    <a:pt x="701" y="793"/>
                  </a:cubicBezTo>
                  <a:cubicBezTo>
                    <a:pt x="701" y="793"/>
                    <a:pt x="701" y="760"/>
                    <a:pt x="701" y="760"/>
                  </a:cubicBezTo>
                  <a:lnTo>
                    <a:pt x="701" y="293"/>
                  </a:lnTo>
                  <a:cubicBezTo>
                    <a:pt x="701" y="192"/>
                    <a:pt x="701" y="126"/>
                    <a:pt x="667" y="26"/>
                  </a:cubicBezTo>
                  <a:cubicBezTo>
                    <a:pt x="651" y="9"/>
                    <a:pt x="626" y="1"/>
                    <a:pt x="59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599;p54">
              <a:extLst>
                <a:ext uri="{FF2B5EF4-FFF2-40B4-BE49-F238E27FC236}">
                  <a16:creationId xmlns:a16="http://schemas.microsoft.com/office/drawing/2014/main" id="{CEC32476-1F75-4D8E-A6A6-2CAF9736202D}"/>
                </a:ext>
              </a:extLst>
            </p:cNvPr>
            <p:cNvSpPr/>
            <p:nvPr/>
          </p:nvSpPr>
          <p:spPr>
            <a:xfrm>
              <a:off x="3831250" y="2545600"/>
              <a:ext cx="11700" cy="25050"/>
            </a:xfrm>
            <a:custGeom>
              <a:avLst/>
              <a:gdLst/>
              <a:ahLst/>
              <a:cxnLst/>
              <a:rect l="l" t="t" r="r" b="b"/>
              <a:pathLst>
                <a:path w="468" h="1002" extrusionOk="0">
                  <a:moveTo>
                    <a:pt x="367" y="467"/>
                  </a:moveTo>
                  <a:lnTo>
                    <a:pt x="367" y="534"/>
                  </a:lnTo>
                  <a:cubicBezTo>
                    <a:pt x="367" y="567"/>
                    <a:pt x="367" y="601"/>
                    <a:pt x="367" y="634"/>
                  </a:cubicBezTo>
                  <a:cubicBezTo>
                    <a:pt x="334" y="668"/>
                    <a:pt x="334" y="701"/>
                    <a:pt x="334" y="734"/>
                  </a:cubicBezTo>
                  <a:cubicBezTo>
                    <a:pt x="300" y="768"/>
                    <a:pt x="300" y="801"/>
                    <a:pt x="267" y="801"/>
                  </a:cubicBezTo>
                  <a:cubicBezTo>
                    <a:pt x="234" y="834"/>
                    <a:pt x="234" y="868"/>
                    <a:pt x="200" y="868"/>
                  </a:cubicBezTo>
                  <a:cubicBezTo>
                    <a:pt x="184" y="884"/>
                    <a:pt x="167" y="893"/>
                    <a:pt x="150" y="893"/>
                  </a:cubicBezTo>
                  <a:cubicBezTo>
                    <a:pt x="134" y="893"/>
                    <a:pt x="117" y="884"/>
                    <a:pt x="100" y="868"/>
                  </a:cubicBezTo>
                  <a:lnTo>
                    <a:pt x="67" y="868"/>
                  </a:lnTo>
                  <a:cubicBezTo>
                    <a:pt x="67" y="834"/>
                    <a:pt x="67" y="834"/>
                    <a:pt x="67" y="834"/>
                  </a:cubicBezTo>
                  <a:cubicBezTo>
                    <a:pt x="67" y="768"/>
                    <a:pt x="100" y="734"/>
                    <a:pt x="134" y="701"/>
                  </a:cubicBezTo>
                  <a:cubicBezTo>
                    <a:pt x="134" y="668"/>
                    <a:pt x="200" y="634"/>
                    <a:pt x="234" y="601"/>
                  </a:cubicBezTo>
                  <a:lnTo>
                    <a:pt x="367" y="467"/>
                  </a:lnTo>
                  <a:close/>
                  <a:moveTo>
                    <a:pt x="334" y="0"/>
                  </a:moveTo>
                  <a:cubicBezTo>
                    <a:pt x="300" y="0"/>
                    <a:pt x="267" y="34"/>
                    <a:pt x="234" y="34"/>
                  </a:cubicBezTo>
                  <a:cubicBezTo>
                    <a:pt x="234" y="67"/>
                    <a:pt x="200" y="67"/>
                    <a:pt x="167" y="100"/>
                  </a:cubicBezTo>
                  <a:lnTo>
                    <a:pt x="100" y="201"/>
                  </a:lnTo>
                  <a:cubicBezTo>
                    <a:pt x="67" y="234"/>
                    <a:pt x="67" y="267"/>
                    <a:pt x="67" y="301"/>
                  </a:cubicBezTo>
                  <a:cubicBezTo>
                    <a:pt x="67" y="301"/>
                    <a:pt x="67" y="334"/>
                    <a:pt x="67" y="367"/>
                  </a:cubicBezTo>
                  <a:cubicBezTo>
                    <a:pt x="67" y="401"/>
                    <a:pt x="33" y="401"/>
                    <a:pt x="67" y="401"/>
                  </a:cubicBezTo>
                  <a:lnTo>
                    <a:pt x="100" y="401"/>
                  </a:lnTo>
                  <a:lnTo>
                    <a:pt x="100" y="367"/>
                  </a:lnTo>
                  <a:cubicBezTo>
                    <a:pt x="134" y="334"/>
                    <a:pt x="134" y="301"/>
                    <a:pt x="167" y="267"/>
                  </a:cubicBezTo>
                  <a:cubicBezTo>
                    <a:pt x="167" y="267"/>
                    <a:pt x="200" y="234"/>
                    <a:pt x="234" y="201"/>
                  </a:cubicBezTo>
                  <a:lnTo>
                    <a:pt x="300" y="201"/>
                  </a:lnTo>
                  <a:cubicBezTo>
                    <a:pt x="367" y="234"/>
                    <a:pt x="367" y="267"/>
                    <a:pt x="367" y="334"/>
                  </a:cubicBezTo>
                  <a:lnTo>
                    <a:pt x="200" y="467"/>
                  </a:lnTo>
                  <a:lnTo>
                    <a:pt x="100" y="567"/>
                  </a:lnTo>
                  <a:cubicBezTo>
                    <a:pt x="67" y="601"/>
                    <a:pt x="67" y="634"/>
                    <a:pt x="33" y="668"/>
                  </a:cubicBezTo>
                  <a:cubicBezTo>
                    <a:pt x="33" y="701"/>
                    <a:pt x="0" y="734"/>
                    <a:pt x="0" y="768"/>
                  </a:cubicBezTo>
                  <a:cubicBezTo>
                    <a:pt x="0" y="801"/>
                    <a:pt x="0" y="868"/>
                    <a:pt x="0" y="901"/>
                  </a:cubicBezTo>
                  <a:cubicBezTo>
                    <a:pt x="0" y="901"/>
                    <a:pt x="0" y="934"/>
                    <a:pt x="0" y="934"/>
                  </a:cubicBezTo>
                  <a:cubicBezTo>
                    <a:pt x="33" y="968"/>
                    <a:pt x="33" y="1001"/>
                    <a:pt x="67" y="1001"/>
                  </a:cubicBezTo>
                  <a:lnTo>
                    <a:pt x="100" y="1001"/>
                  </a:lnTo>
                  <a:cubicBezTo>
                    <a:pt x="134" y="1001"/>
                    <a:pt x="167" y="1001"/>
                    <a:pt x="200" y="968"/>
                  </a:cubicBezTo>
                  <a:lnTo>
                    <a:pt x="234" y="934"/>
                  </a:lnTo>
                  <a:lnTo>
                    <a:pt x="300" y="868"/>
                  </a:lnTo>
                  <a:cubicBezTo>
                    <a:pt x="300" y="868"/>
                    <a:pt x="334" y="834"/>
                    <a:pt x="334" y="801"/>
                  </a:cubicBezTo>
                  <a:cubicBezTo>
                    <a:pt x="367" y="801"/>
                    <a:pt x="367" y="768"/>
                    <a:pt x="367" y="734"/>
                  </a:cubicBezTo>
                  <a:lnTo>
                    <a:pt x="367" y="801"/>
                  </a:lnTo>
                  <a:cubicBezTo>
                    <a:pt x="367" y="834"/>
                    <a:pt x="367" y="834"/>
                    <a:pt x="367" y="834"/>
                  </a:cubicBezTo>
                  <a:lnTo>
                    <a:pt x="400" y="834"/>
                  </a:lnTo>
                  <a:lnTo>
                    <a:pt x="434" y="801"/>
                  </a:lnTo>
                  <a:lnTo>
                    <a:pt x="467" y="801"/>
                  </a:lnTo>
                  <a:cubicBezTo>
                    <a:pt x="467" y="768"/>
                    <a:pt x="467" y="768"/>
                    <a:pt x="467" y="734"/>
                  </a:cubicBezTo>
                  <a:lnTo>
                    <a:pt x="467" y="234"/>
                  </a:lnTo>
                  <a:cubicBezTo>
                    <a:pt x="467" y="201"/>
                    <a:pt x="467" y="167"/>
                    <a:pt x="467" y="100"/>
                  </a:cubicBezTo>
                  <a:cubicBezTo>
                    <a:pt x="467" y="67"/>
                    <a:pt x="434" y="67"/>
                    <a:pt x="400" y="34"/>
                  </a:cubicBezTo>
                  <a:cubicBezTo>
                    <a:pt x="400" y="0"/>
                    <a:pt x="367" y="0"/>
                    <a:pt x="3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600;p54">
              <a:extLst>
                <a:ext uri="{FF2B5EF4-FFF2-40B4-BE49-F238E27FC236}">
                  <a16:creationId xmlns:a16="http://schemas.microsoft.com/office/drawing/2014/main" id="{8177A3A9-CD3F-4D9C-94E5-4380488EE2A2}"/>
                </a:ext>
              </a:extLst>
            </p:cNvPr>
            <p:cNvSpPr/>
            <p:nvPr/>
          </p:nvSpPr>
          <p:spPr>
            <a:xfrm>
              <a:off x="3847075" y="2537250"/>
              <a:ext cx="12550" cy="35050"/>
            </a:xfrm>
            <a:custGeom>
              <a:avLst/>
              <a:gdLst/>
              <a:ahLst/>
              <a:cxnLst/>
              <a:rect l="l" t="t" r="r" b="b"/>
              <a:pathLst>
                <a:path w="502" h="1402" extrusionOk="0">
                  <a:moveTo>
                    <a:pt x="305" y="176"/>
                  </a:moveTo>
                  <a:cubicBezTo>
                    <a:pt x="326" y="176"/>
                    <a:pt x="351" y="184"/>
                    <a:pt x="368" y="201"/>
                  </a:cubicBezTo>
                  <a:cubicBezTo>
                    <a:pt x="401" y="234"/>
                    <a:pt x="401" y="301"/>
                    <a:pt x="401" y="368"/>
                  </a:cubicBezTo>
                  <a:lnTo>
                    <a:pt x="401" y="468"/>
                  </a:lnTo>
                  <a:cubicBezTo>
                    <a:pt x="401" y="535"/>
                    <a:pt x="401" y="601"/>
                    <a:pt x="368" y="668"/>
                  </a:cubicBezTo>
                  <a:cubicBezTo>
                    <a:pt x="334" y="735"/>
                    <a:pt x="301" y="768"/>
                    <a:pt x="268" y="801"/>
                  </a:cubicBezTo>
                  <a:cubicBezTo>
                    <a:pt x="251" y="818"/>
                    <a:pt x="226" y="826"/>
                    <a:pt x="201" y="826"/>
                  </a:cubicBezTo>
                  <a:cubicBezTo>
                    <a:pt x="176" y="826"/>
                    <a:pt x="151" y="818"/>
                    <a:pt x="134" y="801"/>
                  </a:cubicBezTo>
                  <a:cubicBezTo>
                    <a:pt x="101" y="768"/>
                    <a:pt x="101" y="701"/>
                    <a:pt x="101" y="668"/>
                  </a:cubicBezTo>
                  <a:lnTo>
                    <a:pt x="101" y="535"/>
                  </a:lnTo>
                  <a:cubicBezTo>
                    <a:pt x="101" y="468"/>
                    <a:pt x="101" y="401"/>
                    <a:pt x="134" y="334"/>
                  </a:cubicBezTo>
                  <a:cubicBezTo>
                    <a:pt x="168" y="268"/>
                    <a:pt x="201" y="234"/>
                    <a:pt x="268" y="201"/>
                  </a:cubicBezTo>
                  <a:cubicBezTo>
                    <a:pt x="268" y="184"/>
                    <a:pt x="284" y="176"/>
                    <a:pt x="305" y="176"/>
                  </a:cubicBezTo>
                  <a:close/>
                  <a:moveTo>
                    <a:pt x="368" y="1"/>
                  </a:moveTo>
                  <a:cubicBezTo>
                    <a:pt x="334" y="1"/>
                    <a:pt x="301" y="34"/>
                    <a:pt x="268" y="34"/>
                  </a:cubicBezTo>
                  <a:cubicBezTo>
                    <a:pt x="234" y="68"/>
                    <a:pt x="168" y="101"/>
                    <a:pt x="168" y="134"/>
                  </a:cubicBezTo>
                  <a:cubicBezTo>
                    <a:pt x="134" y="168"/>
                    <a:pt x="101" y="201"/>
                    <a:pt x="101" y="268"/>
                  </a:cubicBezTo>
                  <a:lnTo>
                    <a:pt x="101" y="201"/>
                  </a:lnTo>
                  <a:cubicBezTo>
                    <a:pt x="101" y="201"/>
                    <a:pt x="101" y="168"/>
                    <a:pt x="101" y="168"/>
                  </a:cubicBezTo>
                  <a:lnTo>
                    <a:pt x="68" y="168"/>
                  </a:lnTo>
                  <a:lnTo>
                    <a:pt x="34" y="201"/>
                  </a:lnTo>
                  <a:cubicBezTo>
                    <a:pt x="1" y="201"/>
                    <a:pt x="1" y="234"/>
                    <a:pt x="1" y="234"/>
                  </a:cubicBezTo>
                  <a:cubicBezTo>
                    <a:pt x="1" y="234"/>
                    <a:pt x="1" y="234"/>
                    <a:pt x="1" y="268"/>
                  </a:cubicBezTo>
                  <a:lnTo>
                    <a:pt x="1" y="1368"/>
                  </a:lnTo>
                  <a:cubicBezTo>
                    <a:pt x="1" y="1368"/>
                    <a:pt x="1" y="1368"/>
                    <a:pt x="1" y="1402"/>
                  </a:cubicBezTo>
                  <a:lnTo>
                    <a:pt x="34" y="1402"/>
                  </a:lnTo>
                  <a:lnTo>
                    <a:pt x="68" y="1368"/>
                  </a:lnTo>
                  <a:cubicBezTo>
                    <a:pt x="101" y="1368"/>
                    <a:pt x="101" y="1335"/>
                    <a:pt x="101" y="1335"/>
                  </a:cubicBezTo>
                  <a:cubicBezTo>
                    <a:pt x="101" y="1335"/>
                    <a:pt x="101" y="1302"/>
                    <a:pt x="101" y="1302"/>
                  </a:cubicBezTo>
                  <a:lnTo>
                    <a:pt x="101" y="935"/>
                  </a:lnTo>
                  <a:cubicBezTo>
                    <a:pt x="101" y="935"/>
                    <a:pt x="134" y="968"/>
                    <a:pt x="168" y="968"/>
                  </a:cubicBezTo>
                  <a:cubicBezTo>
                    <a:pt x="168" y="968"/>
                    <a:pt x="234" y="968"/>
                    <a:pt x="268" y="935"/>
                  </a:cubicBezTo>
                  <a:cubicBezTo>
                    <a:pt x="301" y="935"/>
                    <a:pt x="334" y="901"/>
                    <a:pt x="368" y="868"/>
                  </a:cubicBezTo>
                  <a:cubicBezTo>
                    <a:pt x="401" y="835"/>
                    <a:pt x="401" y="768"/>
                    <a:pt x="435" y="735"/>
                  </a:cubicBezTo>
                  <a:cubicBezTo>
                    <a:pt x="468" y="701"/>
                    <a:pt x="468" y="635"/>
                    <a:pt x="468" y="568"/>
                  </a:cubicBezTo>
                  <a:cubicBezTo>
                    <a:pt x="501" y="535"/>
                    <a:pt x="501" y="468"/>
                    <a:pt x="501" y="401"/>
                  </a:cubicBezTo>
                  <a:lnTo>
                    <a:pt x="501" y="301"/>
                  </a:lnTo>
                  <a:cubicBezTo>
                    <a:pt x="501" y="234"/>
                    <a:pt x="501" y="201"/>
                    <a:pt x="468" y="134"/>
                  </a:cubicBezTo>
                  <a:cubicBezTo>
                    <a:pt x="468" y="101"/>
                    <a:pt x="468" y="68"/>
                    <a:pt x="435" y="34"/>
                  </a:cubicBezTo>
                  <a:cubicBezTo>
                    <a:pt x="401" y="34"/>
                    <a:pt x="401" y="1"/>
                    <a:pt x="3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601;p54">
              <a:extLst>
                <a:ext uri="{FF2B5EF4-FFF2-40B4-BE49-F238E27FC236}">
                  <a16:creationId xmlns:a16="http://schemas.microsoft.com/office/drawing/2014/main" id="{AF56CF65-F4F4-47C2-90EC-BFC29322D2D1}"/>
                </a:ext>
              </a:extLst>
            </p:cNvPr>
            <p:cNvSpPr/>
            <p:nvPr/>
          </p:nvSpPr>
          <p:spPr>
            <a:xfrm>
              <a:off x="3862925" y="2548925"/>
              <a:ext cx="2525" cy="5875"/>
            </a:xfrm>
            <a:custGeom>
              <a:avLst/>
              <a:gdLst/>
              <a:ahLst/>
              <a:cxnLst/>
              <a:rect l="l" t="t" r="r" b="b"/>
              <a:pathLst>
                <a:path w="101" h="235" extrusionOk="0">
                  <a:moveTo>
                    <a:pt x="101" y="1"/>
                  </a:moveTo>
                  <a:lnTo>
                    <a:pt x="34" y="34"/>
                  </a:lnTo>
                  <a:cubicBezTo>
                    <a:pt x="1" y="34"/>
                    <a:pt x="1" y="34"/>
                    <a:pt x="1" y="68"/>
                  </a:cubicBezTo>
                  <a:cubicBezTo>
                    <a:pt x="1" y="68"/>
                    <a:pt x="1" y="101"/>
                    <a:pt x="1" y="101"/>
                  </a:cubicBezTo>
                  <a:lnTo>
                    <a:pt x="1" y="201"/>
                  </a:lnTo>
                  <a:cubicBezTo>
                    <a:pt x="1" y="234"/>
                    <a:pt x="1" y="234"/>
                    <a:pt x="1" y="234"/>
                  </a:cubicBezTo>
                  <a:lnTo>
                    <a:pt x="34" y="234"/>
                  </a:lnTo>
                  <a:lnTo>
                    <a:pt x="101" y="201"/>
                  </a:lnTo>
                  <a:lnTo>
                    <a:pt x="101" y="168"/>
                  </a:lnTo>
                  <a:cubicBezTo>
                    <a:pt x="101" y="168"/>
                    <a:pt x="101" y="134"/>
                    <a:pt x="101" y="134"/>
                  </a:cubicBezTo>
                  <a:lnTo>
                    <a:pt x="10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602;p54">
              <a:extLst>
                <a:ext uri="{FF2B5EF4-FFF2-40B4-BE49-F238E27FC236}">
                  <a16:creationId xmlns:a16="http://schemas.microsoft.com/office/drawing/2014/main" id="{D5CABDAE-D6C0-4B76-9F70-CC2EC4B82F26}"/>
                </a:ext>
              </a:extLst>
            </p:cNvPr>
            <p:cNvSpPr/>
            <p:nvPr/>
          </p:nvSpPr>
          <p:spPr>
            <a:xfrm>
              <a:off x="3868775" y="2523075"/>
              <a:ext cx="12525" cy="28375"/>
            </a:xfrm>
            <a:custGeom>
              <a:avLst/>
              <a:gdLst/>
              <a:ahLst/>
              <a:cxnLst/>
              <a:rect l="l" t="t" r="r" b="b"/>
              <a:pathLst>
                <a:path w="501" h="1135" extrusionOk="0">
                  <a:moveTo>
                    <a:pt x="400" y="1"/>
                  </a:moveTo>
                  <a:cubicBezTo>
                    <a:pt x="400" y="34"/>
                    <a:pt x="400" y="34"/>
                    <a:pt x="400" y="34"/>
                  </a:cubicBezTo>
                  <a:lnTo>
                    <a:pt x="400" y="67"/>
                  </a:lnTo>
                  <a:lnTo>
                    <a:pt x="234" y="434"/>
                  </a:lnTo>
                  <a:lnTo>
                    <a:pt x="100" y="234"/>
                  </a:lnTo>
                  <a:lnTo>
                    <a:pt x="67" y="234"/>
                  </a:lnTo>
                  <a:lnTo>
                    <a:pt x="34" y="268"/>
                  </a:lnTo>
                  <a:lnTo>
                    <a:pt x="34" y="301"/>
                  </a:lnTo>
                  <a:cubicBezTo>
                    <a:pt x="0" y="334"/>
                    <a:pt x="0" y="334"/>
                    <a:pt x="34" y="334"/>
                  </a:cubicBezTo>
                  <a:lnTo>
                    <a:pt x="200" y="601"/>
                  </a:lnTo>
                  <a:lnTo>
                    <a:pt x="0" y="1102"/>
                  </a:lnTo>
                  <a:cubicBezTo>
                    <a:pt x="0" y="1102"/>
                    <a:pt x="0" y="1135"/>
                    <a:pt x="0" y="1135"/>
                  </a:cubicBezTo>
                  <a:lnTo>
                    <a:pt x="34" y="1135"/>
                  </a:lnTo>
                  <a:lnTo>
                    <a:pt x="67" y="1102"/>
                  </a:lnTo>
                  <a:cubicBezTo>
                    <a:pt x="100" y="1102"/>
                    <a:pt x="100" y="1102"/>
                    <a:pt x="100" y="1068"/>
                  </a:cubicBezTo>
                  <a:lnTo>
                    <a:pt x="267" y="668"/>
                  </a:lnTo>
                  <a:lnTo>
                    <a:pt x="434" y="835"/>
                  </a:lnTo>
                  <a:lnTo>
                    <a:pt x="501" y="801"/>
                  </a:lnTo>
                  <a:cubicBezTo>
                    <a:pt x="501" y="768"/>
                    <a:pt x="501" y="768"/>
                    <a:pt x="501" y="768"/>
                  </a:cubicBezTo>
                  <a:lnTo>
                    <a:pt x="300" y="501"/>
                  </a:lnTo>
                  <a:lnTo>
                    <a:pt x="46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603;p54">
              <a:extLst>
                <a:ext uri="{FF2B5EF4-FFF2-40B4-BE49-F238E27FC236}">
                  <a16:creationId xmlns:a16="http://schemas.microsoft.com/office/drawing/2014/main" id="{49814FF1-F8F8-425F-A6D0-9571F0F6E4F9}"/>
                </a:ext>
              </a:extLst>
            </p:cNvPr>
            <p:cNvSpPr/>
            <p:nvPr/>
          </p:nvSpPr>
          <p:spPr>
            <a:xfrm>
              <a:off x="3885450" y="2510775"/>
              <a:ext cx="19200" cy="31500"/>
            </a:xfrm>
            <a:custGeom>
              <a:avLst/>
              <a:gdLst/>
              <a:ahLst/>
              <a:cxnLst/>
              <a:rect l="l" t="t" r="r" b="b"/>
              <a:pathLst>
                <a:path w="768" h="1260" extrusionOk="0">
                  <a:moveTo>
                    <a:pt x="642" y="1"/>
                  </a:moveTo>
                  <a:cubicBezTo>
                    <a:pt x="617" y="1"/>
                    <a:pt x="584" y="9"/>
                    <a:pt x="534" y="26"/>
                  </a:cubicBezTo>
                  <a:lnTo>
                    <a:pt x="501" y="92"/>
                  </a:lnTo>
                  <a:cubicBezTo>
                    <a:pt x="467" y="92"/>
                    <a:pt x="467" y="126"/>
                    <a:pt x="434" y="126"/>
                  </a:cubicBezTo>
                  <a:lnTo>
                    <a:pt x="401" y="193"/>
                  </a:lnTo>
                  <a:cubicBezTo>
                    <a:pt x="401" y="226"/>
                    <a:pt x="367" y="259"/>
                    <a:pt x="367" y="293"/>
                  </a:cubicBezTo>
                  <a:cubicBezTo>
                    <a:pt x="367" y="259"/>
                    <a:pt x="334" y="226"/>
                    <a:pt x="301" y="226"/>
                  </a:cubicBezTo>
                  <a:cubicBezTo>
                    <a:pt x="289" y="215"/>
                    <a:pt x="278" y="211"/>
                    <a:pt x="267" y="211"/>
                  </a:cubicBezTo>
                  <a:cubicBezTo>
                    <a:pt x="245" y="211"/>
                    <a:pt x="223" y="226"/>
                    <a:pt x="200" y="226"/>
                  </a:cubicBezTo>
                  <a:lnTo>
                    <a:pt x="134" y="293"/>
                  </a:lnTo>
                  <a:cubicBezTo>
                    <a:pt x="134" y="293"/>
                    <a:pt x="100" y="293"/>
                    <a:pt x="100" y="326"/>
                  </a:cubicBezTo>
                  <a:cubicBezTo>
                    <a:pt x="100" y="359"/>
                    <a:pt x="67" y="393"/>
                    <a:pt x="67" y="393"/>
                  </a:cubicBezTo>
                  <a:cubicBezTo>
                    <a:pt x="67" y="359"/>
                    <a:pt x="67" y="359"/>
                    <a:pt x="67" y="359"/>
                  </a:cubicBezTo>
                  <a:lnTo>
                    <a:pt x="0" y="393"/>
                  </a:lnTo>
                  <a:cubicBezTo>
                    <a:pt x="0" y="426"/>
                    <a:pt x="0" y="426"/>
                    <a:pt x="0" y="459"/>
                  </a:cubicBezTo>
                  <a:lnTo>
                    <a:pt x="0" y="1227"/>
                  </a:lnTo>
                  <a:cubicBezTo>
                    <a:pt x="0" y="1227"/>
                    <a:pt x="0" y="1227"/>
                    <a:pt x="0" y="1260"/>
                  </a:cubicBezTo>
                  <a:lnTo>
                    <a:pt x="67" y="1227"/>
                  </a:lnTo>
                  <a:cubicBezTo>
                    <a:pt x="67" y="1227"/>
                    <a:pt x="67" y="1193"/>
                    <a:pt x="67" y="1193"/>
                  </a:cubicBezTo>
                  <a:cubicBezTo>
                    <a:pt x="67" y="1193"/>
                    <a:pt x="67" y="1193"/>
                    <a:pt x="67" y="1160"/>
                  </a:cubicBezTo>
                  <a:lnTo>
                    <a:pt x="67" y="693"/>
                  </a:lnTo>
                  <a:cubicBezTo>
                    <a:pt x="67" y="626"/>
                    <a:pt x="100" y="559"/>
                    <a:pt x="100" y="493"/>
                  </a:cubicBezTo>
                  <a:cubicBezTo>
                    <a:pt x="134" y="459"/>
                    <a:pt x="167" y="426"/>
                    <a:pt x="200" y="393"/>
                  </a:cubicBezTo>
                  <a:cubicBezTo>
                    <a:pt x="217" y="376"/>
                    <a:pt x="234" y="368"/>
                    <a:pt x="251" y="368"/>
                  </a:cubicBezTo>
                  <a:cubicBezTo>
                    <a:pt x="267" y="368"/>
                    <a:pt x="284" y="376"/>
                    <a:pt x="301" y="393"/>
                  </a:cubicBezTo>
                  <a:cubicBezTo>
                    <a:pt x="334" y="459"/>
                    <a:pt x="334" y="493"/>
                    <a:pt x="334" y="559"/>
                  </a:cubicBezTo>
                  <a:lnTo>
                    <a:pt x="334" y="1026"/>
                  </a:lnTo>
                  <a:lnTo>
                    <a:pt x="401" y="1026"/>
                  </a:lnTo>
                  <a:cubicBezTo>
                    <a:pt x="401" y="993"/>
                    <a:pt x="401" y="993"/>
                    <a:pt x="401" y="993"/>
                  </a:cubicBezTo>
                  <a:cubicBezTo>
                    <a:pt x="434" y="993"/>
                    <a:pt x="434" y="960"/>
                    <a:pt x="401" y="960"/>
                  </a:cubicBezTo>
                  <a:lnTo>
                    <a:pt x="401" y="493"/>
                  </a:lnTo>
                  <a:cubicBezTo>
                    <a:pt x="401" y="426"/>
                    <a:pt x="434" y="359"/>
                    <a:pt x="467" y="293"/>
                  </a:cubicBezTo>
                  <a:cubicBezTo>
                    <a:pt x="467" y="259"/>
                    <a:pt x="501" y="193"/>
                    <a:pt x="534" y="193"/>
                  </a:cubicBezTo>
                  <a:cubicBezTo>
                    <a:pt x="567" y="176"/>
                    <a:pt x="592" y="168"/>
                    <a:pt x="609" y="168"/>
                  </a:cubicBezTo>
                  <a:cubicBezTo>
                    <a:pt x="626" y="168"/>
                    <a:pt x="634" y="176"/>
                    <a:pt x="634" y="193"/>
                  </a:cubicBezTo>
                  <a:cubicBezTo>
                    <a:pt x="667" y="226"/>
                    <a:pt x="667" y="293"/>
                    <a:pt x="667" y="359"/>
                  </a:cubicBezTo>
                  <a:lnTo>
                    <a:pt x="667" y="793"/>
                  </a:lnTo>
                  <a:cubicBezTo>
                    <a:pt x="667" y="793"/>
                    <a:pt x="667" y="826"/>
                    <a:pt x="667" y="826"/>
                  </a:cubicBezTo>
                  <a:lnTo>
                    <a:pt x="701" y="826"/>
                  </a:lnTo>
                  <a:lnTo>
                    <a:pt x="734" y="793"/>
                  </a:lnTo>
                  <a:lnTo>
                    <a:pt x="768" y="793"/>
                  </a:lnTo>
                  <a:cubicBezTo>
                    <a:pt x="768" y="760"/>
                    <a:pt x="768" y="760"/>
                    <a:pt x="768" y="760"/>
                  </a:cubicBezTo>
                  <a:lnTo>
                    <a:pt x="768" y="293"/>
                  </a:lnTo>
                  <a:cubicBezTo>
                    <a:pt x="768" y="193"/>
                    <a:pt x="734" y="92"/>
                    <a:pt x="701" y="26"/>
                  </a:cubicBezTo>
                  <a:cubicBezTo>
                    <a:pt x="684" y="9"/>
                    <a:pt x="667" y="1"/>
                    <a:pt x="64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604;p54">
              <a:extLst>
                <a:ext uri="{FF2B5EF4-FFF2-40B4-BE49-F238E27FC236}">
                  <a16:creationId xmlns:a16="http://schemas.microsoft.com/office/drawing/2014/main" id="{0C706874-C209-460C-9A87-CA76DEDF4331}"/>
                </a:ext>
              </a:extLst>
            </p:cNvPr>
            <p:cNvSpPr/>
            <p:nvPr/>
          </p:nvSpPr>
          <p:spPr>
            <a:xfrm>
              <a:off x="3909625" y="2498075"/>
              <a:ext cx="1700" cy="30025"/>
            </a:xfrm>
            <a:custGeom>
              <a:avLst/>
              <a:gdLst/>
              <a:ahLst/>
              <a:cxnLst/>
              <a:rect l="l" t="t" r="r" b="b"/>
              <a:pathLst>
                <a:path w="68" h="1201" extrusionOk="0">
                  <a:moveTo>
                    <a:pt x="67" y="0"/>
                  </a:moveTo>
                  <a:lnTo>
                    <a:pt x="34" y="33"/>
                  </a:lnTo>
                  <a:lnTo>
                    <a:pt x="1" y="33"/>
                  </a:lnTo>
                  <a:cubicBezTo>
                    <a:pt x="1" y="67"/>
                    <a:pt x="1" y="67"/>
                    <a:pt x="1" y="100"/>
                  </a:cubicBezTo>
                  <a:lnTo>
                    <a:pt x="1" y="1168"/>
                  </a:lnTo>
                  <a:cubicBezTo>
                    <a:pt x="1" y="1201"/>
                    <a:pt x="1" y="1201"/>
                    <a:pt x="1" y="1201"/>
                  </a:cubicBezTo>
                  <a:lnTo>
                    <a:pt x="34" y="1201"/>
                  </a:lnTo>
                  <a:lnTo>
                    <a:pt x="67" y="1168"/>
                  </a:lnTo>
                  <a:cubicBezTo>
                    <a:pt x="67" y="1134"/>
                    <a:pt x="67" y="1134"/>
                    <a:pt x="67" y="1101"/>
                  </a:cubicBezTo>
                  <a:lnTo>
                    <a:pt x="67" y="33"/>
                  </a:lnTo>
                  <a:cubicBezTo>
                    <a:pt x="67" y="0"/>
                    <a:pt x="67" y="0"/>
                    <a:pt x="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605;p54">
              <a:extLst>
                <a:ext uri="{FF2B5EF4-FFF2-40B4-BE49-F238E27FC236}">
                  <a16:creationId xmlns:a16="http://schemas.microsoft.com/office/drawing/2014/main" id="{D3F18833-535B-470D-BCC4-78F017C5E376}"/>
                </a:ext>
              </a:extLst>
            </p:cNvPr>
            <p:cNvSpPr/>
            <p:nvPr/>
          </p:nvSpPr>
          <p:spPr>
            <a:xfrm>
              <a:off x="3956325" y="2467200"/>
              <a:ext cx="15050" cy="32550"/>
            </a:xfrm>
            <a:custGeom>
              <a:avLst/>
              <a:gdLst/>
              <a:ahLst/>
              <a:cxnLst/>
              <a:rect l="l" t="t" r="r" b="b"/>
              <a:pathLst>
                <a:path w="602" h="1302" extrusionOk="0">
                  <a:moveTo>
                    <a:pt x="368" y="1"/>
                  </a:moveTo>
                  <a:cubicBezTo>
                    <a:pt x="334" y="1"/>
                    <a:pt x="268" y="1"/>
                    <a:pt x="234" y="34"/>
                  </a:cubicBezTo>
                  <a:cubicBezTo>
                    <a:pt x="201" y="68"/>
                    <a:pt x="167" y="101"/>
                    <a:pt x="134" y="134"/>
                  </a:cubicBezTo>
                  <a:cubicBezTo>
                    <a:pt x="101" y="168"/>
                    <a:pt x="67" y="201"/>
                    <a:pt x="34" y="268"/>
                  </a:cubicBezTo>
                  <a:cubicBezTo>
                    <a:pt x="34" y="301"/>
                    <a:pt x="1" y="334"/>
                    <a:pt x="1" y="401"/>
                  </a:cubicBezTo>
                  <a:cubicBezTo>
                    <a:pt x="1" y="434"/>
                    <a:pt x="1" y="468"/>
                    <a:pt x="1" y="535"/>
                  </a:cubicBezTo>
                  <a:cubicBezTo>
                    <a:pt x="1" y="568"/>
                    <a:pt x="1" y="601"/>
                    <a:pt x="1" y="635"/>
                  </a:cubicBezTo>
                  <a:cubicBezTo>
                    <a:pt x="1" y="635"/>
                    <a:pt x="1" y="668"/>
                    <a:pt x="34" y="701"/>
                  </a:cubicBezTo>
                  <a:cubicBezTo>
                    <a:pt x="67" y="701"/>
                    <a:pt x="67" y="735"/>
                    <a:pt x="101" y="735"/>
                  </a:cubicBezTo>
                  <a:lnTo>
                    <a:pt x="368" y="735"/>
                  </a:lnTo>
                  <a:cubicBezTo>
                    <a:pt x="401" y="735"/>
                    <a:pt x="401" y="735"/>
                    <a:pt x="434" y="768"/>
                  </a:cubicBezTo>
                  <a:cubicBezTo>
                    <a:pt x="434" y="768"/>
                    <a:pt x="434" y="801"/>
                    <a:pt x="434" y="835"/>
                  </a:cubicBezTo>
                  <a:cubicBezTo>
                    <a:pt x="434" y="835"/>
                    <a:pt x="434" y="868"/>
                    <a:pt x="434" y="901"/>
                  </a:cubicBezTo>
                  <a:cubicBezTo>
                    <a:pt x="401" y="935"/>
                    <a:pt x="401" y="968"/>
                    <a:pt x="401" y="1002"/>
                  </a:cubicBezTo>
                  <a:cubicBezTo>
                    <a:pt x="368" y="1035"/>
                    <a:pt x="334" y="1035"/>
                    <a:pt x="334" y="1068"/>
                  </a:cubicBezTo>
                  <a:cubicBezTo>
                    <a:pt x="301" y="1068"/>
                    <a:pt x="268" y="1102"/>
                    <a:pt x="268" y="1135"/>
                  </a:cubicBezTo>
                  <a:lnTo>
                    <a:pt x="167" y="1135"/>
                  </a:lnTo>
                  <a:cubicBezTo>
                    <a:pt x="167" y="1152"/>
                    <a:pt x="159" y="1160"/>
                    <a:pt x="151" y="1160"/>
                  </a:cubicBezTo>
                  <a:cubicBezTo>
                    <a:pt x="142" y="1160"/>
                    <a:pt x="134" y="1152"/>
                    <a:pt x="134" y="1135"/>
                  </a:cubicBezTo>
                  <a:lnTo>
                    <a:pt x="101" y="1135"/>
                  </a:lnTo>
                  <a:cubicBezTo>
                    <a:pt x="67" y="1102"/>
                    <a:pt x="67" y="1102"/>
                    <a:pt x="67" y="1068"/>
                  </a:cubicBezTo>
                  <a:lnTo>
                    <a:pt x="34" y="1068"/>
                  </a:lnTo>
                  <a:lnTo>
                    <a:pt x="34" y="1102"/>
                  </a:lnTo>
                  <a:cubicBezTo>
                    <a:pt x="1" y="1102"/>
                    <a:pt x="1" y="1135"/>
                    <a:pt x="34" y="1135"/>
                  </a:cubicBezTo>
                  <a:cubicBezTo>
                    <a:pt x="34" y="1168"/>
                    <a:pt x="34" y="1202"/>
                    <a:pt x="34" y="1235"/>
                  </a:cubicBezTo>
                  <a:cubicBezTo>
                    <a:pt x="67" y="1268"/>
                    <a:pt x="67" y="1268"/>
                    <a:pt x="101" y="1302"/>
                  </a:cubicBezTo>
                  <a:lnTo>
                    <a:pt x="201" y="1302"/>
                  </a:lnTo>
                  <a:cubicBezTo>
                    <a:pt x="234" y="1302"/>
                    <a:pt x="268" y="1268"/>
                    <a:pt x="301" y="1268"/>
                  </a:cubicBezTo>
                  <a:cubicBezTo>
                    <a:pt x="368" y="1235"/>
                    <a:pt x="401" y="1202"/>
                    <a:pt x="434" y="1168"/>
                  </a:cubicBezTo>
                  <a:cubicBezTo>
                    <a:pt x="468" y="1135"/>
                    <a:pt x="501" y="1068"/>
                    <a:pt x="534" y="1035"/>
                  </a:cubicBezTo>
                  <a:cubicBezTo>
                    <a:pt x="534" y="1002"/>
                    <a:pt x="568" y="935"/>
                    <a:pt x="601" y="901"/>
                  </a:cubicBezTo>
                  <a:cubicBezTo>
                    <a:pt x="601" y="835"/>
                    <a:pt x="601" y="801"/>
                    <a:pt x="601" y="735"/>
                  </a:cubicBezTo>
                  <a:cubicBezTo>
                    <a:pt x="601" y="701"/>
                    <a:pt x="601" y="668"/>
                    <a:pt x="601" y="635"/>
                  </a:cubicBezTo>
                  <a:cubicBezTo>
                    <a:pt x="601" y="601"/>
                    <a:pt x="601" y="601"/>
                    <a:pt x="568" y="568"/>
                  </a:cubicBezTo>
                  <a:cubicBezTo>
                    <a:pt x="534" y="568"/>
                    <a:pt x="534" y="535"/>
                    <a:pt x="501" y="535"/>
                  </a:cubicBezTo>
                  <a:lnTo>
                    <a:pt x="234" y="535"/>
                  </a:lnTo>
                  <a:cubicBezTo>
                    <a:pt x="201" y="535"/>
                    <a:pt x="201" y="535"/>
                    <a:pt x="167" y="501"/>
                  </a:cubicBezTo>
                  <a:cubicBezTo>
                    <a:pt x="167" y="501"/>
                    <a:pt x="167" y="468"/>
                    <a:pt x="167" y="434"/>
                  </a:cubicBezTo>
                  <a:cubicBezTo>
                    <a:pt x="167" y="434"/>
                    <a:pt x="167" y="401"/>
                    <a:pt x="167" y="368"/>
                  </a:cubicBezTo>
                  <a:cubicBezTo>
                    <a:pt x="201" y="334"/>
                    <a:pt x="201" y="301"/>
                    <a:pt x="201" y="301"/>
                  </a:cubicBezTo>
                  <a:lnTo>
                    <a:pt x="268" y="234"/>
                  </a:lnTo>
                  <a:cubicBezTo>
                    <a:pt x="268" y="201"/>
                    <a:pt x="301" y="201"/>
                    <a:pt x="301" y="168"/>
                  </a:cubicBezTo>
                  <a:lnTo>
                    <a:pt x="434" y="168"/>
                  </a:lnTo>
                  <a:cubicBezTo>
                    <a:pt x="468" y="168"/>
                    <a:pt x="468" y="168"/>
                    <a:pt x="468" y="201"/>
                  </a:cubicBezTo>
                  <a:lnTo>
                    <a:pt x="468" y="234"/>
                  </a:lnTo>
                  <a:lnTo>
                    <a:pt x="534" y="234"/>
                  </a:lnTo>
                  <a:cubicBezTo>
                    <a:pt x="534" y="201"/>
                    <a:pt x="534" y="201"/>
                    <a:pt x="534" y="201"/>
                  </a:cubicBezTo>
                  <a:cubicBezTo>
                    <a:pt x="534" y="201"/>
                    <a:pt x="534" y="168"/>
                    <a:pt x="534" y="168"/>
                  </a:cubicBezTo>
                  <a:cubicBezTo>
                    <a:pt x="534" y="134"/>
                    <a:pt x="501" y="101"/>
                    <a:pt x="501" y="101"/>
                  </a:cubicBezTo>
                  <a:cubicBezTo>
                    <a:pt x="501" y="68"/>
                    <a:pt x="468" y="34"/>
                    <a:pt x="434" y="34"/>
                  </a:cubicBezTo>
                  <a:cubicBezTo>
                    <a:pt x="434" y="1"/>
                    <a:pt x="401" y="1"/>
                    <a:pt x="3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606;p54">
              <a:extLst>
                <a:ext uri="{FF2B5EF4-FFF2-40B4-BE49-F238E27FC236}">
                  <a16:creationId xmlns:a16="http://schemas.microsoft.com/office/drawing/2014/main" id="{EE675B2A-F74D-4C4D-9B5C-7918209EE1F1}"/>
                </a:ext>
              </a:extLst>
            </p:cNvPr>
            <p:cNvSpPr/>
            <p:nvPr/>
          </p:nvSpPr>
          <p:spPr>
            <a:xfrm>
              <a:off x="3973000" y="2460525"/>
              <a:ext cx="3375" cy="30900"/>
            </a:xfrm>
            <a:custGeom>
              <a:avLst/>
              <a:gdLst/>
              <a:ahLst/>
              <a:cxnLst/>
              <a:rect l="l" t="t" r="r" b="b"/>
              <a:pathLst>
                <a:path w="135" h="1236" extrusionOk="0">
                  <a:moveTo>
                    <a:pt x="101" y="1"/>
                  </a:moveTo>
                  <a:lnTo>
                    <a:pt x="68" y="34"/>
                  </a:lnTo>
                  <a:cubicBezTo>
                    <a:pt x="34" y="34"/>
                    <a:pt x="34" y="68"/>
                    <a:pt x="34" y="68"/>
                  </a:cubicBezTo>
                  <a:cubicBezTo>
                    <a:pt x="34" y="68"/>
                    <a:pt x="34" y="101"/>
                    <a:pt x="34" y="101"/>
                  </a:cubicBezTo>
                  <a:lnTo>
                    <a:pt x="34" y="201"/>
                  </a:lnTo>
                  <a:cubicBezTo>
                    <a:pt x="34" y="201"/>
                    <a:pt x="34" y="201"/>
                    <a:pt x="34" y="234"/>
                  </a:cubicBezTo>
                  <a:lnTo>
                    <a:pt x="68" y="234"/>
                  </a:lnTo>
                  <a:lnTo>
                    <a:pt x="101" y="201"/>
                  </a:lnTo>
                  <a:cubicBezTo>
                    <a:pt x="101" y="168"/>
                    <a:pt x="101" y="168"/>
                    <a:pt x="101" y="168"/>
                  </a:cubicBezTo>
                  <a:cubicBezTo>
                    <a:pt x="101" y="134"/>
                    <a:pt x="101" y="134"/>
                    <a:pt x="101" y="134"/>
                  </a:cubicBezTo>
                  <a:lnTo>
                    <a:pt x="101" y="34"/>
                  </a:lnTo>
                  <a:cubicBezTo>
                    <a:pt x="101" y="34"/>
                    <a:pt x="101" y="1"/>
                    <a:pt x="101" y="1"/>
                  </a:cubicBezTo>
                  <a:close/>
                  <a:moveTo>
                    <a:pt x="68" y="301"/>
                  </a:moveTo>
                  <a:lnTo>
                    <a:pt x="34" y="335"/>
                  </a:lnTo>
                  <a:cubicBezTo>
                    <a:pt x="1" y="335"/>
                    <a:pt x="1" y="368"/>
                    <a:pt x="34" y="368"/>
                  </a:cubicBezTo>
                  <a:cubicBezTo>
                    <a:pt x="1" y="368"/>
                    <a:pt x="1" y="401"/>
                    <a:pt x="34" y="401"/>
                  </a:cubicBezTo>
                  <a:lnTo>
                    <a:pt x="34" y="1202"/>
                  </a:lnTo>
                  <a:cubicBezTo>
                    <a:pt x="1" y="1202"/>
                    <a:pt x="1" y="1202"/>
                    <a:pt x="34" y="1235"/>
                  </a:cubicBezTo>
                  <a:lnTo>
                    <a:pt x="68" y="1235"/>
                  </a:lnTo>
                  <a:lnTo>
                    <a:pt x="101" y="1202"/>
                  </a:lnTo>
                  <a:cubicBezTo>
                    <a:pt x="101" y="1202"/>
                    <a:pt x="101" y="1168"/>
                    <a:pt x="101" y="1168"/>
                  </a:cubicBezTo>
                  <a:cubicBezTo>
                    <a:pt x="134" y="1168"/>
                    <a:pt x="134" y="1135"/>
                    <a:pt x="101" y="1135"/>
                  </a:cubicBezTo>
                  <a:lnTo>
                    <a:pt x="68" y="335"/>
                  </a:lnTo>
                  <a:cubicBezTo>
                    <a:pt x="68" y="335"/>
                    <a:pt x="68" y="301"/>
                    <a:pt x="68" y="30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607;p54">
              <a:extLst>
                <a:ext uri="{FF2B5EF4-FFF2-40B4-BE49-F238E27FC236}">
                  <a16:creationId xmlns:a16="http://schemas.microsoft.com/office/drawing/2014/main" id="{C56785E8-6C22-4779-BA7D-C2DB8EA4A02A}"/>
                </a:ext>
              </a:extLst>
            </p:cNvPr>
            <p:cNvSpPr/>
            <p:nvPr/>
          </p:nvSpPr>
          <p:spPr>
            <a:xfrm>
              <a:off x="3978850" y="2456375"/>
              <a:ext cx="9200" cy="28800"/>
            </a:xfrm>
            <a:custGeom>
              <a:avLst/>
              <a:gdLst/>
              <a:ahLst/>
              <a:cxnLst/>
              <a:rect l="l" t="t" r="r" b="b"/>
              <a:pathLst>
                <a:path w="368" h="1152" extrusionOk="0">
                  <a:moveTo>
                    <a:pt x="134" y="0"/>
                  </a:moveTo>
                  <a:lnTo>
                    <a:pt x="100" y="34"/>
                  </a:lnTo>
                  <a:lnTo>
                    <a:pt x="67" y="34"/>
                  </a:lnTo>
                  <a:cubicBezTo>
                    <a:pt x="67" y="67"/>
                    <a:pt x="67" y="67"/>
                    <a:pt x="67" y="100"/>
                  </a:cubicBezTo>
                  <a:lnTo>
                    <a:pt x="67" y="367"/>
                  </a:lnTo>
                  <a:lnTo>
                    <a:pt x="0" y="400"/>
                  </a:lnTo>
                  <a:lnTo>
                    <a:pt x="0" y="434"/>
                  </a:lnTo>
                  <a:cubicBezTo>
                    <a:pt x="0" y="434"/>
                    <a:pt x="0" y="467"/>
                    <a:pt x="0" y="467"/>
                  </a:cubicBezTo>
                  <a:lnTo>
                    <a:pt x="0" y="534"/>
                  </a:lnTo>
                  <a:cubicBezTo>
                    <a:pt x="0" y="534"/>
                    <a:pt x="0" y="534"/>
                    <a:pt x="0" y="567"/>
                  </a:cubicBezTo>
                  <a:lnTo>
                    <a:pt x="67" y="501"/>
                  </a:lnTo>
                  <a:lnTo>
                    <a:pt x="67" y="934"/>
                  </a:lnTo>
                  <a:cubicBezTo>
                    <a:pt x="67" y="1001"/>
                    <a:pt x="100" y="1068"/>
                    <a:pt x="134" y="1101"/>
                  </a:cubicBezTo>
                  <a:cubicBezTo>
                    <a:pt x="150" y="1134"/>
                    <a:pt x="167" y="1151"/>
                    <a:pt x="188" y="1151"/>
                  </a:cubicBezTo>
                  <a:cubicBezTo>
                    <a:pt x="209" y="1151"/>
                    <a:pt x="234" y="1134"/>
                    <a:pt x="267" y="1101"/>
                  </a:cubicBezTo>
                  <a:lnTo>
                    <a:pt x="334" y="1068"/>
                  </a:lnTo>
                  <a:lnTo>
                    <a:pt x="367" y="1068"/>
                  </a:lnTo>
                  <a:cubicBezTo>
                    <a:pt x="367" y="1034"/>
                    <a:pt x="367" y="1034"/>
                    <a:pt x="367" y="1001"/>
                  </a:cubicBezTo>
                  <a:lnTo>
                    <a:pt x="367" y="968"/>
                  </a:lnTo>
                  <a:cubicBezTo>
                    <a:pt x="367" y="968"/>
                    <a:pt x="367" y="934"/>
                    <a:pt x="367" y="934"/>
                  </a:cubicBezTo>
                  <a:lnTo>
                    <a:pt x="334" y="934"/>
                  </a:lnTo>
                  <a:lnTo>
                    <a:pt x="267" y="968"/>
                  </a:lnTo>
                  <a:lnTo>
                    <a:pt x="200" y="968"/>
                  </a:lnTo>
                  <a:cubicBezTo>
                    <a:pt x="200" y="968"/>
                    <a:pt x="200" y="934"/>
                    <a:pt x="200" y="934"/>
                  </a:cubicBezTo>
                  <a:lnTo>
                    <a:pt x="200" y="867"/>
                  </a:lnTo>
                  <a:lnTo>
                    <a:pt x="167" y="434"/>
                  </a:lnTo>
                  <a:lnTo>
                    <a:pt x="301" y="367"/>
                  </a:lnTo>
                  <a:cubicBezTo>
                    <a:pt x="301" y="367"/>
                    <a:pt x="301" y="334"/>
                    <a:pt x="301" y="334"/>
                  </a:cubicBezTo>
                  <a:cubicBezTo>
                    <a:pt x="301" y="334"/>
                    <a:pt x="301" y="300"/>
                    <a:pt x="301" y="300"/>
                  </a:cubicBezTo>
                  <a:lnTo>
                    <a:pt x="301" y="234"/>
                  </a:lnTo>
                  <a:lnTo>
                    <a:pt x="167" y="300"/>
                  </a:lnTo>
                  <a:lnTo>
                    <a:pt x="167" y="34"/>
                  </a:lnTo>
                  <a:lnTo>
                    <a:pt x="1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608;p54">
              <a:extLst>
                <a:ext uri="{FF2B5EF4-FFF2-40B4-BE49-F238E27FC236}">
                  <a16:creationId xmlns:a16="http://schemas.microsoft.com/office/drawing/2014/main" id="{E31B7E5F-647F-4EE5-91E0-B81F1CC0DE0C}"/>
                </a:ext>
              </a:extLst>
            </p:cNvPr>
            <p:cNvSpPr/>
            <p:nvPr/>
          </p:nvSpPr>
          <p:spPr>
            <a:xfrm>
              <a:off x="3988850" y="2455525"/>
              <a:ext cx="13375" cy="24225"/>
            </a:xfrm>
            <a:custGeom>
              <a:avLst/>
              <a:gdLst/>
              <a:ahLst/>
              <a:cxnLst/>
              <a:rect l="l" t="t" r="r" b="b"/>
              <a:pathLst>
                <a:path w="535" h="969" extrusionOk="0">
                  <a:moveTo>
                    <a:pt x="351" y="143"/>
                  </a:moveTo>
                  <a:cubicBezTo>
                    <a:pt x="368" y="143"/>
                    <a:pt x="384" y="151"/>
                    <a:pt x="401" y="168"/>
                  </a:cubicBezTo>
                  <a:cubicBezTo>
                    <a:pt x="434" y="201"/>
                    <a:pt x="468" y="268"/>
                    <a:pt x="434" y="301"/>
                  </a:cubicBezTo>
                  <a:lnTo>
                    <a:pt x="167" y="479"/>
                  </a:lnTo>
                  <a:lnTo>
                    <a:pt x="167" y="401"/>
                  </a:lnTo>
                  <a:cubicBezTo>
                    <a:pt x="167" y="368"/>
                    <a:pt x="167" y="334"/>
                    <a:pt x="201" y="301"/>
                  </a:cubicBezTo>
                  <a:lnTo>
                    <a:pt x="234" y="234"/>
                  </a:lnTo>
                  <a:cubicBezTo>
                    <a:pt x="234" y="201"/>
                    <a:pt x="267" y="201"/>
                    <a:pt x="301" y="168"/>
                  </a:cubicBezTo>
                  <a:cubicBezTo>
                    <a:pt x="318" y="151"/>
                    <a:pt x="334" y="143"/>
                    <a:pt x="351" y="143"/>
                  </a:cubicBezTo>
                  <a:close/>
                  <a:moveTo>
                    <a:pt x="401" y="1"/>
                  </a:moveTo>
                  <a:cubicBezTo>
                    <a:pt x="368" y="1"/>
                    <a:pt x="334" y="1"/>
                    <a:pt x="301" y="34"/>
                  </a:cubicBezTo>
                  <a:cubicBezTo>
                    <a:pt x="267" y="34"/>
                    <a:pt x="234" y="68"/>
                    <a:pt x="201" y="101"/>
                  </a:cubicBezTo>
                  <a:cubicBezTo>
                    <a:pt x="167" y="134"/>
                    <a:pt x="134" y="201"/>
                    <a:pt x="134" y="234"/>
                  </a:cubicBezTo>
                  <a:cubicBezTo>
                    <a:pt x="101" y="268"/>
                    <a:pt x="67" y="334"/>
                    <a:pt x="67" y="368"/>
                  </a:cubicBezTo>
                  <a:cubicBezTo>
                    <a:pt x="67" y="434"/>
                    <a:pt x="34" y="468"/>
                    <a:pt x="34" y="535"/>
                  </a:cubicBezTo>
                  <a:cubicBezTo>
                    <a:pt x="34" y="601"/>
                    <a:pt x="1" y="668"/>
                    <a:pt x="1" y="701"/>
                  </a:cubicBezTo>
                  <a:cubicBezTo>
                    <a:pt x="1" y="768"/>
                    <a:pt x="34" y="801"/>
                    <a:pt x="34" y="868"/>
                  </a:cubicBezTo>
                  <a:cubicBezTo>
                    <a:pt x="34" y="901"/>
                    <a:pt x="67" y="901"/>
                    <a:pt x="101" y="935"/>
                  </a:cubicBezTo>
                  <a:cubicBezTo>
                    <a:pt x="101" y="968"/>
                    <a:pt x="134" y="968"/>
                    <a:pt x="167" y="968"/>
                  </a:cubicBezTo>
                  <a:lnTo>
                    <a:pt x="267" y="968"/>
                  </a:lnTo>
                  <a:cubicBezTo>
                    <a:pt x="301" y="935"/>
                    <a:pt x="334" y="901"/>
                    <a:pt x="368" y="868"/>
                  </a:cubicBezTo>
                  <a:cubicBezTo>
                    <a:pt x="401" y="835"/>
                    <a:pt x="401" y="801"/>
                    <a:pt x="434" y="768"/>
                  </a:cubicBezTo>
                  <a:cubicBezTo>
                    <a:pt x="434" y="768"/>
                    <a:pt x="468" y="735"/>
                    <a:pt x="468" y="701"/>
                  </a:cubicBezTo>
                  <a:cubicBezTo>
                    <a:pt x="501" y="668"/>
                    <a:pt x="501" y="635"/>
                    <a:pt x="501" y="601"/>
                  </a:cubicBezTo>
                  <a:lnTo>
                    <a:pt x="434" y="601"/>
                  </a:lnTo>
                  <a:lnTo>
                    <a:pt x="368" y="701"/>
                  </a:lnTo>
                  <a:cubicBezTo>
                    <a:pt x="368" y="735"/>
                    <a:pt x="334" y="768"/>
                    <a:pt x="301" y="768"/>
                  </a:cubicBezTo>
                  <a:cubicBezTo>
                    <a:pt x="284" y="785"/>
                    <a:pt x="259" y="793"/>
                    <a:pt x="234" y="793"/>
                  </a:cubicBezTo>
                  <a:cubicBezTo>
                    <a:pt x="209" y="793"/>
                    <a:pt x="184" y="785"/>
                    <a:pt x="167" y="768"/>
                  </a:cubicBezTo>
                  <a:cubicBezTo>
                    <a:pt x="134" y="735"/>
                    <a:pt x="134" y="668"/>
                    <a:pt x="134" y="635"/>
                  </a:cubicBezTo>
                  <a:lnTo>
                    <a:pt x="501" y="401"/>
                  </a:lnTo>
                  <a:lnTo>
                    <a:pt x="534" y="401"/>
                  </a:lnTo>
                  <a:cubicBezTo>
                    <a:pt x="534" y="368"/>
                    <a:pt x="534" y="368"/>
                    <a:pt x="534" y="334"/>
                  </a:cubicBezTo>
                  <a:lnTo>
                    <a:pt x="534" y="301"/>
                  </a:lnTo>
                  <a:cubicBezTo>
                    <a:pt x="534" y="234"/>
                    <a:pt x="534" y="201"/>
                    <a:pt x="534" y="134"/>
                  </a:cubicBezTo>
                  <a:cubicBezTo>
                    <a:pt x="501" y="101"/>
                    <a:pt x="501" y="68"/>
                    <a:pt x="468" y="34"/>
                  </a:cubicBezTo>
                  <a:cubicBezTo>
                    <a:pt x="468" y="1"/>
                    <a:pt x="434" y="1"/>
                    <a:pt x="4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609;p54">
              <a:extLst>
                <a:ext uri="{FF2B5EF4-FFF2-40B4-BE49-F238E27FC236}">
                  <a16:creationId xmlns:a16="http://schemas.microsoft.com/office/drawing/2014/main" id="{C0AAF596-AE4B-4F08-AC61-653A4822BB09}"/>
                </a:ext>
              </a:extLst>
            </p:cNvPr>
            <p:cNvSpPr/>
            <p:nvPr/>
          </p:nvSpPr>
          <p:spPr>
            <a:xfrm>
              <a:off x="4008025" y="2440725"/>
              <a:ext cx="18375" cy="31500"/>
            </a:xfrm>
            <a:custGeom>
              <a:avLst/>
              <a:gdLst/>
              <a:ahLst/>
              <a:cxnLst/>
              <a:rect l="l" t="t" r="r" b="b"/>
              <a:pathLst>
                <a:path w="735" h="1260" extrusionOk="0">
                  <a:moveTo>
                    <a:pt x="597" y="1"/>
                  </a:moveTo>
                  <a:cubicBezTo>
                    <a:pt x="568" y="1"/>
                    <a:pt x="535" y="9"/>
                    <a:pt x="501" y="26"/>
                  </a:cubicBezTo>
                  <a:lnTo>
                    <a:pt x="434" y="92"/>
                  </a:lnTo>
                  <a:cubicBezTo>
                    <a:pt x="434" y="92"/>
                    <a:pt x="401" y="126"/>
                    <a:pt x="401" y="159"/>
                  </a:cubicBezTo>
                  <a:cubicBezTo>
                    <a:pt x="401" y="159"/>
                    <a:pt x="368" y="193"/>
                    <a:pt x="368" y="226"/>
                  </a:cubicBezTo>
                  <a:cubicBezTo>
                    <a:pt x="368" y="226"/>
                    <a:pt x="334" y="259"/>
                    <a:pt x="334" y="293"/>
                  </a:cubicBezTo>
                  <a:cubicBezTo>
                    <a:pt x="334" y="259"/>
                    <a:pt x="301" y="226"/>
                    <a:pt x="268" y="226"/>
                  </a:cubicBezTo>
                  <a:cubicBezTo>
                    <a:pt x="234" y="226"/>
                    <a:pt x="201" y="226"/>
                    <a:pt x="168" y="259"/>
                  </a:cubicBezTo>
                  <a:lnTo>
                    <a:pt x="101" y="293"/>
                  </a:lnTo>
                  <a:cubicBezTo>
                    <a:pt x="101" y="293"/>
                    <a:pt x="68" y="326"/>
                    <a:pt x="68" y="326"/>
                  </a:cubicBezTo>
                  <a:cubicBezTo>
                    <a:pt x="68" y="359"/>
                    <a:pt x="34" y="393"/>
                    <a:pt x="34" y="393"/>
                  </a:cubicBezTo>
                  <a:cubicBezTo>
                    <a:pt x="1" y="393"/>
                    <a:pt x="1" y="393"/>
                    <a:pt x="1" y="426"/>
                  </a:cubicBezTo>
                  <a:cubicBezTo>
                    <a:pt x="1" y="426"/>
                    <a:pt x="1" y="426"/>
                    <a:pt x="1" y="459"/>
                  </a:cubicBezTo>
                  <a:lnTo>
                    <a:pt x="1" y="1227"/>
                  </a:lnTo>
                  <a:cubicBezTo>
                    <a:pt x="1" y="1227"/>
                    <a:pt x="1" y="1260"/>
                    <a:pt x="1" y="1260"/>
                  </a:cubicBezTo>
                  <a:lnTo>
                    <a:pt x="34" y="1260"/>
                  </a:lnTo>
                  <a:lnTo>
                    <a:pt x="68" y="1227"/>
                  </a:lnTo>
                  <a:cubicBezTo>
                    <a:pt x="101" y="1193"/>
                    <a:pt x="101" y="1193"/>
                    <a:pt x="68" y="1193"/>
                  </a:cubicBezTo>
                  <a:lnTo>
                    <a:pt x="68" y="726"/>
                  </a:lnTo>
                  <a:cubicBezTo>
                    <a:pt x="68" y="660"/>
                    <a:pt x="101" y="593"/>
                    <a:pt x="101" y="526"/>
                  </a:cubicBezTo>
                  <a:cubicBezTo>
                    <a:pt x="134" y="459"/>
                    <a:pt x="168" y="426"/>
                    <a:pt x="201" y="393"/>
                  </a:cubicBezTo>
                  <a:lnTo>
                    <a:pt x="301" y="393"/>
                  </a:lnTo>
                  <a:cubicBezTo>
                    <a:pt x="334" y="459"/>
                    <a:pt x="334" y="526"/>
                    <a:pt x="334" y="593"/>
                  </a:cubicBezTo>
                  <a:lnTo>
                    <a:pt x="334" y="1026"/>
                  </a:lnTo>
                  <a:cubicBezTo>
                    <a:pt x="334" y="1026"/>
                    <a:pt x="334" y="1026"/>
                    <a:pt x="334" y="1060"/>
                  </a:cubicBezTo>
                  <a:lnTo>
                    <a:pt x="368" y="1026"/>
                  </a:lnTo>
                  <a:cubicBezTo>
                    <a:pt x="401" y="1026"/>
                    <a:pt x="401" y="1026"/>
                    <a:pt x="401" y="993"/>
                  </a:cubicBezTo>
                  <a:cubicBezTo>
                    <a:pt x="401" y="993"/>
                    <a:pt x="401" y="960"/>
                    <a:pt x="401" y="960"/>
                  </a:cubicBezTo>
                  <a:lnTo>
                    <a:pt x="401" y="493"/>
                  </a:lnTo>
                  <a:cubicBezTo>
                    <a:pt x="401" y="426"/>
                    <a:pt x="401" y="359"/>
                    <a:pt x="434" y="293"/>
                  </a:cubicBezTo>
                  <a:cubicBezTo>
                    <a:pt x="468" y="259"/>
                    <a:pt x="501" y="226"/>
                    <a:pt x="535" y="193"/>
                  </a:cubicBezTo>
                  <a:cubicBezTo>
                    <a:pt x="551" y="176"/>
                    <a:pt x="568" y="168"/>
                    <a:pt x="585" y="168"/>
                  </a:cubicBezTo>
                  <a:cubicBezTo>
                    <a:pt x="601" y="168"/>
                    <a:pt x="618" y="176"/>
                    <a:pt x="635" y="193"/>
                  </a:cubicBezTo>
                  <a:cubicBezTo>
                    <a:pt x="668" y="259"/>
                    <a:pt x="668" y="293"/>
                    <a:pt x="668" y="359"/>
                  </a:cubicBezTo>
                  <a:lnTo>
                    <a:pt x="668" y="826"/>
                  </a:lnTo>
                  <a:lnTo>
                    <a:pt x="735" y="826"/>
                  </a:lnTo>
                  <a:lnTo>
                    <a:pt x="735" y="793"/>
                  </a:lnTo>
                  <a:cubicBezTo>
                    <a:pt x="735" y="793"/>
                    <a:pt x="735" y="760"/>
                    <a:pt x="735" y="760"/>
                  </a:cubicBezTo>
                  <a:lnTo>
                    <a:pt x="735" y="293"/>
                  </a:lnTo>
                  <a:cubicBezTo>
                    <a:pt x="735" y="193"/>
                    <a:pt x="701" y="126"/>
                    <a:pt x="668" y="26"/>
                  </a:cubicBezTo>
                  <a:cubicBezTo>
                    <a:pt x="651" y="9"/>
                    <a:pt x="626" y="1"/>
                    <a:pt x="59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610;p54">
              <a:extLst>
                <a:ext uri="{FF2B5EF4-FFF2-40B4-BE49-F238E27FC236}">
                  <a16:creationId xmlns:a16="http://schemas.microsoft.com/office/drawing/2014/main" id="{779A494D-59FA-43E9-92AF-D26A6F87C204}"/>
                </a:ext>
              </a:extLst>
            </p:cNvPr>
            <p:cNvSpPr/>
            <p:nvPr/>
          </p:nvSpPr>
          <p:spPr>
            <a:xfrm>
              <a:off x="4028875" y="2432175"/>
              <a:ext cx="11700" cy="25050"/>
            </a:xfrm>
            <a:custGeom>
              <a:avLst/>
              <a:gdLst/>
              <a:ahLst/>
              <a:cxnLst/>
              <a:rect l="l" t="t" r="r" b="b"/>
              <a:pathLst>
                <a:path w="468" h="1002" extrusionOk="0">
                  <a:moveTo>
                    <a:pt x="368" y="434"/>
                  </a:moveTo>
                  <a:lnTo>
                    <a:pt x="368" y="501"/>
                  </a:lnTo>
                  <a:cubicBezTo>
                    <a:pt x="368" y="535"/>
                    <a:pt x="368" y="568"/>
                    <a:pt x="368" y="601"/>
                  </a:cubicBezTo>
                  <a:cubicBezTo>
                    <a:pt x="368" y="635"/>
                    <a:pt x="334" y="668"/>
                    <a:pt x="334" y="701"/>
                  </a:cubicBezTo>
                  <a:cubicBezTo>
                    <a:pt x="334" y="735"/>
                    <a:pt x="301" y="735"/>
                    <a:pt x="268" y="768"/>
                  </a:cubicBezTo>
                  <a:cubicBezTo>
                    <a:pt x="268" y="801"/>
                    <a:pt x="234" y="835"/>
                    <a:pt x="201" y="835"/>
                  </a:cubicBezTo>
                  <a:lnTo>
                    <a:pt x="101" y="835"/>
                  </a:lnTo>
                  <a:cubicBezTo>
                    <a:pt x="101" y="801"/>
                    <a:pt x="101" y="801"/>
                    <a:pt x="101" y="801"/>
                  </a:cubicBezTo>
                  <a:cubicBezTo>
                    <a:pt x="101" y="735"/>
                    <a:pt x="101" y="701"/>
                    <a:pt x="134" y="668"/>
                  </a:cubicBezTo>
                  <a:cubicBezTo>
                    <a:pt x="168" y="635"/>
                    <a:pt x="201" y="568"/>
                    <a:pt x="234" y="568"/>
                  </a:cubicBezTo>
                  <a:lnTo>
                    <a:pt x="368" y="434"/>
                  </a:lnTo>
                  <a:close/>
                  <a:moveTo>
                    <a:pt x="368" y="1"/>
                  </a:moveTo>
                  <a:cubicBezTo>
                    <a:pt x="334" y="1"/>
                    <a:pt x="301" y="1"/>
                    <a:pt x="268" y="34"/>
                  </a:cubicBezTo>
                  <a:cubicBezTo>
                    <a:pt x="234" y="34"/>
                    <a:pt x="201" y="68"/>
                    <a:pt x="201" y="68"/>
                  </a:cubicBezTo>
                  <a:lnTo>
                    <a:pt x="101" y="168"/>
                  </a:lnTo>
                  <a:cubicBezTo>
                    <a:pt x="101" y="201"/>
                    <a:pt x="101" y="234"/>
                    <a:pt x="67" y="268"/>
                  </a:cubicBezTo>
                  <a:cubicBezTo>
                    <a:pt x="67" y="301"/>
                    <a:pt x="67" y="334"/>
                    <a:pt x="34" y="368"/>
                  </a:cubicBezTo>
                  <a:lnTo>
                    <a:pt x="134" y="368"/>
                  </a:lnTo>
                  <a:cubicBezTo>
                    <a:pt x="134" y="368"/>
                    <a:pt x="134" y="334"/>
                    <a:pt x="134" y="334"/>
                  </a:cubicBezTo>
                  <a:cubicBezTo>
                    <a:pt x="134" y="301"/>
                    <a:pt x="134" y="268"/>
                    <a:pt x="168" y="234"/>
                  </a:cubicBezTo>
                  <a:cubicBezTo>
                    <a:pt x="168" y="234"/>
                    <a:pt x="201" y="201"/>
                    <a:pt x="234" y="168"/>
                  </a:cubicBezTo>
                  <a:lnTo>
                    <a:pt x="334" y="168"/>
                  </a:lnTo>
                  <a:cubicBezTo>
                    <a:pt x="368" y="201"/>
                    <a:pt x="368" y="234"/>
                    <a:pt x="368" y="301"/>
                  </a:cubicBezTo>
                  <a:lnTo>
                    <a:pt x="201" y="434"/>
                  </a:lnTo>
                  <a:lnTo>
                    <a:pt x="134" y="501"/>
                  </a:lnTo>
                  <a:cubicBezTo>
                    <a:pt x="101" y="535"/>
                    <a:pt x="67" y="568"/>
                    <a:pt x="67" y="601"/>
                  </a:cubicBezTo>
                  <a:cubicBezTo>
                    <a:pt x="34" y="668"/>
                    <a:pt x="34" y="701"/>
                    <a:pt x="1" y="735"/>
                  </a:cubicBezTo>
                  <a:cubicBezTo>
                    <a:pt x="1" y="768"/>
                    <a:pt x="1" y="801"/>
                    <a:pt x="1" y="868"/>
                  </a:cubicBezTo>
                  <a:cubicBezTo>
                    <a:pt x="1" y="901"/>
                    <a:pt x="1" y="901"/>
                    <a:pt x="34" y="935"/>
                  </a:cubicBezTo>
                  <a:cubicBezTo>
                    <a:pt x="34" y="968"/>
                    <a:pt x="34" y="968"/>
                    <a:pt x="67" y="1002"/>
                  </a:cubicBezTo>
                  <a:lnTo>
                    <a:pt x="134" y="1002"/>
                  </a:lnTo>
                  <a:cubicBezTo>
                    <a:pt x="168" y="968"/>
                    <a:pt x="168" y="968"/>
                    <a:pt x="201" y="968"/>
                  </a:cubicBezTo>
                  <a:lnTo>
                    <a:pt x="268" y="935"/>
                  </a:lnTo>
                  <a:lnTo>
                    <a:pt x="301" y="868"/>
                  </a:lnTo>
                  <a:lnTo>
                    <a:pt x="368" y="801"/>
                  </a:lnTo>
                  <a:cubicBezTo>
                    <a:pt x="368" y="768"/>
                    <a:pt x="401" y="735"/>
                    <a:pt x="401" y="735"/>
                  </a:cubicBezTo>
                  <a:lnTo>
                    <a:pt x="401" y="801"/>
                  </a:lnTo>
                  <a:lnTo>
                    <a:pt x="468" y="801"/>
                  </a:lnTo>
                  <a:cubicBezTo>
                    <a:pt x="468" y="801"/>
                    <a:pt x="468" y="768"/>
                    <a:pt x="468" y="768"/>
                  </a:cubicBezTo>
                  <a:cubicBezTo>
                    <a:pt x="468" y="768"/>
                    <a:pt x="468" y="735"/>
                    <a:pt x="468" y="735"/>
                  </a:cubicBezTo>
                  <a:lnTo>
                    <a:pt x="468" y="234"/>
                  </a:lnTo>
                  <a:cubicBezTo>
                    <a:pt x="468" y="168"/>
                    <a:pt x="468" y="134"/>
                    <a:pt x="468" y="101"/>
                  </a:cubicBezTo>
                  <a:cubicBezTo>
                    <a:pt x="468" y="68"/>
                    <a:pt x="434" y="34"/>
                    <a:pt x="4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611;p54">
              <a:extLst>
                <a:ext uri="{FF2B5EF4-FFF2-40B4-BE49-F238E27FC236}">
                  <a16:creationId xmlns:a16="http://schemas.microsoft.com/office/drawing/2014/main" id="{55403188-1E8E-43B9-9A6D-8A0D718D622B}"/>
                </a:ext>
              </a:extLst>
            </p:cNvPr>
            <p:cNvSpPr/>
            <p:nvPr/>
          </p:nvSpPr>
          <p:spPr>
            <a:xfrm>
              <a:off x="4045550" y="2423000"/>
              <a:ext cx="11700" cy="34225"/>
            </a:xfrm>
            <a:custGeom>
              <a:avLst/>
              <a:gdLst/>
              <a:ahLst/>
              <a:cxnLst/>
              <a:rect l="l" t="t" r="r" b="b"/>
              <a:pathLst>
                <a:path w="468" h="1369" extrusionOk="0">
                  <a:moveTo>
                    <a:pt x="284" y="176"/>
                  </a:moveTo>
                  <a:cubicBezTo>
                    <a:pt x="301" y="176"/>
                    <a:pt x="318" y="184"/>
                    <a:pt x="334" y="201"/>
                  </a:cubicBezTo>
                  <a:cubicBezTo>
                    <a:pt x="368" y="234"/>
                    <a:pt x="401" y="301"/>
                    <a:pt x="401" y="368"/>
                  </a:cubicBezTo>
                  <a:cubicBezTo>
                    <a:pt x="401" y="401"/>
                    <a:pt x="401" y="435"/>
                    <a:pt x="401" y="468"/>
                  </a:cubicBezTo>
                  <a:cubicBezTo>
                    <a:pt x="401" y="535"/>
                    <a:pt x="368" y="601"/>
                    <a:pt x="334" y="668"/>
                  </a:cubicBezTo>
                  <a:cubicBezTo>
                    <a:pt x="334" y="735"/>
                    <a:pt x="268" y="768"/>
                    <a:pt x="234" y="801"/>
                  </a:cubicBezTo>
                  <a:cubicBezTo>
                    <a:pt x="201" y="818"/>
                    <a:pt x="176" y="826"/>
                    <a:pt x="159" y="826"/>
                  </a:cubicBezTo>
                  <a:cubicBezTo>
                    <a:pt x="143" y="826"/>
                    <a:pt x="134" y="818"/>
                    <a:pt x="134" y="801"/>
                  </a:cubicBezTo>
                  <a:cubicBezTo>
                    <a:pt x="101" y="768"/>
                    <a:pt x="68" y="701"/>
                    <a:pt x="68" y="668"/>
                  </a:cubicBezTo>
                  <a:lnTo>
                    <a:pt x="68" y="535"/>
                  </a:lnTo>
                  <a:lnTo>
                    <a:pt x="68" y="501"/>
                  </a:lnTo>
                  <a:cubicBezTo>
                    <a:pt x="68" y="435"/>
                    <a:pt x="101" y="401"/>
                    <a:pt x="134" y="334"/>
                  </a:cubicBezTo>
                  <a:cubicBezTo>
                    <a:pt x="134" y="268"/>
                    <a:pt x="168" y="234"/>
                    <a:pt x="234" y="201"/>
                  </a:cubicBezTo>
                  <a:cubicBezTo>
                    <a:pt x="251" y="184"/>
                    <a:pt x="268" y="176"/>
                    <a:pt x="284" y="176"/>
                  </a:cubicBezTo>
                  <a:close/>
                  <a:moveTo>
                    <a:pt x="334" y="1"/>
                  </a:moveTo>
                  <a:cubicBezTo>
                    <a:pt x="301" y="1"/>
                    <a:pt x="268" y="1"/>
                    <a:pt x="234" y="34"/>
                  </a:cubicBezTo>
                  <a:cubicBezTo>
                    <a:pt x="168" y="68"/>
                    <a:pt x="134" y="101"/>
                    <a:pt x="134" y="134"/>
                  </a:cubicBezTo>
                  <a:cubicBezTo>
                    <a:pt x="101" y="168"/>
                    <a:pt x="68" y="201"/>
                    <a:pt x="68" y="234"/>
                  </a:cubicBezTo>
                  <a:lnTo>
                    <a:pt x="68" y="201"/>
                  </a:lnTo>
                  <a:lnTo>
                    <a:pt x="68" y="168"/>
                  </a:lnTo>
                  <a:lnTo>
                    <a:pt x="34" y="168"/>
                  </a:lnTo>
                  <a:lnTo>
                    <a:pt x="1" y="201"/>
                  </a:lnTo>
                  <a:cubicBezTo>
                    <a:pt x="1" y="234"/>
                    <a:pt x="1" y="234"/>
                    <a:pt x="1" y="268"/>
                  </a:cubicBezTo>
                  <a:lnTo>
                    <a:pt x="1" y="1369"/>
                  </a:lnTo>
                  <a:lnTo>
                    <a:pt x="68" y="1369"/>
                  </a:lnTo>
                  <a:cubicBezTo>
                    <a:pt x="68" y="1335"/>
                    <a:pt x="68" y="1335"/>
                    <a:pt x="68" y="1335"/>
                  </a:cubicBezTo>
                  <a:cubicBezTo>
                    <a:pt x="68" y="1335"/>
                    <a:pt x="68" y="1302"/>
                    <a:pt x="68" y="1302"/>
                  </a:cubicBezTo>
                  <a:lnTo>
                    <a:pt x="68" y="935"/>
                  </a:lnTo>
                  <a:cubicBezTo>
                    <a:pt x="101" y="935"/>
                    <a:pt x="101" y="968"/>
                    <a:pt x="134" y="968"/>
                  </a:cubicBezTo>
                  <a:cubicBezTo>
                    <a:pt x="168" y="968"/>
                    <a:pt x="201" y="968"/>
                    <a:pt x="234" y="935"/>
                  </a:cubicBezTo>
                  <a:cubicBezTo>
                    <a:pt x="268" y="902"/>
                    <a:pt x="301" y="902"/>
                    <a:pt x="301" y="868"/>
                  </a:cubicBezTo>
                  <a:cubicBezTo>
                    <a:pt x="334" y="835"/>
                    <a:pt x="368" y="768"/>
                    <a:pt x="368" y="735"/>
                  </a:cubicBezTo>
                  <a:cubicBezTo>
                    <a:pt x="435" y="635"/>
                    <a:pt x="468" y="501"/>
                    <a:pt x="468" y="401"/>
                  </a:cubicBezTo>
                  <a:lnTo>
                    <a:pt x="468" y="334"/>
                  </a:lnTo>
                  <a:lnTo>
                    <a:pt x="468" y="301"/>
                  </a:lnTo>
                  <a:cubicBezTo>
                    <a:pt x="468" y="234"/>
                    <a:pt x="468" y="201"/>
                    <a:pt x="468" y="134"/>
                  </a:cubicBezTo>
                  <a:cubicBezTo>
                    <a:pt x="435" y="101"/>
                    <a:pt x="435" y="68"/>
                    <a:pt x="401" y="34"/>
                  </a:cubicBezTo>
                  <a:cubicBezTo>
                    <a:pt x="368" y="34"/>
                    <a:pt x="334" y="1"/>
                    <a:pt x="3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612;p54">
              <a:extLst>
                <a:ext uri="{FF2B5EF4-FFF2-40B4-BE49-F238E27FC236}">
                  <a16:creationId xmlns:a16="http://schemas.microsoft.com/office/drawing/2014/main" id="{0FBDFF1A-A04C-4457-8150-7A4B9A687311}"/>
                </a:ext>
              </a:extLst>
            </p:cNvPr>
            <p:cNvSpPr/>
            <p:nvPr/>
          </p:nvSpPr>
          <p:spPr>
            <a:xfrm>
              <a:off x="4103100" y="2379650"/>
              <a:ext cx="13375" cy="34200"/>
            </a:xfrm>
            <a:custGeom>
              <a:avLst/>
              <a:gdLst/>
              <a:ahLst/>
              <a:cxnLst/>
              <a:rect l="l" t="t" r="r" b="b"/>
              <a:pathLst>
                <a:path w="535" h="1368" extrusionOk="0">
                  <a:moveTo>
                    <a:pt x="501" y="0"/>
                  </a:moveTo>
                  <a:lnTo>
                    <a:pt x="34" y="267"/>
                  </a:lnTo>
                  <a:cubicBezTo>
                    <a:pt x="34" y="301"/>
                    <a:pt x="34" y="301"/>
                    <a:pt x="34" y="301"/>
                  </a:cubicBezTo>
                  <a:lnTo>
                    <a:pt x="34" y="367"/>
                  </a:lnTo>
                  <a:cubicBezTo>
                    <a:pt x="34" y="367"/>
                    <a:pt x="34" y="401"/>
                    <a:pt x="34" y="401"/>
                  </a:cubicBezTo>
                  <a:lnTo>
                    <a:pt x="434" y="200"/>
                  </a:lnTo>
                  <a:lnTo>
                    <a:pt x="434" y="768"/>
                  </a:lnTo>
                  <a:cubicBezTo>
                    <a:pt x="434" y="868"/>
                    <a:pt x="401" y="934"/>
                    <a:pt x="367" y="1034"/>
                  </a:cubicBezTo>
                  <a:cubicBezTo>
                    <a:pt x="334" y="1101"/>
                    <a:pt x="301" y="1134"/>
                    <a:pt x="234" y="1168"/>
                  </a:cubicBezTo>
                  <a:cubicBezTo>
                    <a:pt x="234" y="1201"/>
                    <a:pt x="201" y="1201"/>
                    <a:pt x="167" y="1201"/>
                  </a:cubicBezTo>
                  <a:lnTo>
                    <a:pt x="101" y="1201"/>
                  </a:lnTo>
                  <a:cubicBezTo>
                    <a:pt x="101" y="1201"/>
                    <a:pt x="67" y="1168"/>
                    <a:pt x="67" y="1168"/>
                  </a:cubicBezTo>
                  <a:cubicBezTo>
                    <a:pt x="67" y="1134"/>
                    <a:pt x="101" y="1101"/>
                    <a:pt x="67" y="1101"/>
                  </a:cubicBezTo>
                  <a:lnTo>
                    <a:pt x="67" y="1068"/>
                  </a:lnTo>
                  <a:lnTo>
                    <a:pt x="1" y="1101"/>
                  </a:lnTo>
                  <a:cubicBezTo>
                    <a:pt x="1" y="1134"/>
                    <a:pt x="1" y="1134"/>
                    <a:pt x="1" y="1134"/>
                  </a:cubicBezTo>
                  <a:cubicBezTo>
                    <a:pt x="1" y="1168"/>
                    <a:pt x="1" y="1235"/>
                    <a:pt x="1" y="1268"/>
                  </a:cubicBezTo>
                  <a:cubicBezTo>
                    <a:pt x="1" y="1301"/>
                    <a:pt x="34" y="1335"/>
                    <a:pt x="67" y="1368"/>
                  </a:cubicBezTo>
                  <a:lnTo>
                    <a:pt x="134" y="1368"/>
                  </a:lnTo>
                  <a:cubicBezTo>
                    <a:pt x="201" y="1368"/>
                    <a:pt x="234" y="1368"/>
                    <a:pt x="267" y="1335"/>
                  </a:cubicBezTo>
                  <a:cubicBezTo>
                    <a:pt x="301" y="1301"/>
                    <a:pt x="334" y="1268"/>
                    <a:pt x="401" y="1235"/>
                  </a:cubicBezTo>
                  <a:cubicBezTo>
                    <a:pt x="434" y="1201"/>
                    <a:pt x="434" y="1168"/>
                    <a:pt x="468" y="1101"/>
                  </a:cubicBezTo>
                  <a:cubicBezTo>
                    <a:pt x="501" y="1068"/>
                    <a:pt x="501" y="1001"/>
                    <a:pt x="534" y="934"/>
                  </a:cubicBezTo>
                  <a:cubicBezTo>
                    <a:pt x="534" y="868"/>
                    <a:pt x="534" y="801"/>
                    <a:pt x="534" y="768"/>
                  </a:cubicBezTo>
                  <a:lnTo>
                    <a:pt x="501" y="34"/>
                  </a:lnTo>
                  <a:cubicBezTo>
                    <a:pt x="501" y="0"/>
                    <a:pt x="501" y="0"/>
                    <a:pt x="5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613;p54">
              <a:extLst>
                <a:ext uri="{FF2B5EF4-FFF2-40B4-BE49-F238E27FC236}">
                  <a16:creationId xmlns:a16="http://schemas.microsoft.com/office/drawing/2014/main" id="{8B7EF691-776A-46E9-AD92-D341D4D13029}"/>
                </a:ext>
              </a:extLst>
            </p:cNvPr>
            <p:cNvSpPr/>
            <p:nvPr/>
          </p:nvSpPr>
          <p:spPr>
            <a:xfrm>
              <a:off x="4118950" y="2379650"/>
              <a:ext cx="11700" cy="25050"/>
            </a:xfrm>
            <a:custGeom>
              <a:avLst/>
              <a:gdLst/>
              <a:ahLst/>
              <a:cxnLst/>
              <a:rect l="l" t="t" r="r" b="b"/>
              <a:pathLst>
                <a:path w="468" h="1002" extrusionOk="0">
                  <a:moveTo>
                    <a:pt x="367" y="467"/>
                  </a:moveTo>
                  <a:lnTo>
                    <a:pt x="367" y="501"/>
                  </a:lnTo>
                  <a:cubicBezTo>
                    <a:pt x="367" y="534"/>
                    <a:pt x="367" y="567"/>
                    <a:pt x="367" y="601"/>
                  </a:cubicBezTo>
                  <a:cubicBezTo>
                    <a:pt x="367" y="634"/>
                    <a:pt x="367" y="667"/>
                    <a:pt x="334" y="701"/>
                  </a:cubicBezTo>
                  <a:cubicBezTo>
                    <a:pt x="334" y="734"/>
                    <a:pt x="301" y="768"/>
                    <a:pt x="301" y="801"/>
                  </a:cubicBezTo>
                  <a:cubicBezTo>
                    <a:pt x="267" y="801"/>
                    <a:pt x="234" y="834"/>
                    <a:pt x="234" y="868"/>
                  </a:cubicBezTo>
                  <a:lnTo>
                    <a:pt x="100" y="868"/>
                  </a:lnTo>
                  <a:cubicBezTo>
                    <a:pt x="100" y="868"/>
                    <a:pt x="100" y="834"/>
                    <a:pt x="100" y="834"/>
                  </a:cubicBezTo>
                  <a:cubicBezTo>
                    <a:pt x="100" y="834"/>
                    <a:pt x="100" y="801"/>
                    <a:pt x="100" y="801"/>
                  </a:cubicBezTo>
                  <a:cubicBezTo>
                    <a:pt x="100" y="768"/>
                    <a:pt x="134" y="701"/>
                    <a:pt x="134" y="667"/>
                  </a:cubicBezTo>
                  <a:cubicBezTo>
                    <a:pt x="167" y="634"/>
                    <a:pt x="200" y="601"/>
                    <a:pt x="267" y="567"/>
                  </a:cubicBezTo>
                  <a:lnTo>
                    <a:pt x="367" y="467"/>
                  </a:lnTo>
                  <a:close/>
                  <a:moveTo>
                    <a:pt x="334" y="0"/>
                  </a:moveTo>
                  <a:cubicBezTo>
                    <a:pt x="301" y="0"/>
                    <a:pt x="267" y="34"/>
                    <a:pt x="267" y="34"/>
                  </a:cubicBezTo>
                  <a:cubicBezTo>
                    <a:pt x="234" y="67"/>
                    <a:pt x="200" y="67"/>
                    <a:pt x="167" y="100"/>
                  </a:cubicBezTo>
                  <a:lnTo>
                    <a:pt x="100" y="200"/>
                  </a:lnTo>
                  <a:cubicBezTo>
                    <a:pt x="100" y="234"/>
                    <a:pt x="67" y="267"/>
                    <a:pt x="67" y="301"/>
                  </a:cubicBezTo>
                  <a:cubicBezTo>
                    <a:pt x="67" y="301"/>
                    <a:pt x="67" y="334"/>
                    <a:pt x="67" y="367"/>
                  </a:cubicBezTo>
                  <a:cubicBezTo>
                    <a:pt x="67" y="401"/>
                    <a:pt x="34" y="401"/>
                    <a:pt x="67" y="401"/>
                  </a:cubicBezTo>
                  <a:lnTo>
                    <a:pt x="100" y="367"/>
                  </a:lnTo>
                  <a:lnTo>
                    <a:pt x="134" y="367"/>
                  </a:lnTo>
                  <a:cubicBezTo>
                    <a:pt x="134" y="334"/>
                    <a:pt x="167" y="301"/>
                    <a:pt x="167" y="267"/>
                  </a:cubicBezTo>
                  <a:cubicBezTo>
                    <a:pt x="200" y="234"/>
                    <a:pt x="234" y="200"/>
                    <a:pt x="234" y="200"/>
                  </a:cubicBezTo>
                  <a:cubicBezTo>
                    <a:pt x="251" y="184"/>
                    <a:pt x="267" y="175"/>
                    <a:pt x="284" y="175"/>
                  </a:cubicBezTo>
                  <a:cubicBezTo>
                    <a:pt x="301" y="175"/>
                    <a:pt x="317" y="184"/>
                    <a:pt x="334" y="200"/>
                  </a:cubicBezTo>
                  <a:cubicBezTo>
                    <a:pt x="367" y="200"/>
                    <a:pt x="367" y="234"/>
                    <a:pt x="367" y="301"/>
                  </a:cubicBezTo>
                  <a:lnTo>
                    <a:pt x="367" y="334"/>
                  </a:lnTo>
                  <a:lnTo>
                    <a:pt x="234" y="467"/>
                  </a:lnTo>
                  <a:lnTo>
                    <a:pt x="134" y="534"/>
                  </a:lnTo>
                  <a:cubicBezTo>
                    <a:pt x="100" y="567"/>
                    <a:pt x="100" y="601"/>
                    <a:pt x="67" y="634"/>
                  </a:cubicBezTo>
                  <a:cubicBezTo>
                    <a:pt x="34" y="667"/>
                    <a:pt x="34" y="701"/>
                    <a:pt x="34" y="734"/>
                  </a:cubicBezTo>
                  <a:cubicBezTo>
                    <a:pt x="0" y="801"/>
                    <a:pt x="0" y="834"/>
                    <a:pt x="34" y="868"/>
                  </a:cubicBezTo>
                  <a:cubicBezTo>
                    <a:pt x="0" y="901"/>
                    <a:pt x="0" y="934"/>
                    <a:pt x="34" y="968"/>
                  </a:cubicBezTo>
                  <a:cubicBezTo>
                    <a:pt x="34" y="968"/>
                    <a:pt x="34" y="1001"/>
                    <a:pt x="67" y="1001"/>
                  </a:cubicBezTo>
                  <a:lnTo>
                    <a:pt x="100" y="1001"/>
                  </a:lnTo>
                  <a:cubicBezTo>
                    <a:pt x="134" y="1001"/>
                    <a:pt x="167" y="1001"/>
                    <a:pt x="200" y="968"/>
                  </a:cubicBezTo>
                  <a:lnTo>
                    <a:pt x="234" y="934"/>
                  </a:lnTo>
                  <a:cubicBezTo>
                    <a:pt x="267" y="934"/>
                    <a:pt x="301" y="901"/>
                    <a:pt x="301" y="868"/>
                  </a:cubicBezTo>
                  <a:cubicBezTo>
                    <a:pt x="334" y="868"/>
                    <a:pt x="334" y="834"/>
                    <a:pt x="367" y="801"/>
                  </a:cubicBezTo>
                  <a:cubicBezTo>
                    <a:pt x="367" y="834"/>
                    <a:pt x="367" y="834"/>
                    <a:pt x="367" y="834"/>
                  </a:cubicBezTo>
                  <a:lnTo>
                    <a:pt x="401" y="834"/>
                  </a:lnTo>
                  <a:lnTo>
                    <a:pt x="434" y="801"/>
                  </a:lnTo>
                  <a:lnTo>
                    <a:pt x="467" y="801"/>
                  </a:lnTo>
                  <a:cubicBezTo>
                    <a:pt x="467" y="768"/>
                    <a:pt x="467" y="768"/>
                    <a:pt x="467" y="734"/>
                  </a:cubicBezTo>
                  <a:lnTo>
                    <a:pt x="467" y="234"/>
                  </a:lnTo>
                  <a:cubicBezTo>
                    <a:pt x="467" y="200"/>
                    <a:pt x="467" y="167"/>
                    <a:pt x="467" y="100"/>
                  </a:cubicBezTo>
                  <a:cubicBezTo>
                    <a:pt x="467" y="67"/>
                    <a:pt x="434" y="67"/>
                    <a:pt x="434" y="34"/>
                  </a:cubicBezTo>
                  <a:cubicBezTo>
                    <a:pt x="401" y="0"/>
                    <a:pt x="367" y="0"/>
                    <a:pt x="3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614;p54">
              <a:extLst>
                <a:ext uri="{FF2B5EF4-FFF2-40B4-BE49-F238E27FC236}">
                  <a16:creationId xmlns:a16="http://schemas.microsoft.com/office/drawing/2014/main" id="{5F5B639C-B49C-49AC-A751-6D99658866B7}"/>
                </a:ext>
              </a:extLst>
            </p:cNvPr>
            <p:cNvSpPr/>
            <p:nvPr/>
          </p:nvSpPr>
          <p:spPr>
            <a:xfrm>
              <a:off x="4137300" y="2370925"/>
              <a:ext cx="10850" cy="26250"/>
            </a:xfrm>
            <a:custGeom>
              <a:avLst/>
              <a:gdLst/>
              <a:ahLst/>
              <a:cxnLst/>
              <a:rect l="l" t="t" r="r" b="b"/>
              <a:pathLst>
                <a:path w="434" h="1050" extrusionOk="0">
                  <a:moveTo>
                    <a:pt x="334" y="1"/>
                  </a:moveTo>
                  <a:cubicBezTo>
                    <a:pt x="323" y="1"/>
                    <a:pt x="312" y="5"/>
                    <a:pt x="300" y="16"/>
                  </a:cubicBezTo>
                  <a:lnTo>
                    <a:pt x="234" y="16"/>
                  </a:lnTo>
                  <a:cubicBezTo>
                    <a:pt x="167" y="49"/>
                    <a:pt x="134" y="82"/>
                    <a:pt x="100" y="116"/>
                  </a:cubicBezTo>
                  <a:cubicBezTo>
                    <a:pt x="100" y="149"/>
                    <a:pt x="67" y="183"/>
                    <a:pt x="67" y="249"/>
                  </a:cubicBezTo>
                  <a:lnTo>
                    <a:pt x="67" y="183"/>
                  </a:lnTo>
                  <a:cubicBezTo>
                    <a:pt x="67" y="183"/>
                    <a:pt x="67" y="183"/>
                    <a:pt x="67" y="149"/>
                  </a:cubicBezTo>
                  <a:lnTo>
                    <a:pt x="34" y="149"/>
                  </a:lnTo>
                  <a:lnTo>
                    <a:pt x="0" y="183"/>
                  </a:lnTo>
                  <a:cubicBezTo>
                    <a:pt x="0" y="183"/>
                    <a:pt x="0" y="216"/>
                    <a:pt x="0" y="216"/>
                  </a:cubicBezTo>
                  <a:cubicBezTo>
                    <a:pt x="0" y="216"/>
                    <a:pt x="0" y="249"/>
                    <a:pt x="0" y="249"/>
                  </a:cubicBezTo>
                  <a:lnTo>
                    <a:pt x="0" y="1016"/>
                  </a:lnTo>
                  <a:cubicBezTo>
                    <a:pt x="0" y="1016"/>
                    <a:pt x="0" y="1016"/>
                    <a:pt x="0" y="1050"/>
                  </a:cubicBezTo>
                  <a:lnTo>
                    <a:pt x="34" y="1050"/>
                  </a:lnTo>
                  <a:cubicBezTo>
                    <a:pt x="67" y="1016"/>
                    <a:pt x="67" y="1016"/>
                    <a:pt x="67" y="1016"/>
                  </a:cubicBezTo>
                  <a:cubicBezTo>
                    <a:pt x="67" y="983"/>
                    <a:pt x="67" y="983"/>
                    <a:pt x="67" y="983"/>
                  </a:cubicBezTo>
                  <a:lnTo>
                    <a:pt x="67" y="516"/>
                  </a:lnTo>
                  <a:cubicBezTo>
                    <a:pt x="67" y="449"/>
                    <a:pt x="67" y="383"/>
                    <a:pt x="100" y="316"/>
                  </a:cubicBezTo>
                  <a:cubicBezTo>
                    <a:pt x="134" y="249"/>
                    <a:pt x="167" y="216"/>
                    <a:pt x="200" y="183"/>
                  </a:cubicBezTo>
                  <a:cubicBezTo>
                    <a:pt x="234" y="166"/>
                    <a:pt x="259" y="158"/>
                    <a:pt x="275" y="158"/>
                  </a:cubicBezTo>
                  <a:cubicBezTo>
                    <a:pt x="292" y="158"/>
                    <a:pt x="300" y="166"/>
                    <a:pt x="300" y="183"/>
                  </a:cubicBezTo>
                  <a:cubicBezTo>
                    <a:pt x="367" y="249"/>
                    <a:pt x="367" y="283"/>
                    <a:pt x="367" y="349"/>
                  </a:cubicBezTo>
                  <a:lnTo>
                    <a:pt x="367" y="783"/>
                  </a:lnTo>
                  <a:cubicBezTo>
                    <a:pt x="367" y="816"/>
                    <a:pt x="367" y="816"/>
                    <a:pt x="367" y="816"/>
                  </a:cubicBezTo>
                  <a:lnTo>
                    <a:pt x="434" y="816"/>
                  </a:lnTo>
                  <a:lnTo>
                    <a:pt x="434" y="783"/>
                  </a:lnTo>
                  <a:cubicBezTo>
                    <a:pt x="434" y="783"/>
                    <a:pt x="434" y="750"/>
                    <a:pt x="434" y="750"/>
                  </a:cubicBezTo>
                  <a:lnTo>
                    <a:pt x="434" y="249"/>
                  </a:lnTo>
                  <a:cubicBezTo>
                    <a:pt x="434" y="216"/>
                    <a:pt x="434" y="183"/>
                    <a:pt x="434" y="116"/>
                  </a:cubicBezTo>
                  <a:cubicBezTo>
                    <a:pt x="434" y="82"/>
                    <a:pt x="400" y="49"/>
                    <a:pt x="400" y="16"/>
                  </a:cubicBezTo>
                  <a:cubicBezTo>
                    <a:pt x="378" y="16"/>
                    <a:pt x="356" y="1"/>
                    <a:pt x="3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615;p54">
              <a:extLst>
                <a:ext uri="{FF2B5EF4-FFF2-40B4-BE49-F238E27FC236}">
                  <a16:creationId xmlns:a16="http://schemas.microsoft.com/office/drawing/2014/main" id="{75903281-CA24-4444-AE35-B9545B2C27F0}"/>
                </a:ext>
              </a:extLst>
            </p:cNvPr>
            <p:cNvSpPr/>
            <p:nvPr/>
          </p:nvSpPr>
          <p:spPr>
            <a:xfrm>
              <a:off x="4158150" y="2349625"/>
              <a:ext cx="14200" cy="33375"/>
            </a:xfrm>
            <a:custGeom>
              <a:avLst/>
              <a:gdLst/>
              <a:ahLst/>
              <a:cxnLst/>
              <a:rect l="l" t="t" r="r" b="b"/>
              <a:pathLst>
                <a:path w="568" h="1335" extrusionOk="0">
                  <a:moveTo>
                    <a:pt x="467" y="0"/>
                  </a:moveTo>
                  <a:lnTo>
                    <a:pt x="100" y="234"/>
                  </a:lnTo>
                  <a:lnTo>
                    <a:pt x="67" y="234"/>
                  </a:lnTo>
                  <a:cubicBezTo>
                    <a:pt x="67" y="267"/>
                    <a:pt x="67" y="267"/>
                    <a:pt x="67" y="267"/>
                  </a:cubicBezTo>
                  <a:lnTo>
                    <a:pt x="33" y="868"/>
                  </a:lnTo>
                  <a:lnTo>
                    <a:pt x="100" y="834"/>
                  </a:lnTo>
                  <a:lnTo>
                    <a:pt x="134" y="834"/>
                  </a:lnTo>
                  <a:lnTo>
                    <a:pt x="134" y="768"/>
                  </a:lnTo>
                  <a:cubicBezTo>
                    <a:pt x="167" y="768"/>
                    <a:pt x="167" y="734"/>
                    <a:pt x="200" y="701"/>
                  </a:cubicBezTo>
                  <a:cubicBezTo>
                    <a:pt x="200" y="701"/>
                    <a:pt x="234" y="668"/>
                    <a:pt x="267" y="668"/>
                  </a:cubicBezTo>
                  <a:cubicBezTo>
                    <a:pt x="267" y="668"/>
                    <a:pt x="300" y="634"/>
                    <a:pt x="334" y="634"/>
                  </a:cubicBezTo>
                  <a:lnTo>
                    <a:pt x="367" y="634"/>
                  </a:lnTo>
                  <a:cubicBezTo>
                    <a:pt x="400" y="668"/>
                    <a:pt x="400" y="668"/>
                    <a:pt x="400" y="701"/>
                  </a:cubicBezTo>
                  <a:cubicBezTo>
                    <a:pt x="434" y="734"/>
                    <a:pt x="434" y="768"/>
                    <a:pt x="400" y="801"/>
                  </a:cubicBezTo>
                  <a:cubicBezTo>
                    <a:pt x="434" y="834"/>
                    <a:pt x="434" y="868"/>
                    <a:pt x="400" y="901"/>
                  </a:cubicBezTo>
                  <a:cubicBezTo>
                    <a:pt x="400" y="934"/>
                    <a:pt x="400" y="968"/>
                    <a:pt x="367" y="1001"/>
                  </a:cubicBezTo>
                  <a:cubicBezTo>
                    <a:pt x="367" y="1035"/>
                    <a:pt x="334" y="1068"/>
                    <a:pt x="334" y="1101"/>
                  </a:cubicBezTo>
                  <a:cubicBezTo>
                    <a:pt x="300" y="1101"/>
                    <a:pt x="267" y="1135"/>
                    <a:pt x="267" y="1135"/>
                  </a:cubicBezTo>
                  <a:cubicBezTo>
                    <a:pt x="234" y="1151"/>
                    <a:pt x="209" y="1160"/>
                    <a:pt x="188" y="1160"/>
                  </a:cubicBezTo>
                  <a:cubicBezTo>
                    <a:pt x="167" y="1160"/>
                    <a:pt x="150" y="1151"/>
                    <a:pt x="134" y="1135"/>
                  </a:cubicBezTo>
                  <a:cubicBezTo>
                    <a:pt x="100" y="1135"/>
                    <a:pt x="67" y="1101"/>
                    <a:pt x="67" y="1035"/>
                  </a:cubicBezTo>
                  <a:lnTo>
                    <a:pt x="67" y="1101"/>
                  </a:lnTo>
                  <a:lnTo>
                    <a:pt x="0" y="1135"/>
                  </a:lnTo>
                  <a:cubicBezTo>
                    <a:pt x="0" y="1201"/>
                    <a:pt x="0" y="1235"/>
                    <a:pt x="33" y="1268"/>
                  </a:cubicBezTo>
                  <a:cubicBezTo>
                    <a:pt x="33" y="1301"/>
                    <a:pt x="67" y="1335"/>
                    <a:pt x="100" y="1335"/>
                  </a:cubicBezTo>
                  <a:lnTo>
                    <a:pt x="167" y="1335"/>
                  </a:lnTo>
                  <a:cubicBezTo>
                    <a:pt x="200" y="1335"/>
                    <a:pt x="267" y="1335"/>
                    <a:pt x="300" y="1301"/>
                  </a:cubicBezTo>
                  <a:cubicBezTo>
                    <a:pt x="334" y="1268"/>
                    <a:pt x="367" y="1235"/>
                    <a:pt x="400" y="1201"/>
                  </a:cubicBezTo>
                  <a:cubicBezTo>
                    <a:pt x="434" y="1168"/>
                    <a:pt x="467" y="1135"/>
                    <a:pt x="467" y="1068"/>
                  </a:cubicBezTo>
                  <a:cubicBezTo>
                    <a:pt x="500" y="1035"/>
                    <a:pt x="534" y="968"/>
                    <a:pt x="534" y="934"/>
                  </a:cubicBezTo>
                  <a:cubicBezTo>
                    <a:pt x="567" y="868"/>
                    <a:pt x="567" y="801"/>
                    <a:pt x="567" y="734"/>
                  </a:cubicBezTo>
                  <a:cubicBezTo>
                    <a:pt x="567" y="701"/>
                    <a:pt x="567" y="634"/>
                    <a:pt x="534" y="601"/>
                  </a:cubicBezTo>
                  <a:cubicBezTo>
                    <a:pt x="534" y="568"/>
                    <a:pt x="500" y="534"/>
                    <a:pt x="467" y="501"/>
                  </a:cubicBezTo>
                  <a:cubicBezTo>
                    <a:pt x="467" y="467"/>
                    <a:pt x="434" y="467"/>
                    <a:pt x="400" y="467"/>
                  </a:cubicBezTo>
                  <a:cubicBezTo>
                    <a:pt x="367" y="467"/>
                    <a:pt x="300" y="501"/>
                    <a:pt x="300" y="501"/>
                  </a:cubicBezTo>
                  <a:cubicBezTo>
                    <a:pt x="267" y="534"/>
                    <a:pt x="234" y="534"/>
                    <a:pt x="200" y="568"/>
                  </a:cubicBezTo>
                  <a:lnTo>
                    <a:pt x="167" y="634"/>
                  </a:lnTo>
                  <a:lnTo>
                    <a:pt x="167" y="334"/>
                  </a:lnTo>
                  <a:lnTo>
                    <a:pt x="467" y="134"/>
                  </a:lnTo>
                  <a:lnTo>
                    <a:pt x="500" y="134"/>
                  </a:lnTo>
                  <a:cubicBezTo>
                    <a:pt x="500" y="101"/>
                    <a:pt x="500" y="101"/>
                    <a:pt x="500" y="67"/>
                  </a:cubicBezTo>
                  <a:lnTo>
                    <a:pt x="500" y="34"/>
                  </a:lnTo>
                  <a:cubicBezTo>
                    <a:pt x="500" y="0"/>
                    <a:pt x="500" y="0"/>
                    <a:pt x="5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616;p54">
              <a:extLst>
                <a:ext uri="{FF2B5EF4-FFF2-40B4-BE49-F238E27FC236}">
                  <a16:creationId xmlns:a16="http://schemas.microsoft.com/office/drawing/2014/main" id="{09702D7D-E59F-460B-B18B-A4A258AD4EB2}"/>
                </a:ext>
              </a:extLst>
            </p:cNvPr>
            <p:cNvSpPr/>
            <p:nvPr/>
          </p:nvSpPr>
          <p:spPr>
            <a:xfrm>
              <a:off x="4173975" y="2368800"/>
              <a:ext cx="2525" cy="9200"/>
            </a:xfrm>
            <a:custGeom>
              <a:avLst/>
              <a:gdLst/>
              <a:ahLst/>
              <a:cxnLst/>
              <a:rect l="l" t="t" r="r" b="b"/>
              <a:pathLst>
                <a:path w="101" h="368" extrusionOk="0">
                  <a:moveTo>
                    <a:pt x="101" y="1"/>
                  </a:moveTo>
                  <a:lnTo>
                    <a:pt x="34" y="34"/>
                  </a:lnTo>
                  <a:cubicBezTo>
                    <a:pt x="34" y="34"/>
                    <a:pt x="34" y="67"/>
                    <a:pt x="1" y="67"/>
                  </a:cubicBezTo>
                  <a:cubicBezTo>
                    <a:pt x="1" y="101"/>
                    <a:pt x="1" y="101"/>
                    <a:pt x="1" y="134"/>
                  </a:cubicBezTo>
                  <a:lnTo>
                    <a:pt x="1" y="334"/>
                  </a:lnTo>
                  <a:cubicBezTo>
                    <a:pt x="1" y="334"/>
                    <a:pt x="1" y="334"/>
                    <a:pt x="1" y="368"/>
                  </a:cubicBezTo>
                  <a:lnTo>
                    <a:pt x="34" y="368"/>
                  </a:lnTo>
                  <a:cubicBezTo>
                    <a:pt x="34" y="334"/>
                    <a:pt x="34" y="334"/>
                    <a:pt x="68" y="334"/>
                  </a:cubicBezTo>
                  <a:lnTo>
                    <a:pt x="68" y="268"/>
                  </a:lnTo>
                  <a:lnTo>
                    <a:pt x="10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617;p54">
              <a:extLst>
                <a:ext uri="{FF2B5EF4-FFF2-40B4-BE49-F238E27FC236}">
                  <a16:creationId xmlns:a16="http://schemas.microsoft.com/office/drawing/2014/main" id="{1FC31ABE-5470-410E-AF6D-28697CD92F6A}"/>
                </a:ext>
              </a:extLst>
            </p:cNvPr>
            <p:cNvSpPr/>
            <p:nvPr/>
          </p:nvSpPr>
          <p:spPr>
            <a:xfrm>
              <a:off x="4189000" y="2332950"/>
              <a:ext cx="11700" cy="33375"/>
            </a:xfrm>
            <a:custGeom>
              <a:avLst/>
              <a:gdLst/>
              <a:ahLst/>
              <a:cxnLst/>
              <a:rect l="l" t="t" r="r" b="b"/>
              <a:pathLst>
                <a:path w="468" h="1335" extrusionOk="0">
                  <a:moveTo>
                    <a:pt x="334" y="0"/>
                  </a:moveTo>
                  <a:cubicBezTo>
                    <a:pt x="301" y="0"/>
                    <a:pt x="267" y="0"/>
                    <a:pt x="234" y="34"/>
                  </a:cubicBezTo>
                  <a:cubicBezTo>
                    <a:pt x="200" y="34"/>
                    <a:pt x="167" y="67"/>
                    <a:pt x="134" y="134"/>
                  </a:cubicBezTo>
                  <a:cubicBezTo>
                    <a:pt x="100" y="167"/>
                    <a:pt x="67" y="200"/>
                    <a:pt x="34" y="234"/>
                  </a:cubicBezTo>
                  <a:cubicBezTo>
                    <a:pt x="34" y="301"/>
                    <a:pt x="0" y="334"/>
                    <a:pt x="0" y="401"/>
                  </a:cubicBezTo>
                  <a:cubicBezTo>
                    <a:pt x="0" y="434"/>
                    <a:pt x="0" y="501"/>
                    <a:pt x="0" y="534"/>
                  </a:cubicBezTo>
                  <a:cubicBezTo>
                    <a:pt x="0" y="534"/>
                    <a:pt x="0" y="534"/>
                    <a:pt x="0" y="567"/>
                  </a:cubicBezTo>
                  <a:lnTo>
                    <a:pt x="34" y="534"/>
                  </a:lnTo>
                  <a:cubicBezTo>
                    <a:pt x="34" y="501"/>
                    <a:pt x="34" y="501"/>
                    <a:pt x="34" y="501"/>
                  </a:cubicBezTo>
                  <a:lnTo>
                    <a:pt x="34" y="401"/>
                  </a:lnTo>
                  <a:cubicBezTo>
                    <a:pt x="67" y="367"/>
                    <a:pt x="67" y="334"/>
                    <a:pt x="67" y="334"/>
                  </a:cubicBezTo>
                  <a:cubicBezTo>
                    <a:pt x="100" y="301"/>
                    <a:pt x="100" y="267"/>
                    <a:pt x="134" y="234"/>
                  </a:cubicBezTo>
                  <a:cubicBezTo>
                    <a:pt x="134" y="234"/>
                    <a:pt x="167" y="200"/>
                    <a:pt x="200" y="200"/>
                  </a:cubicBezTo>
                  <a:cubicBezTo>
                    <a:pt x="217" y="184"/>
                    <a:pt x="234" y="175"/>
                    <a:pt x="251" y="175"/>
                  </a:cubicBezTo>
                  <a:cubicBezTo>
                    <a:pt x="267" y="175"/>
                    <a:pt x="284" y="184"/>
                    <a:pt x="301" y="200"/>
                  </a:cubicBezTo>
                  <a:cubicBezTo>
                    <a:pt x="301" y="234"/>
                    <a:pt x="334" y="267"/>
                    <a:pt x="334" y="334"/>
                  </a:cubicBezTo>
                  <a:cubicBezTo>
                    <a:pt x="334" y="367"/>
                    <a:pt x="334" y="401"/>
                    <a:pt x="334" y="467"/>
                  </a:cubicBezTo>
                  <a:cubicBezTo>
                    <a:pt x="301" y="501"/>
                    <a:pt x="301" y="534"/>
                    <a:pt x="267" y="567"/>
                  </a:cubicBezTo>
                  <a:lnTo>
                    <a:pt x="0" y="1201"/>
                  </a:lnTo>
                  <a:lnTo>
                    <a:pt x="0" y="1235"/>
                  </a:lnTo>
                  <a:lnTo>
                    <a:pt x="0" y="1268"/>
                  </a:lnTo>
                  <a:lnTo>
                    <a:pt x="0" y="1335"/>
                  </a:lnTo>
                  <a:lnTo>
                    <a:pt x="467" y="1068"/>
                  </a:lnTo>
                  <a:cubicBezTo>
                    <a:pt x="467" y="1034"/>
                    <a:pt x="467" y="1034"/>
                    <a:pt x="467" y="1001"/>
                  </a:cubicBezTo>
                  <a:lnTo>
                    <a:pt x="467" y="968"/>
                  </a:lnTo>
                  <a:cubicBezTo>
                    <a:pt x="467" y="934"/>
                    <a:pt x="467" y="934"/>
                    <a:pt x="467" y="934"/>
                  </a:cubicBezTo>
                  <a:lnTo>
                    <a:pt x="134" y="1134"/>
                  </a:lnTo>
                  <a:lnTo>
                    <a:pt x="134" y="1134"/>
                  </a:lnTo>
                  <a:lnTo>
                    <a:pt x="367" y="634"/>
                  </a:lnTo>
                  <a:cubicBezTo>
                    <a:pt x="401" y="601"/>
                    <a:pt x="401" y="567"/>
                    <a:pt x="401" y="534"/>
                  </a:cubicBezTo>
                  <a:cubicBezTo>
                    <a:pt x="434" y="501"/>
                    <a:pt x="434" y="467"/>
                    <a:pt x="434" y="434"/>
                  </a:cubicBezTo>
                  <a:cubicBezTo>
                    <a:pt x="467" y="401"/>
                    <a:pt x="467" y="367"/>
                    <a:pt x="467" y="334"/>
                  </a:cubicBezTo>
                  <a:cubicBezTo>
                    <a:pt x="467" y="301"/>
                    <a:pt x="467" y="267"/>
                    <a:pt x="467" y="234"/>
                  </a:cubicBezTo>
                  <a:cubicBezTo>
                    <a:pt x="467" y="200"/>
                    <a:pt x="467" y="167"/>
                    <a:pt x="467" y="100"/>
                  </a:cubicBezTo>
                  <a:cubicBezTo>
                    <a:pt x="467" y="67"/>
                    <a:pt x="434" y="34"/>
                    <a:pt x="434" y="34"/>
                  </a:cubicBezTo>
                  <a:cubicBezTo>
                    <a:pt x="401" y="0"/>
                    <a:pt x="367" y="0"/>
                    <a:pt x="3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618;p54">
              <a:extLst>
                <a:ext uri="{FF2B5EF4-FFF2-40B4-BE49-F238E27FC236}">
                  <a16:creationId xmlns:a16="http://schemas.microsoft.com/office/drawing/2014/main" id="{0CAAF22E-42EA-405A-8647-3927C96FD187}"/>
                </a:ext>
              </a:extLst>
            </p:cNvPr>
            <p:cNvSpPr/>
            <p:nvPr/>
          </p:nvSpPr>
          <p:spPr>
            <a:xfrm>
              <a:off x="4204000" y="2323775"/>
              <a:ext cx="13375" cy="31700"/>
            </a:xfrm>
            <a:custGeom>
              <a:avLst/>
              <a:gdLst/>
              <a:ahLst/>
              <a:cxnLst/>
              <a:rect l="l" t="t" r="r" b="b"/>
              <a:pathLst>
                <a:path w="535" h="1268" extrusionOk="0">
                  <a:moveTo>
                    <a:pt x="347" y="142"/>
                  </a:moveTo>
                  <a:cubicBezTo>
                    <a:pt x="368" y="142"/>
                    <a:pt x="384" y="150"/>
                    <a:pt x="401" y="167"/>
                  </a:cubicBezTo>
                  <a:cubicBezTo>
                    <a:pt x="434" y="234"/>
                    <a:pt x="434" y="301"/>
                    <a:pt x="434" y="401"/>
                  </a:cubicBezTo>
                  <a:lnTo>
                    <a:pt x="434" y="668"/>
                  </a:lnTo>
                  <a:cubicBezTo>
                    <a:pt x="434" y="768"/>
                    <a:pt x="434" y="868"/>
                    <a:pt x="401" y="934"/>
                  </a:cubicBezTo>
                  <a:cubicBezTo>
                    <a:pt x="368" y="1001"/>
                    <a:pt x="334" y="1068"/>
                    <a:pt x="268" y="1101"/>
                  </a:cubicBezTo>
                  <a:cubicBezTo>
                    <a:pt x="234" y="1118"/>
                    <a:pt x="209" y="1126"/>
                    <a:pt x="188" y="1126"/>
                  </a:cubicBezTo>
                  <a:cubicBezTo>
                    <a:pt x="168" y="1126"/>
                    <a:pt x="151" y="1118"/>
                    <a:pt x="134" y="1101"/>
                  </a:cubicBezTo>
                  <a:cubicBezTo>
                    <a:pt x="101" y="1034"/>
                    <a:pt x="67" y="968"/>
                    <a:pt x="101" y="868"/>
                  </a:cubicBezTo>
                  <a:lnTo>
                    <a:pt x="101" y="601"/>
                  </a:lnTo>
                  <a:cubicBezTo>
                    <a:pt x="101" y="501"/>
                    <a:pt x="101" y="401"/>
                    <a:pt x="134" y="334"/>
                  </a:cubicBezTo>
                  <a:cubicBezTo>
                    <a:pt x="168" y="267"/>
                    <a:pt x="201" y="201"/>
                    <a:pt x="268" y="167"/>
                  </a:cubicBezTo>
                  <a:cubicBezTo>
                    <a:pt x="301" y="150"/>
                    <a:pt x="326" y="142"/>
                    <a:pt x="347" y="142"/>
                  </a:cubicBezTo>
                  <a:close/>
                  <a:moveTo>
                    <a:pt x="401" y="0"/>
                  </a:moveTo>
                  <a:cubicBezTo>
                    <a:pt x="368" y="0"/>
                    <a:pt x="301" y="0"/>
                    <a:pt x="268" y="34"/>
                  </a:cubicBezTo>
                  <a:cubicBezTo>
                    <a:pt x="234" y="67"/>
                    <a:pt x="201" y="100"/>
                    <a:pt x="168" y="134"/>
                  </a:cubicBezTo>
                  <a:cubicBezTo>
                    <a:pt x="134" y="167"/>
                    <a:pt x="101" y="234"/>
                    <a:pt x="67" y="301"/>
                  </a:cubicBezTo>
                  <a:cubicBezTo>
                    <a:pt x="34" y="334"/>
                    <a:pt x="34" y="401"/>
                    <a:pt x="34" y="467"/>
                  </a:cubicBezTo>
                  <a:cubicBezTo>
                    <a:pt x="1" y="534"/>
                    <a:pt x="1" y="601"/>
                    <a:pt x="34" y="668"/>
                  </a:cubicBezTo>
                  <a:lnTo>
                    <a:pt x="34" y="934"/>
                  </a:lnTo>
                  <a:cubicBezTo>
                    <a:pt x="1" y="1001"/>
                    <a:pt x="1" y="1068"/>
                    <a:pt x="34" y="1101"/>
                  </a:cubicBezTo>
                  <a:cubicBezTo>
                    <a:pt x="34" y="1168"/>
                    <a:pt x="34" y="1201"/>
                    <a:pt x="67" y="1235"/>
                  </a:cubicBezTo>
                  <a:cubicBezTo>
                    <a:pt x="101" y="1268"/>
                    <a:pt x="134" y="1268"/>
                    <a:pt x="168" y="1268"/>
                  </a:cubicBezTo>
                  <a:cubicBezTo>
                    <a:pt x="201" y="1268"/>
                    <a:pt x="234" y="1268"/>
                    <a:pt x="268" y="1235"/>
                  </a:cubicBezTo>
                  <a:cubicBezTo>
                    <a:pt x="334" y="1201"/>
                    <a:pt x="368" y="1168"/>
                    <a:pt x="401" y="1135"/>
                  </a:cubicBezTo>
                  <a:cubicBezTo>
                    <a:pt x="434" y="1101"/>
                    <a:pt x="468" y="1034"/>
                    <a:pt x="501" y="1001"/>
                  </a:cubicBezTo>
                  <a:cubicBezTo>
                    <a:pt x="501" y="934"/>
                    <a:pt x="534" y="868"/>
                    <a:pt x="534" y="801"/>
                  </a:cubicBezTo>
                  <a:cubicBezTo>
                    <a:pt x="534" y="734"/>
                    <a:pt x="534" y="668"/>
                    <a:pt x="534" y="634"/>
                  </a:cubicBezTo>
                  <a:lnTo>
                    <a:pt x="534" y="467"/>
                  </a:lnTo>
                  <a:lnTo>
                    <a:pt x="534" y="334"/>
                  </a:lnTo>
                  <a:cubicBezTo>
                    <a:pt x="534" y="267"/>
                    <a:pt x="534" y="234"/>
                    <a:pt x="534" y="167"/>
                  </a:cubicBezTo>
                  <a:cubicBezTo>
                    <a:pt x="534" y="134"/>
                    <a:pt x="501" y="67"/>
                    <a:pt x="501" y="34"/>
                  </a:cubicBezTo>
                  <a:cubicBezTo>
                    <a:pt x="468" y="0"/>
                    <a:pt x="434" y="0"/>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619;p54">
              <a:extLst>
                <a:ext uri="{FF2B5EF4-FFF2-40B4-BE49-F238E27FC236}">
                  <a16:creationId xmlns:a16="http://schemas.microsoft.com/office/drawing/2014/main" id="{DCA53486-2EAB-4A67-BE2F-E71C92A7B61C}"/>
                </a:ext>
              </a:extLst>
            </p:cNvPr>
            <p:cNvSpPr/>
            <p:nvPr/>
          </p:nvSpPr>
          <p:spPr>
            <a:xfrm>
              <a:off x="4221525" y="2314600"/>
              <a:ext cx="12525" cy="33375"/>
            </a:xfrm>
            <a:custGeom>
              <a:avLst/>
              <a:gdLst/>
              <a:ahLst/>
              <a:cxnLst/>
              <a:rect l="l" t="t" r="r" b="b"/>
              <a:pathLst>
                <a:path w="501" h="1335" extrusionOk="0">
                  <a:moveTo>
                    <a:pt x="367" y="0"/>
                  </a:moveTo>
                  <a:cubicBezTo>
                    <a:pt x="334" y="0"/>
                    <a:pt x="300" y="0"/>
                    <a:pt x="267" y="34"/>
                  </a:cubicBezTo>
                  <a:cubicBezTo>
                    <a:pt x="200" y="34"/>
                    <a:pt x="167" y="67"/>
                    <a:pt x="134" y="101"/>
                  </a:cubicBezTo>
                  <a:cubicBezTo>
                    <a:pt x="100" y="167"/>
                    <a:pt x="100" y="201"/>
                    <a:pt x="67" y="234"/>
                  </a:cubicBezTo>
                  <a:cubicBezTo>
                    <a:pt x="34" y="301"/>
                    <a:pt x="34" y="334"/>
                    <a:pt x="34" y="401"/>
                  </a:cubicBezTo>
                  <a:cubicBezTo>
                    <a:pt x="0" y="434"/>
                    <a:pt x="0" y="467"/>
                    <a:pt x="34" y="534"/>
                  </a:cubicBezTo>
                  <a:lnTo>
                    <a:pt x="67" y="534"/>
                  </a:lnTo>
                  <a:lnTo>
                    <a:pt x="67" y="501"/>
                  </a:lnTo>
                  <a:cubicBezTo>
                    <a:pt x="67" y="501"/>
                    <a:pt x="67" y="467"/>
                    <a:pt x="67" y="467"/>
                  </a:cubicBezTo>
                  <a:lnTo>
                    <a:pt x="67" y="367"/>
                  </a:lnTo>
                  <a:cubicBezTo>
                    <a:pt x="67" y="334"/>
                    <a:pt x="100" y="334"/>
                    <a:pt x="100" y="301"/>
                  </a:cubicBezTo>
                  <a:cubicBezTo>
                    <a:pt x="100" y="267"/>
                    <a:pt x="134" y="234"/>
                    <a:pt x="134" y="234"/>
                  </a:cubicBezTo>
                  <a:cubicBezTo>
                    <a:pt x="167" y="201"/>
                    <a:pt x="200" y="167"/>
                    <a:pt x="200" y="167"/>
                  </a:cubicBezTo>
                  <a:cubicBezTo>
                    <a:pt x="234" y="151"/>
                    <a:pt x="259" y="142"/>
                    <a:pt x="280" y="142"/>
                  </a:cubicBezTo>
                  <a:cubicBezTo>
                    <a:pt x="300" y="142"/>
                    <a:pt x="317" y="151"/>
                    <a:pt x="334" y="167"/>
                  </a:cubicBezTo>
                  <a:cubicBezTo>
                    <a:pt x="334" y="201"/>
                    <a:pt x="367" y="234"/>
                    <a:pt x="367" y="301"/>
                  </a:cubicBezTo>
                  <a:cubicBezTo>
                    <a:pt x="367" y="334"/>
                    <a:pt x="367" y="367"/>
                    <a:pt x="367" y="434"/>
                  </a:cubicBezTo>
                  <a:cubicBezTo>
                    <a:pt x="334" y="467"/>
                    <a:pt x="334" y="501"/>
                    <a:pt x="300" y="534"/>
                  </a:cubicBezTo>
                  <a:lnTo>
                    <a:pt x="34" y="1168"/>
                  </a:lnTo>
                  <a:lnTo>
                    <a:pt x="0" y="1235"/>
                  </a:lnTo>
                  <a:lnTo>
                    <a:pt x="0" y="1268"/>
                  </a:lnTo>
                  <a:lnTo>
                    <a:pt x="0" y="1335"/>
                  </a:lnTo>
                  <a:lnTo>
                    <a:pt x="467" y="1068"/>
                  </a:lnTo>
                  <a:lnTo>
                    <a:pt x="501" y="1068"/>
                  </a:lnTo>
                  <a:cubicBezTo>
                    <a:pt x="501" y="1035"/>
                    <a:pt x="501" y="1035"/>
                    <a:pt x="501" y="1001"/>
                  </a:cubicBezTo>
                  <a:lnTo>
                    <a:pt x="501" y="968"/>
                  </a:lnTo>
                  <a:cubicBezTo>
                    <a:pt x="501" y="934"/>
                    <a:pt x="501" y="934"/>
                    <a:pt x="501" y="934"/>
                  </a:cubicBezTo>
                  <a:lnTo>
                    <a:pt x="467" y="934"/>
                  </a:lnTo>
                  <a:lnTo>
                    <a:pt x="134" y="1135"/>
                  </a:lnTo>
                  <a:lnTo>
                    <a:pt x="401" y="634"/>
                  </a:lnTo>
                  <a:cubicBezTo>
                    <a:pt x="401" y="601"/>
                    <a:pt x="401" y="568"/>
                    <a:pt x="434" y="534"/>
                  </a:cubicBezTo>
                  <a:cubicBezTo>
                    <a:pt x="467" y="501"/>
                    <a:pt x="467" y="467"/>
                    <a:pt x="467" y="434"/>
                  </a:cubicBezTo>
                  <a:cubicBezTo>
                    <a:pt x="467" y="401"/>
                    <a:pt x="467" y="367"/>
                    <a:pt x="501" y="334"/>
                  </a:cubicBezTo>
                  <a:cubicBezTo>
                    <a:pt x="501" y="301"/>
                    <a:pt x="501" y="267"/>
                    <a:pt x="501" y="234"/>
                  </a:cubicBezTo>
                  <a:cubicBezTo>
                    <a:pt x="501" y="201"/>
                    <a:pt x="501" y="134"/>
                    <a:pt x="501" y="101"/>
                  </a:cubicBezTo>
                  <a:cubicBezTo>
                    <a:pt x="467" y="67"/>
                    <a:pt x="467" y="34"/>
                    <a:pt x="434" y="34"/>
                  </a:cubicBezTo>
                  <a:cubicBezTo>
                    <a:pt x="434" y="0"/>
                    <a:pt x="401" y="0"/>
                    <a:pt x="3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620;p54">
              <a:extLst>
                <a:ext uri="{FF2B5EF4-FFF2-40B4-BE49-F238E27FC236}">
                  <a16:creationId xmlns:a16="http://schemas.microsoft.com/office/drawing/2014/main" id="{FBDB0D81-DE29-47C6-B275-C4A8F88A7872}"/>
                </a:ext>
              </a:extLst>
            </p:cNvPr>
            <p:cNvSpPr/>
            <p:nvPr/>
          </p:nvSpPr>
          <p:spPr>
            <a:xfrm>
              <a:off x="4237375" y="2303750"/>
              <a:ext cx="13350" cy="32550"/>
            </a:xfrm>
            <a:custGeom>
              <a:avLst/>
              <a:gdLst/>
              <a:ahLst/>
              <a:cxnLst/>
              <a:rect l="l" t="t" r="r" b="b"/>
              <a:pathLst>
                <a:path w="534" h="1302" extrusionOk="0">
                  <a:moveTo>
                    <a:pt x="334" y="176"/>
                  </a:moveTo>
                  <a:cubicBezTo>
                    <a:pt x="359" y="176"/>
                    <a:pt x="384" y="184"/>
                    <a:pt x="400" y="201"/>
                  </a:cubicBezTo>
                  <a:cubicBezTo>
                    <a:pt x="434" y="268"/>
                    <a:pt x="434" y="334"/>
                    <a:pt x="434" y="401"/>
                  </a:cubicBezTo>
                  <a:lnTo>
                    <a:pt x="434" y="701"/>
                  </a:lnTo>
                  <a:cubicBezTo>
                    <a:pt x="434" y="801"/>
                    <a:pt x="400" y="868"/>
                    <a:pt x="400" y="968"/>
                  </a:cubicBezTo>
                  <a:cubicBezTo>
                    <a:pt x="367" y="1035"/>
                    <a:pt x="300" y="1068"/>
                    <a:pt x="267" y="1102"/>
                  </a:cubicBezTo>
                  <a:cubicBezTo>
                    <a:pt x="234" y="1118"/>
                    <a:pt x="209" y="1127"/>
                    <a:pt x="188" y="1127"/>
                  </a:cubicBezTo>
                  <a:cubicBezTo>
                    <a:pt x="167" y="1127"/>
                    <a:pt x="150" y="1118"/>
                    <a:pt x="133" y="1102"/>
                  </a:cubicBezTo>
                  <a:cubicBezTo>
                    <a:pt x="100" y="1035"/>
                    <a:pt x="67" y="968"/>
                    <a:pt x="67" y="901"/>
                  </a:cubicBezTo>
                  <a:lnTo>
                    <a:pt x="67" y="601"/>
                  </a:lnTo>
                  <a:cubicBezTo>
                    <a:pt x="67" y="535"/>
                    <a:pt x="100" y="434"/>
                    <a:pt x="133" y="368"/>
                  </a:cubicBezTo>
                  <a:cubicBezTo>
                    <a:pt x="167" y="301"/>
                    <a:pt x="200" y="234"/>
                    <a:pt x="267" y="201"/>
                  </a:cubicBezTo>
                  <a:cubicBezTo>
                    <a:pt x="284" y="184"/>
                    <a:pt x="309" y="176"/>
                    <a:pt x="334" y="176"/>
                  </a:cubicBezTo>
                  <a:close/>
                  <a:moveTo>
                    <a:pt x="400" y="1"/>
                  </a:moveTo>
                  <a:cubicBezTo>
                    <a:pt x="334" y="1"/>
                    <a:pt x="300" y="34"/>
                    <a:pt x="267" y="68"/>
                  </a:cubicBezTo>
                  <a:cubicBezTo>
                    <a:pt x="234" y="68"/>
                    <a:pt x="167" y="101"/>
                    <a:pt x="133" y="168"/>
                  </a:cubicBezTo>
                  <a:cubicBezTo>
                    <a:pt x="100" y="201"/>
                    <a:pt x="67" y="268"/>
                    <a:pt x="67" y="301"/>
                  </a:cubicBezTo>
                  <a:cubicBezTo>
                    <a:pt x="33" y="368"/>
                    <a:pt x="33" y="434"/>
                    <a:pt x="0" y="468"/>
                  </a:cubicBezTo>
                  <a:cubicBezTo>
                    <a:pt x="0" y="535"/>
                    <a:pt x="0" y="601"/>
                    <a:pt x="0" y="668"/>
                  </a:cubicBezTo>
                  <a:lnTo>
                    <a:pt x="0" y="968"/>
                  </a:lnTo>
                  <a:cubicBezTo>
                    <a:pt x="0" y="1002"/>
                    <a:pt x="0" y="1068"/>
                    <a:pt x="0" y="1135"/>
                  </a:cubicBezTo>
                  <a:cubicBezTo>
                    <a:pt x="33" y="1168"/>
                    <a:pt x="33" y="1202"/>
                    <a:pt x="67" y="1235"/>
                  </a:cubicBezTo>
                  <a:cubicBezTo>
                    <a:pt x="67" y="1268"/>
                    <a:pt x="100" y="1302"/>
                    <a:pt x="133" y="1302"/>
                  </a:cubicBezTo>
                  <a:cubicBezTo>
                    <a:pt x="200" y="1302"/>
                    <a:pt x="234" y="1268"/>
                    <a:pt x="267" y="1268"/>
                  </a:cubicBezTo>
                  <a:cubicBezTo>
                    <a:pt x="334" y="1235"/>
                    <a:pt x="367" y="1202"/>
                    <a:pt x="400" y="1168"/>
                  </a:cubicBezTo>
                  <a:cubicBezTo>
                    <a:pt x="434" y="1102"/>
                    <a:pt x="467" y="1068"/>
                    <a:pt x="467" y="1002"/>
                  </a:cubicBezTo>
                  <a:cubicBezTo>
                    <a:pt x="500" y="935"/>
                    <a:pt x="534" y="901"/>
                    <a:pt x="534" y="835"/>
                  </a:cubicBezTo>
                  <a:cubicBezTo>
                    <a:pt x="534" y="768"/>
                    <a:pt x="534" y="701"/>
                    <a:pt x="534" y="635"/>
                  </a:cubicBezTo>
                  <a:lnTo>
                    <a:pt x="534" y="368"/>
                  </a:lnTo>
                  <a:cubicBezTo>
                    <a:pt x="534" y="301"/>
                    <a:pt x="534" y="234"/>
                    <a:pt x="534" y="168"/>
                  </a:cubicBezTo>
                  <a:cubicBezTo>
                    <a:pt x="534" y="134"/>
                    <a:pt x="500" y="101"/>
                    <a:pt x="467" y="68"/>
                  </a:cubicBezTo>
                  <a:cubicBezTo>
                    <a:pt x="467" y="34"/>
                    <a:pt x="434" y="34"/>
                    <a:pt x="4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621;p54">
              <a:extLst>
                <a:ext uri="{FF2B5EF4-FFF2-40B4-BE49-F238E27FC236}">
                  <a16:creationId xmlns:a16="http://schemas.microsoft.com/office/drawing/2014/main" id="{021EC7CB-4BD8-443A-AB60-B95FC5DDB0FA}"/>
                </a:ext>
              </a:extLst>
            </p:cNvPr>
            <p:cNvSpPr/>
            <p:nvPr/>
          </p:nvSpPr>
          <p:spPr>
            <a:xfrm>
              <a:off x="4311575" y="2257900"/>
              <a:ext cx="15875" cy="37550"/>
            </a:xfrm>
            <a:custGeom>
              <a:avLst/>
              <a:gdLst/>
              <a:ahLst/>
              <a:cxnLst/>
              <a:rect l="l" t="t" r="r" b="b"/>
              <a:pathLst>
                <a:path w="635" h="1502" extrusionOk="0">
                  <a:moveTo>
                    <a:pt x="601" y="0"/>
                  </a:moveTo>
                  <a:lnTo>
                    <a:pt x="568" y="34"/>
                  </a:lnTo>
                  <a:cubicBezTo>
                    <a:pt x="535" y="34"/>
                    <a:pt x="535" y="34"/>
                    <a:pt x="535" y="67"/>
                  </a:cubicBezTo>
                  <a:cubicBezTo>
                    <a:pt x="535" y="67"/>
                    <a:pt x="535" y="100"/>
                    <a:pt x="535" y="100"/>
                  </a:cubicBezTo>
                  <a:lnTo>
                    <a:pt x="301" y="867"/>
                  </a:lnTo>
                  <a:lnTo>
                    <a:pt x="101" y="334"/>
                  </a:lnTo>
                  <a:lnTo>
                    <a:pt x="101" y="300"/>
                  </a:lnTo>
                  <a:lnTo>
                    <a:pt x="68" y="300"/>
                  </a:lnTo>
                  <a:lnTo>
                    <a:pt x="34" y="334"/>
                  </a:lnTo>
                  <a:lnTo>
                    <a:pt x="1" y="367"/>
                  </a:lnTo>
                  <a:cubicBezTo>
                    <a:pt x="1" y="367"/>
                    <a:pt x="1" y="400"/>
                    <a:pt x="1" y="400"/>
                  </a:cubicBezTo>
                  <a:lnTo>
                    <a:pt x="1" y="1501"/>
                  </a:lnTo>
                  <a:lnTo>
                    <a:pt x="68" y="1501"/>
                  </a:lnTo>
                  <a:cubicBezTo>
                    <a:pt x="68" y="1468"/>
                    <a:pt x="68" y="1468"/>
                    <a:pt x="68" y="1468"/>
                  </a:cubicBezTo>
                  <a:cubicBezTo>
                    <a:pt x="68" y="1435"/>
                    <a:pt x="68" y="1435"/>
                    <a:pt x="68" y="1435"/>
                  </a:cubicBezTo>
                  <a:lnTo>
                    <a:pt x="68" y="634"/>
                  </a:lnTo>
                  <a:lnTo>
                    <a:pt x="234" y="1034"/>
                  </a:lnTo>
                  <a:cubicBezTo>
                    <a:pt x="268" y="1068"/>
                    <a:pt x="268" y="1068"/>
                    <a:pt x="268" y="1068"/>
                  </a:cubicBezTo>
                  <a:lnTo>
                    <a:pt x="301" y="1068"/>
                  </a:lnTo>
                  <a:lnTo>
                    <a:pt x="334" y="1034"/>
                  </a:lnTo>
                  <a:lnTo>
                    <a:pt x="368" y="1034"/>
                  </a:lnTo>
                  <a:cubicBezTo>
                    <a:pt x="368" y="1001"/>
                    <a:pt x="368" y="968"/>
                    <a:pt x="368" y="968"/>
                  </a:cubicBezTo>
                  <a:lnTo>
                    <a:pt x="535" y="367"/>
                  </a:lnTo>
                  <a:lnTo>
                    <a:pt x="535" y="1168"/>
                  </a:lnTo>
                  <a:cubicBezTo>
                    <a:pt x="535" y="1168"/>
                    <a:pt x="535" y="1168"/>
                    <a:pt x="535" y="1201"/>
                  </a:cubicBezTo>
                  <a:lnTo>
                    <a:pt x="568" y="1201"/>
                  </a:lnTo>
                  <a:lnTo>
                    <a:pt x="601" y="1168"/>
                  </a:lnTo>
                  <a:cubicBezTo>
                    <a:pt x="601" y="1168"/>
                    <a:pt x="635" y="1134"/>
                    <a:pt x="635" y="1134"/>
                  </a:cubicBezTo>
                  <a:cubicBezTo>
                    <a:pt x="635" y="1134"/>
                    <a:pt x="635" y="1101"/>
                    <a:pt x="635" y="1101"/>
                  </a:cubicBezTo>
                  <a:lnTo>
                    <a:pt x="635" y="34"/>
                  </a:lnTo>
                  <a:cubicBezTo>
                    <a:pt x="635" y="0"/>
                    <a:pt x="635" y="0"/>
                    <a:pt x="6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622;p54">
              <a:extLst>
                <a:ext uri="{FF2B5EF4-FFF2-40B4-BE49-F238E27FC236}">
                  <a16:creationId xmlns:a16="http://schemas.microsoft.com/office/drawing/2014/main" id="{FB63EFCB-5DCE-4578-A24E-7AA1C337E4D5}"/>
                </a:ext>
              </a:extLst>
            </p:cNvPr>
            <p:cNvSpPr/>
            <p:nvPr/>
          </p:nvSpPr>
          <p:spPr>
            <a:xfrm>
              <a:off x="4330775" y="2257050"/>
              <a:ext cx="11700" cy="25050"/>
            </a:xfrm>
            <a:custGeom>
              <a:avLst/>
              <a:gdLst/>
              <a:ahLst/>
              <a:cxnLst/>
              <a:rect l="l" t="t" r="r" b="b"/>
              <a:pathLst>
                <a:path w="468" h="1002" extrusionOk="0">
                  <a:moveTo>
                    <a:pt x="367" y="468"/>
                  </a:moveTo>
                  <a:lnTo>
                    <a:pt x="367" y="501"/>
                  </a:lnTo>
                  <a:cubicBezTo>
                    <a:pt x="367" y="535"/>
                    <a:pt x="367" y="601"/>
                    <a:pt x="367" y="635"/>
                  </a:cubicBezTo>
                  <a:cubicBezTo>
                    <a:pt x="367" y="668"/>
                    <a:pt x="367" y="701"/>
                    <a:pt x="334" y="735"/>
                  </a:cubicBezTo>
                  <a:cubicBezTo>
                    <a:pt x="334" y="735"/>
                    <a:pt x="300" y="768"/>
                    <a:pt x="300" y="801"/>
                  </a:cubicBezTo>
                  <a:cubicBezTo>
                    <a:pt x="267" y="835"/>
                    <a:pt x="234" y="835"/>
                    <a:pt x="200" y="868"/>
                  </a:cubicBezTo>
                  <a:lnTo>
                    <a:pt x="100" y="868"/>
                  </a:lnTo>
                  <a:lnTo>
                    <a:pt x="100" y="835"/>
                  </a:lnTo>
                  <a:cubicBezTo>
                    <a:pt x="100" y="835"/>
                    <a:pt x="100" y="835"/>
                    <a:pt x="100" y="801"/>
                  </a:cubicBezTo>
                  <a:cubicBezTo>
                    <a:pt x="100" y="768"/>
                    <a:pt x="100" y="735"/>
                    <a:pt x="133" y="701"/>
                  </a:cubicBezTo>
                  <a:cubicBezTo>
                    <a:pt x="167" y="635"/>
                    <a:pt x="200" y="601"/>
                    <a:pt x="267" y="568"/>
                  </a:cubicBezTo>
                  <a:lnTo>
                    <a:pt x="367" y="468"/>
                  </a:lnTo>
                  <a:close/>
                  <a:moveTo>
                    <a:pt x="334" y="1"/>
                  </a:moveTo>
                  <a:cubicBezTo>
                    <a:pt x="300" y="1"/>
                    <a:pt x="267" y="1"/>
                    <a:pt x="267" y="34"/>
                  </a:cubicBezTo>
                  <a:cubicBezTo>
                    <a:pt x="234" y="34"/>
                    <a:pt x="200" y="68"/>
                    <a:pt x="167" y="101"/>
                  </a:cubicBezTo>
                  <a:lnTo>
                    <a:pt x="100" y="168"/>
                  </a:lnTo>
                  <a:cubicBezTo>
                    <a:pt x="100" y="201"/>
                    <a:pt x="67" y="234"/>
                    <a:pt x="67" y="268"/>
                  </a:cubicBezTo>
                  <a:cubicBezTo>
                    <a:pt x="67" y="301"/>
                    <a:pt x="67" y="334"/>
                    <a:pt x="67" y="368"/>
                  </a:cubicBezTo>
                  <a:lnTo>
                    <a:pt x="67" y="401"/>
                  </a:lnTo>
                  <a:lnTo>
                    <a:pt x="133" y="401"/>
                  </a:lnTo>
                  <a:lnTo>
                    <a:pt x="133" y="368"/>
                  </a:lnTo>
                  <a:cubicBezTo>
                    <a:pt x="133" y="334"/>
                    <a:pt x="167" y="301"/>
                    <a:pt x="167" y="268"/>
                  </a:cubicBezTo>
                  <a:cubicBezTo>
                    <a:pt x="200" y="234"/>
                    <a:pt x="234" y="234"/>
                    <a:pt x="234" y="201"/>
                  </a:cubicBezTo>
                  <a:lnTo>
                    <a:pt x="334" y="201"/>
                  </a:lnTo>
                  <a:cubicBezTo>
                    <a:pt x="367" y="234"/>
                    <a:pt x="367" y="268"/>
                    <a:pt x="367" y="301"/>
                  </a:cubicBezTo>
                  <a:lnTo>
                    <a:pt x="367" y="334"/>
                  </a:lnTo>
                  <a:lnTo>
                    <a:pt x="234" y="468"/>
                  </a:lnTo>
                  <a:lnTo>
                    <a:pt x="133" y="535"/>
                  </a:lnTo>
                  <a:cubicBezTo>
                    <a:pt x="100" y="568"/>
                    <a:pt x="67" y="601"/>
                    <a:pt x="67" y="635"/>
                  </a:cubicBezTo>
                  <a:cubicBezTo>
                    <a:pt x="33" y="668"/>
                    <a:pt x="33" y="735"/>
                    <a:pt x="33" y="768"/>
                  </a:cubicBezTo>
                  <a:cubicBezTo>
                    <a:pt x="0" y="801"/>
                    <a:pt x="0" y="835"/>
                    <a:pt x="33" y="901"/>
                  </a:cubicBezTo>
                  <a:cubicBezTo>
                    <a:pt x="0" y="901"/>
                    <a:pt x="0" y="935"/>
                    <a:pt x="33" y="935"/>
                  </a:cubicBezTo>
                  <a:cubicBezTo>
                    <a:pt x="33" y="968"/>
                    <a:pt x="33" y="968"/>
                    <a:pt x="67" y="1002"/>
                  </a:cubicBezTo>
                  <a:lnTo>
                    <a:pt x="100" y="1002"/>
                  </a:lnTo>
                  <a:cubicBezTo>
                    <a:pt x="133" y="1002"/>
                    <a:pt x="167" y="968"/>
                    <a:pt x="200" y="968"/>
                  </a:cubicBezTo>
                  <a:cubicBezTo>
                    <a:pt x="200" y="968"/>
                    <a:pt x="234" y="935"/>
                    <a:pt x="234" y="935"/>
                  </a:cubicBezTo>
                  <a:cubicBezTo>
                    <a:pt x="267" y="901"/>
                    <a:pt x="300" y="901"/>
                    <a:pt x="300" y="868"/>
                  </a:cubicBezTo>
                  <a:cubicBezTo>
                    <a:pt x="334" y="835"/>
                    <a:pt x="334" y="835"/>
                    <a:pt x="367" y="801"/>
                  </a:cubicBezTo>
                  <a:cubicBezTo>
                    <a:pt x="367" y="801"/>
                    <a:pt x="367" y="801"/>
                    <a:pt x="367" y="835"/>
                  </a:cubicBezTo>
                  <a:lnTo>
                    <a:pt x="400" y="835"/>
                  </a:lnTo>
                  <a:lnTo>
                    <a:pt x="434" y="801"/>
                  </a:lnTo>
                  <a:lnTo>
                    <a:pt x="467" y="768"/>
                  </a:lnTo>
                  <a:cubicBezTo>
                    <a:pt x="467" y="768"/>
                    <a:pt x="467" y="735"/>
                    <a:pt x="467" y="735"/>
                  </a:cubicBezTo>
                  <a:lnTo>
                    <a:pt x="467" y="234"/>
                  </a:lnTo>
                  <a:cubicBezTo>
                    <a:pt x="467" y="201"/>
                    <a:pt x="467" y="134"/>
                    <a:pt x="467" y="101"/>
                  </a:cubicBezTo>
                  <a:cubicBezTo>
                    <a:pt x="467" y="68"/>
                    <a:pt x="434" y="34"/>
                    <a:pt x="400" y="34"/>
                  </a:cubicBezTo>
                  <a:cubicBezTo>
                    <a:pt x="400" y="1"/>
                    <a:pt x="367" y="1"/>
                    <a:pt x="3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623;p54">
              <a:extLst>
                <a:ext uri="{FF2B5EF4-FFF2-40B4-BE49-F238E27FC236}">
                  <a16:creationId xmlns:a16="http://schemas.microsoft.com/office/drawing/2014/main" id="{72AAF107-1072-4A2B-AEF1-31C993AE73AD}"/>
                </a:ext>
              </a:extLst>
            </p:cNvPr>
            <p:cNvSpPr/>
            <p:nvPr/>
          </p:nvSpPr>
          <p:spPr>
            <a:xfrm>
              <a:off x="4346600" y="2247875"/>
              <a:ext cx="11700" cy="34225"/>
            </a:xfrm>
            <a:custGeom>
              <a:avLst/>
              <a:gdLst/>
              <a:ahLst/>
              <a:cxnLst/>
              <a:rect l="l" t="t" r="r" b="b"/>
              <a:pathLst>
                <a:path w="468" h="1369" extrusionOk="0">
                  <a:moveTo>
                    <a:pt x="401" y="1"/>
                  </a:moveTo>
                  <a:lnTo>
                    <a:pt x="401" y="34"/>
                  </a:lnTo>
                  <a:cubicBezTo>
                    <a:pt x="401" y="34"/>
                    <a:pt x="401" y="68"/>
                    <a:pt x="401" y="68"/>
                  </a:cubicBezTo>
                  <a:lnTo>
                    <a:pt x="234" y="735"/>
                  </a:lnTo>
                  <a:lnTo>
                    <a:pt x="68" y="268"/>
                  </a:lnTo>
                  <a:lnTo>
                    <a:pt x="68" y="234"/>
                  </a:lnTo>
                  <a:lnTo>
                    <a:pt x="34" y="234"/>
                  </a:lnTo>
                  <a:lnTo>
                    <a:pt x="1" y="268"/>
                  </a:lnTo>
                  <a:lnTo>
                    <a:pt x="1" y="301"/>
                  </a:lnTo>
                  <a:cubicBezTo>
                    <a:pt x="1" y="301"/>
                    <a:pt x="1" y="301"/>
                    <a:pt x="1" y="334"/>
                  </a:cubicBezTo>
                  <a:lnTo>
                    <a:pt x="201" y="935"/>
                  </a:lnTo>
                  <a:lnTo>
                    <a:pt x="101" y="1369"/>
                  </a:lnTo>
                  <a:lnTo>
                    <a:pt x="134" y="1369"/>
                  </a:lnTo>
                  <a:cubicBezTo>
                    <a:pt x="168" y="1335"/>
                    <a:pt x="168" y="1335"/>
                    <a:pt x="168" y="1335"/>
                  </a:cubicBezTo>
                  <a:cubicBezTo>
                    <a:pt x="168" y="1335"/>
                    <a:pt x="168" y="1302"/>
                    <a:pt x="168" y="1302"/>
                  </a:cubicBezTo>
                  <a:lnTo>
                    <a:pt x="46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624;p54">
              <a:extLst>
                <a:ext uri="{FF2B5EF4-FFF2-40B4-BE49-F238E27FC236}">
                  <a16:creationId xmlns:a16="http://schemas.microsoft.com/office/drawing/2014/main" id="{ACD24695-069A-4B69-9583-6F3B00E99320}"/>
                </a:ext>
              </a:extLst>
            </p:cNvPr>
            <p:cNvSpPr/>
            <p:nvPr/>
          </p:nvSpPr>
          <p:spPr>
            <a:xfrm>
              <a:off x="4368300" y="2229550"/>
              <a:ext cx="13350" cy="34200"/>
            </a:xfrm>
            <a:custGeom>
              <a:avLst/>
              <a:gdLst/>
              <a:ahLst/>
              <a:cxnLst/>
              <a:rect l="l" t="t" r="r" b="b"/>
              <a:pathLst>
                <a:path w="534" h="1368" extrusionOk="0">
                  <a:moveTo>
                    <a:pt x="367" y="0"/>
                  </a:moveTo>
                  <a:cubicBezTo>
                    <a:pt x="334" y="0"/>
                    <a:pt x="300" y="0"/>
                    <a:pt x="267" y="33"/>
                  </a:cubicBezTo>
                  <a:cubicBezTo>
                    <a:pt x="234" y="67"/>
                    <a:pt x="200" y="100"/>
                    <a:pt x="167" y="133"/>
                  </a:cubicBezTo>
                  <a:cubicBezTo>
                    <a:pt x="134" y="167"/>
                    <a:pt x="100" y="200"/>
                    <a:pt x="100" y="267"/>
                  </a:cubicBezTo>
                  <a:cubicBezTo>
                    <a:pt x="67" y="300"/>
                    <a:pt x="33" y="334"/>
                    <a:pt x="33" y="400"/>
                  </a:cubicBezTo>
                  <a:cubicBezTo>
                    <a:pt x="33" y="434"/>
                    <a:pt x="0" y="500"/>
                    <a:pt x="0" y="534"/>
                  </a:cubicBezTo>
                  <a:lnTo>
                    <a:pt x="67" y="500"/>
                  </a:lnTo>
                  <a:lnTo>
                    <a:pt x="67" y="467"/>
                  </a:lnTo>
                  <a:cubicBezTo>
                    <a:pt x="67" y="434"/>
                    <a:pt x="67" y="400"/>
                    <a:pt x="67" y="400"/>
                  </a:cubicBezTo>
                  <a:cubicBezTo>
                    <a:pt x="67" y="367"/>
                    <a:pt x="67" y="334"/>
                    <a:pt x="100" y="300"/>
                  </a:cubicBezTo>
                  <a:cubicBezTo>
                    <a:pt x="100" y="267"/>
                    <a:pt x="134" y="267"/>
                    <a:pt x="134" y="234"/>
                  </a:cubicBezTo>
                  <a:cubicBezTo>
                    <a:pt x="167" y="200"/>
                    <a:pt x="167" y="200"/>
                    <a:pt x="200" y="167"/>
                  </a:cubicBezTo>
                  <a:lnTo>
                    <a:pt x="300" y="167"/>
                  </a:lnTo>
                  <a:cubicBezTo>
                    <a:pt x="334" y="234"/>
                    <a:pt x="334" y="267"/>
                    <a:pt x="334" y="300"/>
                  </a:cubicBezTo>
                  <a:cubicBezTo>
                    <a:pt x="334" y="367"/>
                    <a:pt x="334" y="400"/>
                    <a:pt x="334" y="434"/>
                  </a:cubicBezTo>
                  <a:cubicBezTo>
                    <a:pt x="334" y="467"/>
                    <a:pt x="300" y="534"/>
                    <a:pt x="300" y="567"/>
                  </a:cubicBezTo>
                  <a:lnTo>
                    <a:pt x="33" y="1201"/>
                  </a:lnTo>
                  <a:lnTo>
                    <a:pt x="33" y="1234"/>
                  </a:lnTo>
                  <a:cubicBezTo>
                    <a:pt x="33" y="1234"/>
                    <a:pt x="33" y="1268"/>
                    <a:pt x="33" y="1268"/>
                  </a:cubicBezTo>
                  <a:lnTo>
                    <a:pt x="33" y="1334"/>
                  </a:lnTo>
                  <a:lnTo>
                    <a:pt x="33" y="1368"/>
                  </a:lnTo>
                  <a:lnTo>
                    <a:pt x="500" y="1067"/>
                  </a:lnTo>
                  <a:cubicBezTo>
                    <a:pt x="500" y="1034"/>
                    <a:pt x="500" y="1034"/>
                    <a:pt x="500" y="1034"/>
                  </a:cubicBezTo>
                  <a:lnTo>
                    <a:pt x="500" y="967"/>
                  </a:lnTo>
                  <a:cubicBezTo>
                    <a:pt x="534" y="967"/>
                    <a:pt x="534" y="934"/>
                    <a:pt x="500" y="934"/>
                  </a:cubicBezTo>
                  <a:lnTo>
                    <a:pt x="167" y="1134"/>
                  </a:lnTo>
                  <a:lnTo>
                    <a:pt x="434" y="634"/>
                  </a:lnTo>
                  <a:cubicBezTo>
                    <a:pt x="434" y="600"/>
                    <a:pt x="467" y="567"/>
                    <a:pt x="467" y="534"/>
                  </a:cubicBezTo>
                  <a:cubicBezTo>
                    <a:pt x="467" y="500"/>
                    <a:pt x="500" y="467"/>
                    <a:pt x="500" y="434"/>
                  </a:cubicBezTo>
                  <a:cubicBezTo>
                    <a:pt x="500" y="400"/>
                    <a:pt x="500" y="367"/>
                    <a:pt x="500" y="334"/>
                  </a:cubicBezTo>
                  <a:cubicBezTo>
                    <a:pt x="500" y="300"/>
                    <a:pt x="500" y="267"/>
                    <a:pt x="500" y="234"/>
                  </a:cubicBezTo>
                  <a:cubicBezTo>
                    <a:pt x="500" y="200"/>
                    <a:pt x="500" y="167"/>
                    <a:pt x="500" y="133"/>
                  </a:cubicBezTo>
                  <a:cubicBezTo>
                    <a:pt x="500" y="100"/>
                    <a:pt x="467" y="67"/>
                    <a:pt x="467" y="33"/>
                  </a:cubicBezTo>
                  <a:cubicBezTo>
                    <a:pt x="434" y="0"/>
                    <a:pt x="400" y="0"/>
                    <a:pt x="3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625;p54">
              <a:extLst>
                <a:ext uri="{FF2B5EF4-FFF2-40B4-BE49-F238E27FC236}">
                  <a16:creationId xmlns:a16="http://schemas.microsoft.com/office/drawing/2014/main" id="{6E1FDF82-9557-4494-9353-42972666CFFC}"/>
                </a:ext>
              </a:extLst>
            </p:cNvPr>
            <p:cNvSpPr/>
            <p:nvPr/>
          </p:nvSpPr>
          <p:spPr>
            <a:xfrm>
              <a:off x="4384125" y="2219525"/>
              <a:ext cx="13375" cy="32550"/>
            </a:xfrm>
            <a:custGeom>
              <a:avLst/>
              <a:gdLst/>
              <a:ahLst/>
              <a:cxnLst/>
              <a:rect l="l" t="t" r="r" b="b"/>
              <a:pathLst>
                <a:path w="535" h="1302" extrusionOk="0">
                  <a:moveTo>
                    <a:pt x="314" y="176"/>
                  </a:moveTo>
                  <a:cubicBezTo>
                    <a:pt x="334" y="176"/>
                    <a:pt x="351" y="184"/>
                    <a:pt x="368" y="201"/>
                  </a:cubicBezTo>
                  <a:cubicBezTo>
                    <a:pt x="401" y="268"/>
                    <a:pt x="435" y="334"/>
                    <a:pt x="435" y="401"/>
                  </a:cubicBezTo>
                  <a:lnTo>
                    <a:pt x="435" y="568"/>
                  </a:lnTo>
                  <a:lnTo>
                    <a:pt x="435" y="701"/>
                  </a:lnTo>
                  <a:cubicBezTo>
                    <a:pt x="435" y="801"/>
                    <a:pt x="401" y="868"/>
                    <a:pt x="368" y="968"/>
                  </a:cubicBezTo>
                  <a:cubicBezTo>
                    <a:pt x="334" y="1035"/>
                    <a:pt x="301" y="1068"/>
                    <a:pt x="234" y="1102"/>
                  </a:cubicBezTo>
                  <a:cubicBezTo>
                    <a:pt x="218" y="1118"/>
                    <a:pt x="193" y="1127"/>
                    <a:pt x="168" y="1127"/>
                  </a:cubicBezTo>
                  <a:cubicBezTo>
                    <a:pt x="143" y="1127"/>
                    <a:pt x="118" y="1118"/>
                    <a:pt x="101" y="1102"/>
                  </a:cubicBezTo>
                  <a:cubicBezTo>
                    <a:pt x="68" y="1035"/>
                    <a:pt x="68" y="968"/>
                    <a:pt x="68" y="901"/>
                  </a:cubicBezTo>
                  <a:lnTo>
                    <a:pt x="68" y="635"/>
                  </a:lnTo>
                  <a:cubicBezTo>
                    <a:pt x="68" y="534"/>
                    <a:pt x="68" y="434"/>
                    <a:pt x="101" y="368"/>
                  </a:cubicBezTo>
                  <a:cubicBezTo>
                    <a:pt x="134" y="301"/>
                    <a:pt x="168" y="234"/>
                    <a:pt x="234" y="201"/>
                  </a:cubicBezTo>
                  <a:cubicBezTo>
                    <a:pt x="268" y="184"/>
                    <a:pt x="293" y="176"/>
                    <a:pt x="314" y="176"/>
                  </a:cubicBezTo>
                  <a:close/>
                  <a:moveTo>
                    <a:pt x="401" y="1"/>
                  </a:moveTo>
                  <a:cubicBezTo>
                    <a:pt x="334" y="1"/>
                    <a:pt x="301" y="34"/>
                    <a:pt x="268" y="67"/>
                  </a:cubicBezTo>
                  <a:cubicBezTo>
                    <a:pt x="201" y="67"/>
                    <a:pt x="168" y="101"/>
                    <a:pt x="134" y="168"/>
                  </a:cubicBezTo>
                  <a:cubicBezTo>
                    <a:pt x="101" y="201"/>
                    <a:pt x="68" y="268"/>
                    <a:pt x="68" y="301"/>
                  </a:cubicBezTo>
                  <a:cubicBezTo>
                    <a:pt x="34" y="368"/>
                    <a:pt x="1" y="434"/>
                    <a:pt x="1" y="468"/>
                  </a:cubicBezTo>
                  <a:cubicBezTo>
                    <a:pt x="1" y="534"/>
                    <a:pt x="1" y="601"/>
                    <a:pt x="1" y="668"/>
                  </a:cubicBezTo>
                  <a:lnTo>
                    <a:pt x="1" y="835"/>
                  </a:lnTo>
                  <a:lnTo>
                    <a:pt x="1" y="968"/>
                  </a:lnTo>
                  <a:cubicBezTo>
                    <a:pt x="1" y="1001"/>
                    <a:pt x="1" y="1068"/>
                    <a:pt x="1" y="1135"/>
                  </a:cubicBezTo>
                  <a:cubicBezTo>
                    <a:pt x="1" y="1168"/>
                    <a:pt x="34" y="1202"/>
                    <a:pt x="68" y="1235"/>
                  </a:cubicBezTo>
                  <a:cubicBezTo>
                    <a:pt x="68" y="1268"/>
                    <a:pt x="101" y="1302"/>
                    <a:pt x="134" y="1302"/>
                  </a:cubicBezTo>
                  <a:cubicBezTo>
                    <a:pt x="168" y="1302"/>
                    <a:pt x="234" y="1302"/>
                    <a:pt x="268" y="1268"/>
                  </a:cubicBezTo>
                  <a:cubicBezTo>
                    <a:pt x="301" y="1235"/>
                    <a:pt x="334" y="1202"/>
                    <a:pt x="401" y="1168"/>
                  </a:cubicBezTo>
                  <a:cubicBezTo>
                    <a:pt x="435" y="1102"/>
                    <a:pt x="435" y="1068"/>
                    <a:pt x="468" y="1001"/>
                  </a:cubicBezTo>
                  <a:cubicBezTo>
                    <a:pt x="501" y="935"/>
                    <a:pt x="501" y="901"/>
                    <a:pt x="535" y="835"/>
                  </a:cubicBezTo>
                  <a:cubicBezTo>
                    <a:pt x="535" y="768"/>
                    <a:pt x="535" y="701"/>
                    <a:pt x="535" y="635"/>
                  </a:cubicBezTo>
                  <a:lnTo>
                    <a:pt x="535" y="368"/>
                  </a:lnTo>
                  <a:cubicBezTo>
                    <a:pt x="535" y="301"/>
                    <a:pt x="535" y="234"/>
                    <a:pt x="535" y="201"/>
                  </a:cubicBezTo>
                  <a:cubicBezTo>
                    <a:pt x="501" y="134"/>
                    <a:pt x="501" y="101"/>
                    <a:pt x="468" y="67"/>
                  </a:cubicBezTo>
                  <a:cubicBezTo>
                    <a:pt x="435" y="34"/>
                    <a:pt x="401" y="34"/>
                    <a:pt x="4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626;p54">
              <a:extLst>
                <a:ext uri="{FF2B5EF4-FFF2-40B4-BE49-F238E27FC236}">
                  <a16:creationId xmlns:a16="http://schemas.microsoft.com/office/drawing/2014/main" id="{06F64B39-DD59-45C2-A082-AF246B9ABEDF}"/>
                </a:ext>
              </a:extLst>
            </p:cNvPr>
            <p:cNvSpPr/>
            <p:nvPr/>
          </p:nvSpPr>
          <p:spPr>
            <a:xfrm>
              <a:off x="4399975" y="2237875"/>
              <a:ext cx="2525" cy="9200"/>
            </a:xfrm>
            <a:custGeom>
              <a:avLst/>
              <a:gdLst/>
              <a:ahLst/>
              <a:cxnLst/>
              <a:rect l="l" t="t" r="r" b="b"/>
              <a:pathLst>
                <a:path w="101" h="368" extrusionOk="0">
                  <a:moveTo>
                    <a:pt x="101" y="1"/>
                  </a:moveTo>
                  <a:lnTo>
                    <a:pt x="34" y="67"/>
                  </a:lnTo>
                  <a:cubicBezTo>
                    <a:pt x="34" y="67"/>
                    <a:pt x="1" y="67"/>
                    <a:pt x="1" y="101"/>
                  </a:cubicBezTo>
                  <a:cubicBezTo>
                    <a:pt x="1" y="101"/>
                    <a:pt x="1" y="134"/>
                    <a:pt x="1" y="134"/>
                  </a:cubicBezTo>
                  <a:lnTo>
                    <a:pt x="1" y="334"/>
                  </a:lnTo>
                  <a:cubicBezTo>
                    <a:pt x="1" y="334"/>
                    <a:pt x="1" y="334"/>
                    <a:pt x="1" y="368"/>
                  </a:cubicBezTo>
                  <a:cubicBezTo>
                    <a:pt x="34" y="334"/>
                    <a:pt x="34" y="334"/>
                    <a:pt x="34" y="334"/>
                  </a:cubicBezTo>
                  <a:cubicBezTo>
                    <a:pt x="67" y="301"/>
                    <a:pt x="67" y="301"/>
                    <a:pt x="34" y="267"/>
                  </a:cubicBezTo>
                  <a:lnTo>
                    <a:pt x="10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627;p54">
              <a:extLst>
                <a:ext uri="{FF2B5EF4-FFF2-40B4-BE49-F238E27FC236}">
                  <a16:creationId xmlns:a16="http://schemas.microsoft.com/office/drawing/2014/main" id="{F02E19F7-F8AA-4D6D-BDD6-A86F63465274}"/>
                </a:ext>
              </a:extLst>
            </p:cNvPr>
            <p:cNvSpPr/>
            <p:nvPr/>
          </p:nvSpPr>
          <p:spPr>
            <a:xfrm>
              <a:off x="4414150" y="2202500"/>
              <a:ext cx="13375" cy="35400"/>
            </a:xfrm>
            <a:custGeom>
              <a:avLst/>
              <a:gdLst/>
              <a:ahLst/>
              <a:cxnLst/>
              <a:rect l="l" t="t" r="r" b="b"/>
              <a:pathLst>
                <a:path w="535" h="1416" extrusionOk="0">
                  <a:moveTo>
                    <a:pt x="409" y="1"/>
                  </a:moveTo>
                  <a:cubicBezTo>
                    <a:pt x="404" y="1"/>
                    <a:pt x="401" y="5"/>
                    <a:pt x="401" y="15"/>
                  </a:cubicBezTo>
                  <a:cubicBezTo>
                    <a:pt x="334" y="15"/>
                    <a:pt x="301" y="15"/>
                    <a:pt x="268" y="48"/>
                  </a:cubicBezTo>
                  <a:cubicBezTo>
                    <a:pt x="234" y="48"/>
                    <a:pt x="201" y="81"/>
                    <a:pt x="168" y="115"/>
                  </a:cubicBezTo>
                  <a:cubicBezTo>
                    <a:pt x="134" y="181"/>
                    <a:pt x="101" y="215"/>
                    <a:pt x="101" y="248"/>
                  </a:cubicBezTo>
                  <a:cubicBezTo>
                    <a:pt x="67" y="315"/>
                    <a:pt x="67" y="348"/>
                    <a:pt x="34" y="415"/>
                  </a:cubicBezTo>
                  <a:cubicBezTo>
                    <a:pt x="34" y="448"/>
                    <a:pt x="34" y="482"/>
                    <a:pt x="34" y="548"/>
                  </a:cubicBezTo>
                  <a:lnTo>
                    <a:pt x="67" y="515"/>
                  </a:lnTo>
                  <a:lnTo>
                    <a:pt x="67" y="482"/>
                  </a:lnTo>
                  <a:cubicBezTo>
                    <a:pt x="67" y="448"/>
                    <a:pt x="67" y="415"/>
                    <a:pt x="67" y="415"/>
                  </a:cubicBezTo>
                  <a:cubicBezTo>
                    <a:pt x="67" y="382"/>
                    <a:pt x="101" y="348"/>
                    <a:pt x="101" y="315"/>
                  </a:cubicBezTo>
                  <a:cubicBezTo>
                    <a:pt x="101" y="281"/>
                    <a:pt x="134" y="281"/>
                    <a:pt x="134" y="248"/>
                  </a:cubicBezTo>
                  <a:lnTo>
                    <a:pt x="201" y="181"/>
                  </a:lnTo>
                  <a:lnTo>
                    <a:pt x="334" y="181"/>
                  </a:lnTo>
                  <a:cubicBezTo>
                    <a:pt x="334" y="248"/>
                    <a:pt x="368" y="281"/>
                    <a:pt x="368" y="315"/>
                  </a:cubicBezTo>
                  <a:cubicBezTo>
                    <a:pt x="368" y="382"/>
                    <a:pt x="368" y="415"/>
                    <a:pt x="368" y="448"/>
                  </a:cubicBezTo>
                  <a:cubicBezTo>
                    <a:pt x="334" y="482"/>
                    <a:pt x="334" y="548"/>
                    <a:pt x="301" y="582"/>
                  </a:cubicBezTo>
                  <a:lnTo>
                    <a:pt x="34" y="1249"/>
                  </a:lnTo>
                  <a:lnTo>
                    <a:pt x="34" y="1282"/>
                  </a:lnTo>
                  <a:cubicBezTo>
                    <a:pt x="34" y="1282"/>
                    <a:pt x="34" y="1316"/>
                    <a:pt x="34" y="1316"/>
                  </a:cubicBezTo>
                  <a:lnTo>
                    <a:pt x="34" y="1382"/>
                  </a:lnTo>
                  <a:cubicBezTo>
                    <a:pt x="34" y="1416"/>
                    <a:pt x="1" y="1416"/>
                    <a:pt x="34" y="1416"/>
                  </a:cubicBezTo>
                  <a:lnTo>
                    <a:pt x="67" y="1416"/>
                  </a:lnTo>
                  <a:lnTo>
                    <a:pt x="534" y="1115"/>
                  </a:lnTo>
                  <a:cubicBezTo>
                    <a:pt x="534" y="1082"/>
                    <a:pt x="534" y="1082"/>
                    <a:pt x="534" y="1082"/>
                  </a:cubicBezTo>
                  <a:lnTo>
                    <a:pt x="534" y="949"/>
                  </a:lnTo>
                  <a:lnTo>
                    <a:pt x="201" y="1149"/>
                  </a:lnTo>
                  <a:lnTo>
                    <a:pt x="434" y="648"/>
                  </a:lnTo>
                  <a:cubicBezTo>
                    <a:pt x="434" y="615"/>
                    <a:pt x="468" y="582"/>
                    <a:pt x="468" y="548"/>
                  </a:cubicBezTo>
                  <a:cubicBezTo>
                    <a:pt x="501" y="515"/>
                    <a:pt x="501" y="482"/>
                    <a:pt x="501" y="448"/>
                  </a:cubicBezTo>
                  <a:cubicBezTo>
                    <a:pt x="501" y="415"/>
                    <a:pt x="501" y="382"/>
                    <a:pt x="501" y="348"/>
                  </a:cubicBezTo>
                  <a:cubicBezTo>
                    <a:pt x="501" y="315"/>
                    <a:pt x="501" y="281"/>
                    <a:pt x="501" y="248"/>
                  </a:cubicBezTo>
                  <a:cubicBezTo>
                    <a:pt x="501" y="215"/>
                    <a:pt x="501" y="148"/>
                    <a:pt x="501" y="115"/>
                  </a:cubicBezTo>
                  <a:cubicBezTo>
                    <a:pt x="501" y="81"/>
                    <a:pt x="501" y="48"/>
                    <a:pt x="468" y="48"/>
                  </a:cubicBezTo>
                  <a:cubicBezTo>
                    <a:pt x="444" y="24"/>
                    <a:pt x="421" y="1"/>
                    <a:pt x="40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628;p54">
              <a:extLst>
                <a:ext uri="{FF2B5EF4-FFF2-40B4-BE49-F238E27FC236}">
                  <a16:creationId xmlns:a16="http://schemas.microsoft.com/office/drawing/2014/main" id="{268322D1-9C9E-4476-99B4-3E9C1FC2E75E}"/>
                </a:ext>
              </a:extLst>
            </p:cNvPr>
            <p:cNvSpPr/>
            <p:nvPr/>
          </p:nvSpPr>
          <p:spPr>
            <a:xfrm>
              <a:off x="4430000" y="2193325"/>
              <a:ext cx="13375" cy="32075"/>
            </a:xfrm>
            <a:custGeom>
              <a:avLst/>
              <a:gdLst/>
              <a:ahLst/>
              <a:cxnLst/>
              <a:rect l="l" t="t" r="r" b="b"/>
              <a:pathLst>
                <a:path w="535" h="1283" extrusionOk="0">
                  <a:moveTo>
                    <a:pt x="347" y="156"/>
                  </a:moveTo>
                  <a:cubicBezTo>
                    <a:pt x="367" y="156"/>
                    <a:pt x="384" y="165"/>
                    <a:pt x="401" y="181"/>
                  </a:cubicBezTo>
                  <a:cubicBezTo>
                    <a:pt x="434" y="248"/>
                    <a:pt x="434" y="315"/>
                    <a:pt x="434" y="382"/>
                  </a:cubicBezTo>
                  <a:lnTo>
                    <a:pt x="434" y="548"/>
                  </a:lnTo>
                  <a:lnTo>
                    <a:pt x="434" y="682"/>
                  </a:lnTo>
                  <a:cubicBezTo>
                    <a:pt x="434" y="782"/>
                    <a:pt x="434" y="849"/>
                    <a:pt x="401" y="949"/>
                  </a:cubicBezTo>
                  <a:cubicBezTo>
                    <a:pt x="367" y="1015"/>
                    <a:pt x="334" y="1049"/>
                    <a:pt x="267" y="1082"/>
                  </a:cubicBezTo>
                  <a:cubicBezTo>
                    <a:pt x="234" y="1099"/>
                    <a:pt x="209" y="1107"/>
                    <a:pt x="188" y="1107"/>
                  </a:cubicBezTo>
                  <a:cubicBezTo>
                    <a:pt x="167" y="1107"/>
                    <a:pt x="151" y="1099"/>
                    <a:pt x="134" y="1082"/>
                  </a:cubicBezTo>
                  <a:cubicBezTo>
                    <a:pt x="101" y="1015"/>
                    <a:pt x="67" y="949"/>
                    <a:pt x="101" y="882"/>
                  </a:cubicBezTo>
                  <a:lnTo>
                    <a:pt x="101" y="615"/>
                  </a:lnTo>
                  <a:cubicBezTo>
                    <a:pt x="67" y="515"/>
                    <a:pt x="101" y="415"/>
                    <a:pt x="134" y="348"/>
                  </a:cubicBezTo>
                  <a:cubicBezTo>
                    <a:pt x="167" y="282"/>
                    <a:pt x="201" y="215"/>
                    <a:pt x="267" y="181"/>
                  </a:cubicBezTo>
                  <a:cubicBezTo>
                    <a:pt x="301" y="165"/>
                    <a:pt x="326" y="156"/>
                    <a:pt x="347" y="156"/>
                  </a:cubicBezTo>
                  <a:close/>
                  <a:moveTo>
                    <a:pt x="365" y="1"/>
                  </a:moveTo>
                  <a:cubicBezTo>
                    <a:pt x="331" y="1"/>
                    <a:pt x="291" y="24"/>
                    <a:pt x="267" y="48"/>
                  </a:cubicBezTo>
                  <a:cubicBezTo>
                    <a:pt x="234" y="48"/>
                    <a:pt x="201" y="81"/>
                    <a:pt x="134" y="148"/>
                  </a:cubicBezTo>
                  <a:cubicBezTo>
                    <a:pt x="101" y="181"/>
                    <a:pt x="101" y="248"/>
                    <a:pt x="67" y="282"/>
                  </a:cubicBezTo>
                  <a:cubicBezTo>
                    <a:pt x="34" y="348"/>
                    <a:pt x="34" y="415"/>
                    <a:pt x="1" y="482"/>
                  </a:cubicBezTo>
                  <a:cubicBezTo>
                    <a:pt x="1" y="515"/>
                    <a:pt x="1" y="582"/>
                    <a:pt x="1" y="648"/>
                  </a:cubicBezTo>
                  <a:lnTo>
                    <a:pt x="1" y="815"/>
                  </a:lnTo>
                  <a:lnTo>
                    <a:pt x="1" y="949"/>
                  </a:lnTo>
                  <a:cubicBezTo>
                    <a:pt x="1" y="982"/>
                    <a:pt x="1" y="1049"/>
                    <a:pt x="1" y="1115"/>
                  </a:cubicBezTo>
                  <a:cubicBezTo>
                    <a:pt x="34" y="1149"/>
                    <a:pt x="34" y="1182"/>
                    <a:pt x="67" y="1216"/>
                  </a:cubicBezTo>
                  <a:cubicBezTo>
                    <a:pt x="67" y="1249"/>
                    <a:pt x="101" y="1282"/>
                    <a:pt x="134" y="1282"/>
                  </a:cubicBezTo>
                  <a:cubicBezTo>
                    <a:pt x="201" y="1282"/>
                    <a:pt x="234" y="1282"/>
                    <a:pt x="267" y="1249"/>
                  </a:cubicBezTo>
                  <a:cubicBezTo>
                    <a:pt x="334" y="1216"/>
                    <a:pt x="367" y="1182"/>
                    <a:pt x="401" y="1149"/>
                  </a:cubicBezTo>
                  <a:cubicBezTo>
                    <a:pt x="434" y="1082"/>
                    <a:pt x="468" y="1049"/>
                    <a:pt x="468" y="982"/>
                  </a:cubicBezTo>
                  <a:cubicBezTo>
                    <a:pt x="501" y="915"/>
                    <a:pt x="534" y="882"/>
                    <a:pt x="534" y="815"/>
                  </a:cubicBezTo>
                  <a:cubicBezTo>
                    <a:pt x="534" y="749"/>
                    <a:pt x="534" y="682"/>
                    <a:pt x="534" y="615"/>
                  </a:cubicBezTo>
                  <a:lnTo>
                    <a:pt x="534" y="348"/>
                  </a:lnTo>
                  <a:cubicBezTo>
                    <a:pt x="534" y="282"/>
                    <a:pt x="534" y="215"/>
                    <a:pt x="534" y="181"/>
                  </a:cubicBezTo>
                  <a:cubicBezTo>
                    <a:pt x="534" y="115"/>
                    <a:pt x="501" y="81"/>
                    <a:pt x="468" y="48"/>
                  </a:cubicBezTo>
                  <a:cubicBezTo>
                    <a:pt x="468" y="15"/>
                    <a:pt x="434" y="15"/>
                    <a:pt x="401" y="15"/>
                  </a:cubicBezTo>
                  <a:cubicBezTo>
                    <a:pt x="391" y="5"/>
                    <a:pt x="378" y="1"/>
                    <a:pt x="36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629;p54">
              <a:extLst>
                <a:ext uri="{FF2B5EF4-FFF2-40B4-BE49-F238E27FC236}">
                  <a16:creationId xmlns:a16="http://schemas.microsoft.com/office/drawing/2014/main" id="{E5109B90-8DAA-408F-B5DA-AB4E3FC6BE24}"/>
                </a:ext>
              </a:extLst>
            </p:cNvPr>
            <p:cNvSpPr/>
            <p:nvPr/>
          </p:nvSpPr>
          <p:spPr>
            <a:xfrm>
              <a:off x="4447525" y="2183675"/>
              <a:ext cx="13350" cy="34225"/>
            </a:xfrm>
            <a:custGeom>
              <a:avLst/>
              <a:gdLst/>
              <a:ahLst/>
              <a:cxnLst/>
              <a:rect l="l" t="t" r="r" b="b"/>
              <a:pathLst>
                <a:path w="534" h="1369" extrusionOk="0">
                  <a:moveTo>
                    <a:pt x="367" y="0"/>
                  </a:moveTo>
                  <a:cubicBezTo>
                    <a:pt x="334" y="0"/>
                    <a:pt x="300" y="0"/>
                    <a:pt x="267" y="34"/>
                  </a:cubicBezTo>
                  <a:cubicBezTo>
                    <a:pt x="234" y="67"/>
                    <a:pt x="200" y="100"/>
                    <a:pt x="167" y="134"/>
                  </a:cubicBezTo>
                  <a:cubicBezTo>
                    <a:pt x="133" y="167"/>
                    <a:pt x="100" y="201"/>
                    <a:pt x="100" y="267"/>
                  </a:cubicBezTo>
                  <a:cubicBezTo>
                    <a:pt x="67" y="301"/>
                    <a:pt x="33" y="367"/>
                    <a:pt x="33" y="401"/>
                  </a:cubicBezTo>
                  <a:cubicBezTo>
                    <a:pt x="33" y="467"/>
                    <a:pt x="33" y="501"/>
                    <a:pt x="33" y="534"/>
                  </a:cubicBezTo>
                  <a:cubicBezTo>
                    <a:pt x="0" y="534"/>
                    <a:pt x="0" y="567"/>
                    <a:pt x="33" y="567"/>
                  </a:cubicBezTo>
                  <a:lnTo>
                    <a:pt x="67" y="534"/>
                  </a:lnTo>
                  <a:lnTo>
                    <a:pt x="67" y="501"/>
                  </a:lnTo>
                  <a:cubicBezTo>
                    <a:pt x="67" y="467"/>
                    <a:pt x="67" y="434"/>
                    <a:pt x="67" y="401"/>
                  </a:cubicBezTo>
                  <a:cubicBezTo>
                    <a:pt x="67" y="367"/>
                    <a:pt x="100" y="334"/>
                    <a:pt x="100" y="301"/>
                  </a:cubicBezTo>
                  <a:cubicBezTo>
                    <a:pt x="100" y="301"/>
                    <a:pt x="133" y="267"/>
                    <a:pt x="133" y="234"/>
                  </a:cubicBezTo>
                  <a:lnTo>
                    <a:pt x="200" y="201"/>
                  </a:lnTo>
                  <a:cubicBezTo>
                    <a:pt x="234" y="184"/>
                    <a:pt x="259" y="176"/>
                    <a:pt x="275" y="176"/>
                  </a:cubicBezTo>
                  <a:cubicBezTo>
                    <a:pt x="292" y="176"/>
                    <a:pt x="300" y="184"/>
                    <a:pt x="300" y="201"/>
                  </a:cubicBezTo>
                  <a:cubicBezTo>
                    <a:pt x="334" y="234"/>
                    <a:pt x="334" y="267"/>
                    <a:pt x="334" y="301"/>
                  </a:cubicBezTo>
                  <a:cubicBezTo>
                    <a:pt x="367" y="367"/>
                    <a:pt x="367" y="401"/>
                    <a:pt x="334" y="434"/>
                  </a:cubicBezTo>
                  <a:cubicBezTo>
                    <a:pt x="334" y="501"/>
                    <a:pt x="300" y="534"/>
                    <a:pt x="300" y="567"/>
                  </a:cubicBezTo>
                  <a:lnTo>
                    <a:pt x="33" y="1201"/>
                  </a:lnTo>
                  <a:lnTo>
                    <a:pt x="33" y="1235"/>
                  </a:lnTo>
                  <a:cubicBezTo>
                    <a:pt x="33" y="1235"/>
                    <a:pt x="33" y="1268"/>
                    <a:pt x="33" y="1268"/>
                  </a:cubicBezTo>
                  <a:lnTo>
                    <a:pt x="33" y="1335"/>
                  </a:lnTo>
                  <a:cubicBezTo>
                    <a:pt x="33" y="1335"/>
                    <a:pt x="33" y="1368"/>
                    <a:pt x="33" y="1368"/>
                  </a:cubicBezTo>
                  <a:lnTo>
                    <a:pt x="500" y="1101"/>
                  </a:lnTo>
                  <a:cubicBezTo>
                    <a:pt x="534" y="1101"/>
                    <a:pt x="534" y="1068"/>
                    <a:pt x="534" y="1068"/>
                  </a:cubicBezTo>
                  <a:cubicBezTo>
                    <a:pt x="534" y="1068"/>
                    <a:pt x="534" y="1034"/>
                    <a:pt x="534" y="1034"/>
                  </a:cubicBezTo>
                  <a:lnTo>
                    <a:pt x="534" y="968"/>
                  </a:lnTo>
                  <a:lnTo>
                    <a:pt x="534" y="934"/>
                  </a:lnTo>
                  <a:lnTo>
                    <a:pt x="500" y="934"/>
                  </a:lnTo>
                  <a:lnTo>
                    <a:pt x="167" y="1135"/>
                  </a:lnTo>
                  <a:lnTo>
                    <a:pt x="434" y="634"/>
                  </a:lnTo>
                  <a:lnTo>
                    <a:pt x="467" y="534"/>
                  </a:lnTo>
                  <a:cubicBezTo>
                    <a:pt x="500" y="501"/>
                    <a:pt x="500" y="467"/>
                    <a:pt x="500" y="434"/>
                  </a:cubicBezTo>
                  <a:cubicBezTo>
                    <a:pt x="500" y="401"/>
                    <a:pt x="500" y="401"/>
                    <a:pt x="500" y="367"/>
                  </a:cubicBezTo>
                  <a:cubicBezTo>
                    <a:pt x="500" y="334"/>
                    <a:pt x="500" y="301"/>
                    <a:pt x="500" y="267"/>
                  </a:cubicBezTo>
                  <a:cubicBezTo>
                    <a:pt x="500" y="201"/>
                    <a:pt x="500" y="167"/>
                    <a:pt x="500" y="134"/>
                  </a:cubicBezTo>
                  <a:cubicBezTo>
                    <a:pt x="500" y="100"/>
                    <a:pt x="467" y="67"/>
                    <a:pt x="467" y="34"/>
                  </a:cubicBezTo>
                  <a:cubicBezTo>
                    <a:pt x="434" y="0"/>
                    <a:pt x="400" y="0"/>
                    <a:pt x="3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630;p54">
              <a:extLst>
                <a:ext uri="{FF2B5EF4-FFF2-40B4-BE49-F238E27FC236}">
                  <a16:creationId xmlns:a16="http://schemas.microsoft.com/office/drawing/2014/main" id="{51A48534-E3FE-45F3-8F16-CC98A92D4FCF}"/>
                </a:ext>
              </a:extLst>
            </p:cNvPr>
            <p:cNvSpPr/>
            <p:nvPr/>
          </p:nvSpPr>
          <p:spPr>
            <a:xfrm>
              <a:off x="4463350" y="2174150"/>
              <a:ext cx="13375" cy="32075"/>
            </a:xfrm>
            <a:custGeom>
              <a:avLst/>
              <a:gdLst/>
              <a:ahLst/>
              <a:cxnLst/>
              <a:rect l="l" t="t" r="r" b="b"/>
              <a:pathLst>
                <a:path w="535" h="1283" extrusionOk="0">
                  <a:moveTo>
                    <a:pt x="314" y="156"/>
                  </a:moveTo>
                  <a:cubicBezTo>
                    <a:pt x="334" y="156"/>
                    <a:pt x="351" y="165"/>
                    <a:pt x="368" y="181"/>
                  </a:cubicBezTo>
                  <a:cubicBezTo>
                    <a:pt x="401" y="248"/>
                    <a:pt x="434" y="315"/>
                    <a:pt x="434" y="381"/>
                  </a:cubicBezTo>
                  <a:lnTo>
                    <a:pt x="434" y="548"/>
                  </a:lnTo>
                  <a:lnTo>
                    <a:pt x="434" y="682"/>
                  </a:lnTo>
                  <a:cubicBezTo>
                    <a:pt x="434" y="782"/>
                    <a:pt x="401" y="848"/>
                    <a:pt x="368" y="948"/>
                  </a:cubicBezTo>
                  <a:cubicBezTo>
                    <a:pt x="368" y="1015"/>
                    <a:pt x="301" y="1049"/>
                    <a:pt x="234" y="1082"/>
                  </a:cubicBezTo>
                  <a:cubicBezTo>
                    <a:pt x="218" y="1099"/>
                    <a:pt x="193" y="1107"/>
                    <a:pt x="172" y="1107"/>
                  </a:cubicBezTo>
                  <a:cubicBezTo>
                    <a:pt x="151" y="1107"/>
                    <a:pt x="134" y="1099"/>
                    <a:pt x="134" y="1082"/>
                  </a:cubicBezTo>
                  <a:cubicBezTo>
                    <a:pt x="68" y="1015"/>
                    <a:pt x="68" y="948"/>
                    <a:pt x="68" y="882"/>
                  </a:cubicBezTo>
                  <a:lnTo>
                    <a:pt x="68" y="615"/>
                  </a:lnTo>
                  <a:cubicBezTo>
                    <a:pt x="68" y="515"/>
                    <a:pt x="101" y="415"/>
                    <a:pt x="134" y="348"/>
                  </a:cubicBezTo>
                  <a:cubicBezTo>
                    <a:pt x="134" y="281"/>
                    <a:pt x="201" y="215"/>
                    <a:pt x="234" y="181"/>
                  </a:cubicBezTo>
                  <a:cubicBezTo>
                    <a:pt x="268" y="165"/>
                    <a:pt x="293" y="156"/>
                    <a:pt x="314" y="156"/>
                  </a:cubicBezTo>
                  <a:close/>
                  <a:moveTo>
                    <a:pt x="350" y="1"/>
                  </a:moveTo>
                  <a:cubicBezTo>
                    <a:pt x="315" y="1"/>
                    <a:pt x="291" y="24"/>
                    <a:pt x="268" y="48"/>
                  </a:cubicBezTo>
                  <a:cubicBezTo>
                    <a:pt x="201" y="48"/>
                    <a:pt x="168" y="115"/>
                    <a:pt x="134" y="148"/>
                  </a:cubicBezTo>
                  <a:cubicBezTo>
                    <a:pt x="101" y="181"/>
                    <a:pt x="68" y="248"/>
                    <a:pt x="68" y="281"/>
                  </a:cubicBezTo>
                  <a:cubicBezTo>
                    <a:pt x="34" y="348"/>
                    <a:pt x="1" y="415"/>
                    <a:pt x="1" y="448"/>
                  </a:cubicBezTo>
                  <a:cubicBezTo>
                    <a:pt x="1" y="515"/>
                    <a:pt x="1" y="582"/>
                    <a:pt x="1" y="648"/>
                  </a:cubicBezTo>
                  <a:lnTo>
                    <a:pt x="1" y="815"/>
                  </a:lnTo>
                  <a:lnTo>
                    <a:pt x="1" y="948"/>
                  </a:lnTo>
                  <a:cubicBezTo>
                    <a:pt x="1" y="982"/>
                    <a:pt x="1" y="1049"/>
                    <a:pt x="1" y="1115"/>
                  </a:cubicBezTo>
                  <a:cubicBezTo>
                    <a:pt x="1" y="1149"/>
                    <a:pt x="34" y="1182"/>
                    <a:pt x="68" y="1215"/>
                  </a:cubicBezTo>
                  <a:cubicBezTo>
                    <a:pt x="68" y="1249"/>
                    <a:pt x="101" y="1282"/>
                    <a:pt x="134" y="1282"/>
                  </a:cubicBezTo>
                  <a:cubicBezTo>
                    <a:pt x="168" y="1282"/>
                    <a:pt x="234" y="1282"/>
                    <a:pt x="268" y="1249"/>
                  </a:cubicBezTo>
                  <a:cubicBezTo>
                    <a:pt x="301" y="1215"/>
                    <a:pt x="368" y="1182"/>
                    <a:pt x="401" y="1149"/>
                  </a:cubicBezTo>
                  <a:cubicBezTo>
                    <a:pt x="434" y="1082"/>
                    <a:pt x="468" y="1049"/>
                    <a:pt x="468" y="982"/>
                  </a:cubicBezTo>
                  <a:cubicBezTo>
                    <a:pt x="501" y="948"/>
                    <a:pt x="501" y="882"/>
                    <a:pt x="535" y="815"/>
                  </a:cubicBezTo>
                  <a:cubicBezTo>
                    <a:pt x="535" y="748"/>
                    <a:pt x="535" y="682"/>
                    <a:pt x="535" y="615"/>
                  </a:cubicBezTo>
                  <a:lnTo>
                    <a:pt x="535" y="348"/>
                  </a:lnTo>
                  <a:cubicBezTo>
                    <a:pt x="535" y="281"/>
                    <a:pt x="535" y="215"/>
                    <a:pt x="535" y="181"/>
                  </a:cubicBezTo>
                  <a:cubicBezTo>
                    <a:pt x="501" y="115"/>
                    <a:pt x="501" y="81"/>
                    <a:pt x="468" y="48"/>
                  </a:cubicBezTo>
                  <a:cubicBezTo>
                    <a:pt x="468" y="14"/>
                    <a:pt x="434" y="14"/>
                    <a:pt x="401" y="14"/>
                  </a:cubicBezTo>
                  <a:cubicBezTo>
                    <a:pt x="382" y="5"/>
                    <a:pt x="365" y="1"/>
                    <a:pt x="35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631;p54">
              <a:extLst>
                <a:ext uri="{FF2B5EF4-FFF2-40B4-BE49-F238E27FC236}">
                  <a16:creationId xmlns:a16="http://schemas.microsoft.com/office/drawing/2014/main" id="{859D04B1-718B-4C75-BDCD-280DF7C3F0E8}"/>
                </a:ext>
              </a:extLst>
            </p:cNvPr>
            <p:cNvSpPr/>
            <p:nvPr/>
          </p:nvSpPr>
          <p:spPr>
            <a:xfrm>
              <a:off x="4831125" y="1963525"/>
              <a:ext cx="8350" cy="29200"/>
            </a:xfrm>
            <a:custGeom>
              <a:avLst/>
              <a:gdLst/>
              <a:ahLst/>
              <a:cxnLst/>
              <a:rect l="l" t="t" r="r" b="b"/>
              <a:pathLst>
                <a:path w="334" h="1168" extrusionOk="0">
                  <a:moveTo>
                    <a:pt x="301" y="0"/>
                  </a:moveTo>
                  <a:lnTo>
                    <a:pt x="267" y="33"/>
                  </a:lnTo>
                  <a:lnTo>
                    <a:pt x="234" y="33"/>
                  </a:lnTo>
                  <a:lnTo>
                    <a:pt x="0" y="467"/>
                  </a:lnTo>
                  <a:cubicBezTo>
                    <a:pt x="0" y="467"/>
                    <a:pt x="0" y="467"/>
                    <a:pt x="0" y="500"/>
                  </a:cubicBezTo>
                  <a:cubicBezTo>
                    <a:pt x="0" y="500"/>
                    <a:pt x="0" y="500"/>
                    <a:pt x="0" y="534"/>
                  </a:cubicBezTo>
                  <a:lnTo>
                    <a:pt x="34" y="567"/>
                  </a:lnTo>
                  <a:lnTo>
                    <a:pt x="67" y="567"/>
                  </a:lnTo>
                  <a:cubicBezTo>
                    <a:pt x="67" y="567"/>
                    <a:pt x="67" y="534"/>
                    <a:pt x="67" y="534"/>
                  </a:cubicBezTo>
                  <a:lnTo>
                    <a:pt x="234" y="234"/>
                  </a:lnTo>
                  <a:lnTo>
                    <a:pt x="234" y="1168"/>
                  </a:lnTo>
                  <a:lnTo>
                    <a:pt x="267" y="1168"/>
                  </a:lnTo>
                  <a:cubicBezTo>
                    <a:pt x="301" y="1134"/>
                    <a:pt x="301" y="1134"/>
                    <a:pt x="301" y="1134"/>
                  </a:cubicBezTo>
                  <a:cubicBezTo>
                    <a:pt x="301" y="1134"/>
                    <a:pt x="301" y="1101"/>
                    <a:pt x="301" y="1101"/>
                  </a:cubicBezTo>
                  <a:lnTo>
                    <a:pt x="334" y="33"/>
                  </a:lnTo>
                  <a:cubicBezTo>
                    <a:pt x="334" y="0"/>
                    <a:pt x="334" y="0"/>
                    <a:pt x="3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632;p54">
              <a:extLst>
                <a:ext uri="{FF2B5EF4-FFF2-40B4-BE49-F238E27FC236}">
                  <a16:creationId xmlns:a16="http://schemas.microsoft.com/office/drawing/2014/main" id="{44A4FCCB-FBC9-4388-99CA-91D16B520C24}"/>
                </a:ext>
              </a:extLst>
            </p:cNvPr>
            <p:cNvSpPr/>
            <p:nvPr/>
          </p:nvSpPr>
          <p:spPr>
            <a:xfrm>
              <a:off x="4841950" y="1955175"/>
              <a:ext cx="13375" cy="33375"/>
            </a:xfrm>
            <a:custGeom>
              <a:avLst/>
              <a:gdLst/>
              <a:ahLst/>
              <a:cxnLst/>
              <a:rect l="l" t="t" r="r" b="b"/>
              <a:pathLst>
                <a:path w="535" h="1335" extrusionOk="0">
                  <a:moveTo>
                    <a:pt x="468" y="1"/>
                  </a:moveTo>
                  <a:lnTo>
                    <a:pt x="101" y="201"/>
                  </a:lnTo>
                  <a:cubicBezTo>
                    <a:pt x="68" y="201"/>
                    <a:pt x="68" y="234"/>
                    <a:pt x="68" y="234"/>
                  </a:cubicBezTo>
                  <a:cubicBezTo>
                    <a:pt x="68" y="234"/>
                    <a:pt x="68" y="267"/>
                    <a:pt x="68" y="267"/>
                  </a:cubicBezTo>
                  <a:lnTo>
                    <a:pt x="34" y="834"/>
                  </a:lnTo>
                  <a:cubicBezTo>
                    <a:pt x="34" y="868"/>
                    <a:pt x="34" y="868"/>
                    <a:pt x="34" y="868"/>
                  </a:cubicBezTo>
                  <a:lnTo>
                    <a:pt x="101" y="834"/>
                  </a:lnTo>
                  <a:cubicBezTo>
                    <a:pt x="101" y="834"/>
                    <a:pt x="101" y="834"/>
                    <a:pt x="134" y="801"/>
                  </a:cubicBezTo>
                  <a:lnTo>
                    <a:pt x="134" y="768"/>
                  </a:lnTo>
                  <a:cubicBezTo>
                    <a:pt x="168" y="734"/>
                    <a:pt x="168" y="734"/>
                    <a:pt x="168" y="701"/>
                  </a:cubicBezTo>
                  <a:cubicBezTo>
                    <a:pt x="201" y="668"/>
                    <a:pt x="234" y="668"/>
                    <a:pt x="234" y="668"/>
                  </a:cubicBezTo>
                  <a:lnTo>
                    <a:pt x="335" y="634"/>
                  </a:lnTo>
                  <a:lnTo>
                    <a:pt x="368" y="634"/>
                  </a:lnTo>
                  <a:cubicBezTo>
                    <a:pt x="401" y="634"/>
                    <a:pt x="401" y="668"/>
                    <a:pt x="401" y="668"/>
                  </a:cubicBezTo>
                  <a:cubicBezTo>
                    <a:pt x="435" y="701"/>
                    <a:pt x="435" y="734"/>
                    <a:pt x="401" y="768"/>
                  </a:cubicBezTo>
                  <a:cubicBezTo>
                    <a:pt x="435" y="801"/>
                    <a:pt x="435" y="868"/>
                    <a:pt x="401" y="901"/>
                  </a:cubicBezTo>
                  <a:cubicBezTo>
                    <a:pt x="401" y="935"/>
                    <a:pt x="401" y="968"/>
                    <a:pt x="368" y="1001"/>
                  </a:cubicBezTo>
                  <a:cubicBezTo>
                    <a:pt x="368" y="1001"/>
                    <a:pt x="335" y="1035"/>
                    <a:pt x="335" y="1068"/>
                  </a:cubicBezTo>
                  <a:cubicBezTo>
                    <a:pt x="301" y="1101"/>
                    <a:pt x="268" y="1101"/>
                    <a:pt x="234" y="1135"/>
                  </a:cubicBezTo>
                  <a:lnTo>
                    <a:pt x="134" y="1135"/>
                  </a:lnTo>
                  <a:cubicBezTo>
                    <a:pt x="101" y="1101"/>
                    <a:pt x="68" y="1068"/>
                    <a:pt x="68" y="1035"/>
                  </a:cubicBezTo>
                  <a:cubicBezTo>
                    <a:pt x="68" y="1035"/>
                    <a:pt x="68" y="1068"/>
                    <a:pt x="68" y="1068"/>
                  </a:cubicBezTo>
                  <a:lnTo>
                    <a:pt x="1" y="1101"/>
                  </a:lnTo>
                  <a:cubicBezTo>
                    <a:pt x="1" y="1101"/>
                    <a:pt x="1" y="1101"/>
                    <a:pt x="1" y="1135"/>
                  </a:cubicBezTo>
                  <a:cubicBezTo>
                    <a:pt x="1" y="1201"/>
                    <a:pt x="1" y="1235"/>
                    <a:pt x="34" y="1268"/>
                  </a:cubicBezTo>
                  <a:cubicBezTo>
                    <a:pt x="34" y="1301"/>
                    <a:pt x="68" y="1301"/>
                    <a:pt x="101" y="1335"/>
                  </a:cubicBezTo>
                  <a:lnTo>
                    <a:pt x="168" y="1335"/>
                  </a:lnTo>
                  <a:cubicBezTo>
                    <a:pt x="201" y="1335"/>
                    <a:pt x="268" y="1301"/>
                    <a:pt x="301" y="1301"/>
                  </a:cubicBezTo>
                  <a:cubicBezTo>
                    <a:pt x="335" y="1268"/>
                    <a:pt x="368" y="1235"/>
                    <a:pt x="401" y="1201"/>
                  </a:cubicBezTo>
                  <a:cubicBezTo>
                    <a:pt x="435" y="1168"/>
                    <a:pt x="468" y="1135"/>
                    <a:pt x="468" y="1068"/>
                  </a:cubicBezTo>
                  <a:cubicBezTo>
                    <a:pt x="501" y="1035"/>
                    <a:pt x="535" y="968"/>
                    <a:pt x="535" y="935"/>
                  </a:cubicBezTo>
                  <a:cubicBezTo>
                    <a:pt x="535" y="868"/>
                    <a:pt x="535" y="801"/>
                    <a:pt x="535" y="734"/>
                  </a:cubicBezTo>
                  <a:cubicBezTo>
                    <a:pt x="535" y="701"/>
                    <a:pt x="535" y="634"/>
                    <a:pt x="535" y="601"/>
                  </a:cubicBezTo>
                  <a:cubicBezTo>
                    <a:pt x="535" y="534"/>
                    <a:pt x="501" y="534"/>
                    <a:pt x="468" y="501"/>
                  </a:cubicBezTo>
                  <a:cubicBezTo>
                    <a:pt x="468" y="468"/>
                    <a:pt x="435" y="468"/>
                    <a:pt x="401" y="468"/>
                  </a:cubicBezTo>
                  <a:cubicBezTo>
                    <a:pt x="368" y="468"/>
                    <a:pt x="335" y="501"/>
                    <a:pt x="301" y="501"/>
                  </a:cubicBezTo>
                  <a:cubicBezTo>
                    <a:pt x="268" y="534"/>
                    <a:pt x="234" y="534"/>
                    <a:pt x="201" y="568"/>
                  </a:cubicBezTo>
                  <a:lnTo>
                    <a:pt x="168" y="634"/>
                  </a:lnTo>
                  <a:lnTo>
                    <a:pt x="168" y="334"/>
                  </a:lnTo>
                  <a:lnTo>
                    <a:pt x="468" y="134"/>
                  </a:lnTo>
                  <a:cubicBezTo>
                    <a:pt x="468" y="134"/>
                    <a:pt x="468" y="101"/>
                    <a:pt x="468" y="101"/>
                  </a:cubicBezTo>
                  <a:cubicBezTo>
                    <a:pt x="468" y="101"/>
                    <a:pt x="468" y="67"/>
                    <a:pt x="468" y="67"/>
                  </a:cubicBezTo>
                  <a:lnTo>
                    <a:pt x="46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633;p54">
              <a:extLst>
                <a:ext uri="{FF2B5EF4-FFF2-40B4-BE49-F238E27FC236}">
                  <a16:creationId xmlns:a16="http://schemas.microsoft.com/office/drawing/2014/main" id="{C0CA3D09-EBDC-4605-A10C-8DAA476C1A49}"/>
                </a:ext>
              </a:extLst>
            </p:cNvPr>
            <p:cNvSpPr/>
            <p:nvPr/>
          </p:nvSpPr>
          <p:spPr>
            <a:xfrm>
              <a:off x="4858650" y="1946000"/>
              <a:ext cx="13350" cy="31725"/>
            </a:xfrm>
            <a:custGeom>
              <a:avLst/>
              <a:gdLst/>
              <a:ahLst/>
              <a:cxnLst/>
              <a:rect l="l" t="t" r="r" b="b"/>
              <a:pathLst>
                <a:path w="534" h="1269" extrusionOk="0">
                  <a:moveTo>
                    <a:pt x="334" y="142"/>
                  </a:moveTo>
                  <a:cubicBezTo>
                    <a:pt x="359" y="142"/>
                    <a:pt x="384" y="151"/>
                    <a:pt x="400" y="167"/>
                  </a:cubicBezTo>
                  <a:cubicBezTo>
                    <a:pt x="434" y="234"/>
                    <a:pt x="434" y="301"/>
                    <a:pt x="434" y="401"/>
                  </a:cubicBezTo>
                  <a:lnTo>
                    <a:pt x="434" y="534"/>
                  </a:lnTo>
                  <a:lnTo>
                    <a:pt x="434" y="668"/>
                  </a:lnTo>
                  <a:cubicBezTo>
                    <a:pt x="434" y="768"/>
                    <a:pt x="400" y="835"/>
                    <a:pt x="400" y="935"/>
                  </a:cubicBezTo>
                  <a:cubicBezTo>
                    <a:pt x="367" y="1001"/>
                    <a:pt x="300" y="1035"/>
                    <a:pt x="267" y="1101"/>
                  </a:cubicBezTo>
                  <a:cubicBezTo>
                    <a:pt x="234" y="1118"/>
                    <a:pt x="209" y="1126"/>
                    <a:pt x="188" y="1126"/>
                  </a:cubicBezTo>
                  <a:cubicBezTo>
                    <a:pt x="167" y="1126"/>
                    <a:pt x="150" y="1118"/>
                    <a:pt x="134" y="1101"/>
                  </a:cubicBezTo>
                  <a:cubicBezTo>
                    <a:pt x="100" y="1035"/>
                    <a:pt x="67" y="935"/>
                    <a:pt x="67" y="868"/>
                  </a:cubicBezTo>
                  <a:lnTo>
                    <a:pt x="67" y="601"/>
                  </a:lnTo>
                  <a:cubicBezTo>
                    <a:pt x="67" y="501"/>
                    <a:pt x="100" y="401"/>
                    <a:pt x="134" y="334"/>
                  </a:cubicBezTo>
                  <a:cubicBezTo>
                    <a:pt x="134" y="267"/>
                    <a:pt x="200" y="201"/>
                    <a:pt x="267" y="167"/>
                  </a:cubicBezTo>
                  <a:cubicBezTo>
                    <a:pt x="284" y="151"/>
                    <a:pt x="309" y="142"/>
                    <a:pt x="334" y="142"/>
                  </a:cubicBezTo>
                  <a:close/>
                  <a:moveTo>
                    <a:pt x="400" y="1"/>
                  </a:moveTo>
                  <a:cubicBezTo>
                    <a:pt x="367" y="1"/>
                    <a:pt x="300" y="1"/>
                    <a:pt x="267" y="34"/>
                  </a:cubicBezTo>
                  <a:cubicBezTo>
                    <a:pt x="234" y="67"/>
                    <a:pt x="167" y="101"/>
                    <a:pt x="134" y="134"/>
                  </a:cubicBezTo>
                  <a:cubicBezTo>
                    <a:pt x="100" y="167"/>
                    <a:pt x="100" y="234"/>
                    <a:pt x="67" y="267"/>
                  </a:cubicBezTo>
                  <a:cubicBezTo>
                    <a:pt x="33" y="334"/>
                    <a:pt x="33" y="401"/>
                    <a:pt x="0" y="468"/>
                  </a:cubicBezTo>
                  <a:cubicBezTo>
                    <a:pt x="0" y="534"/>
                    <a:pt x="0" y="601"/>
                    <a:pt x="0" y="668"/>
                  </a:cubicBezTo>
                  <a:lnTo>
                    <a:pt x="0" y="801"/>
                  </a:lnTo>
                  <a:lnTo>
                    <a:pt x="0" y="935"/>
                  </a:lnTo>
                  <a:cubicBezTo>
                    <a:pt x="0" y="1001"/>
                    <a:pt x="0" y="1035"/>
                    <a:pt x="0" y="1101"/>
                  </a:cubicBezTo>
                  <a:cubicBezTo>
                    <a:pt x="33" y="1135"/>
                    <a:pt x="33" y="1201"/>
                    <a:pt x="67" y="1235"/>
                  </a:cubicBezTo>
                  <a:cubicBezTo>
                    <a:pt x="67" y="1235"/>
                    <a:pt x="100" y="1268"/>
                    <a:pt x="134" y="1268"/>
                  </a:cubicBezTo>
                  <a:cubicBezTo>
                    <a:pt x="200" y="1268"/>
                    <a:pt x="234" y="1268"/>
                    <a:pt x="267" y="1235"/>
                  </a:cubicBezTo>
                  <a:cubicBezTo>
                    <a:pt x="334" y="1201"/>
                    <a:pt x="367" y="1168"/>
                    <a:pt x="400" y="1135"/>
                  </a:cubicBezTo>
                  <a:cubicBezTo>
                    <a:pt x="434" y="1101"/>
                    <a:pt x="467" y="1035"/>
                    <a:pt x="467" y="968"/>
                  </a:cubicBezTo>
                  <a:cubicBezTo>
                    <a:pt x="500" y="935"/>
                    <a:pt x="534" y="868"/>
                    <a:pt x="534" y="801"/>
                  </a:cubicBezTo>
                  <a:cubicBezTo>
                    <a:pt x="534" y="734"/>
                    <a:pt x="534" y="668"/>
                    <a:pt x="534" y="601"/>
                  </a:cubicBezTo>
                  <a:lnTo>
                    <a:pt x="534" y="334"/>
                  </a:lnTo>
                  <a:cubicBezTo>
                    <a:pt x="534" y="267"/>
                    <a:pt x="534" y="201"/>
                    <a:pt x="534" y="167"/>
                  </a:cubicBezTo>
                  <a:cubicBezTo>
                    <a:pt x="534" y="101"/>
                    <a:pt x="500" y="67"/>
                    <a:pt x="467" y="34"/>
                  </a:cubicBezTo>
                  <a:cubicBezTo>
                    <a:pt x="467" y="1"/>
                    <a:pt x="434" y="1"/>
                    <a:pt x="4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634;p54">
              <a:extLst>
                <a:ext uri="{FF2B5EF4-FFF2-40B4-BE49-F238E27FC236}">
                  <a16:creationId xmlns:a16="http://schemas.microsoft.com/office/drawing/2014/main" id="{D0FC2843-0638-49A2-AB7B-F9B33030F098}"/>
                </a:ext>
              </a:extLst>
            </p:cNvPr>
            <p:cNvSpPr/>
            <p:nvPr/>
          </p:nvSpPr>
          <p:spPr>
            <a:xfrm>
              <a:off x="4519225" y="2141625"/>
              <a:ext cx="15875" cy="32900"/>
            </a:xfrm>
            <a:custGeom>
              <a:avLst/>
              <a:gdLst/>
              <a:ahLst/>
              <a:cxnLst/>
              <a:rect l="l" t="t" r="r" b="b"/>
              <a:pathLst>
                <a:path w="635" h="1316" extrusionOk="0">
                  <a:moveTo>
                    <a:pt x="338" y="1"/>
                  </a:moveTo>
                  <a:cubicBezTo>
                    <a:pt x="315" y="1"/>
                    <a:pt x="291" y="24"/>
                    <a:pt x="268" y="48"/>
                  </a:cubicBezTo>
                  <a:cubicBezTo>
                    <a:pt x="234" y="81"/>
                    <a:pt x="168" y="115"/>
                    <a:pt x="168" y="181"/>
                  </a:cubicBezTo>
                  <a:cubicBezTo>
                    <a:pt x="134" y="215"/>
                    <a:pt x="101" y="248"/>
                    <a:pt x="67" y="281"/>
                  </a:cubicBezTo>
                  <a:cubicBezTo>
                    <a:pt x="34" y="315"/>
                    <a:pt x="34" y="381"/>
                    <a:pt x="34" y="415"/>
                  </a:cubicBezTo>
                  <a:cubicBezTo>
                    <a:pt x="1" y="448"/>
                    <a:pt x="1" y="515"/>
                    <a:pt x="34" y="548"/>
                  </a:cubicBezTo>
                  <a:cubicBezTo>
                    <a:pt x="34" y="582"/>
                    <a:pt x="34" y="615"/>
                    <a:pt x="34" y="648"/>
                  </a:cubicBezTo>
                  <a:cubicBezTo>
                    <a:pt x="34" y="682"/>
                    <a:pt x="34" y="715"/>
                    <a:pt x="67" y="715"/>
                  </a:cubicBezTo>
                  <a:cubicBezTo>
                    <a:pt x="67" y="748"/>
                    <a:pt x="101" y="748"/>
                    <a:pt x="134" y="748"/>
                  </a:cubicBezTo>
                  <a:lnTo>
                    <a:pt x="401" y="748"/>
                  </a:lnTo>
                  <a:cubicBezTo>
                    <a:pt x="434" y="748"/>
                    <a:pt x="434" y="782"/>
                    <a:pt x="468" y="782"/>
                  </a:cubicBezTo>
                  <a:cubicBezTo>
                    <a:pt x="468" y="815"/>
                    <a:pt x="468" y="815"/>
                    <a:pt x="468" y="848"/>
                  </a:cubicBezTo>
                  <a:cubicBezTo>
                    <a:pt x="468" y="882"/>
                    <a:pt x="468" y="915"/>
                    <a:pt x="468" y="949"/>
                  </a:cubicBezTo>
                  <a:cubicBezTo>
                    <a:pt x="434" y="982"/>
                    <a:pt x="434" y="982"/>
                    <a:pt x="401" y="1015"/>
                  </a:cubicBezTo>
                  <a:cubicBezTo>
                    <a:pt x="401" y="1049"/>
                    <a:pt x="368" y="1082"/>
                    <a:pt x="368" y="1082"/>
                  </a:cubicBezTo>
                  <a:cubicBezTo>
                    <a:pt x="334" y="1115"/>
                    <a:pt x="301" y="1149"/>
                    <a:pt x="268" y="1149"/>
                  </a:cubicBezTo>
                  <a:cubicBezTo>
                    <a:pt x="268" y="1149"/>
                    <a:pt x="234" y="1182"/>
                    <a:pt x="201" y="1182"/>
                  </a:cubicBezTo>
                  <a:lnTo>
                    <a:pt x="134" y="1182"/>
                  </a:lnTo>
                  <a:cubicBezTo>
                    <a:pt x="134" y="1182"/>
                    <a:pt x="101" y="1149"/>
                    <a:pt x="101" y="1149"/>
                  </a:cubicBezTo>
                  <a:cubicBezTo>
                    <a:pt x="101" y="1149"/>
                    <a:pt x="101" y="1115"/>
                    <a:pt x="101" y="1115"/>
                  </a:cubicBezTo>
                  <a:lnTo>
                    <a:pt x="101" y="1082"/>
                  </a:lnTo>
                  <a:lnTo>
                    <a:pt x="34" y="1115"/>
                  </a:lnTo>
                  <a:cubicBezTo>
                    <a:pt x="34" y="1115"/>
                    <a:pt x="34" y="1115"/>
                    <a:pt x="34" y="1149"/>
                  </a:cubicBezTo>
                  <a:cubicBezTo>
                    <a:pt x="34" y="1182"/>
                    <a:pt x="67" y="1215"/>
                    <a:pt x="67" y="1249"/>
                  </a:cubicBezTo>
                  <a:cubicBezTo>
                    <a:pt x="67" y="1249"/>
                    <a:pt x="101" y="1282"/>
                    <a:pt x="134" y="1315"/>
                  </a:cubicBezTo>
                  <a:lnTo>
                    <a:pt x="234" y="1315"/>
                  </a:lnTo>
                  <a:cubicBezTo>
                    <a:pt x="268" y="1315"/>
                    <a:pt x="301" y="1282"/>
                    <a:pt x="334" y="1282"/>
                  </a:cubicBezTo>
                  <a:cubicBezTo>
                    <a:pt x="368" y="1249"/>
                    <a:pt x="434" y="1215"/>
                    <a:pt x="468" y="1182"/>
                  </a:cubicBezTo>
                  <a:cubicBezTo>
                    <a:pt x="501" y="1149"/>
                    <a:pt x="534" y="1082"/>
                    <a:pt x="534" y="1049"/>
                  </a:cubicBezTo>
                  <a:cubicBezTo>
                    <a:pt x="568" y="1015"/>
                    <a:pt x="601" y="949"/>
                    <a:pt x="601" y="915"/>
                  </a:cubicBezTo>
                  <a:cubicBezTo>
                    <a:pt x="635" y="848"/>
                    <a:pt x="635" y="815"/>
                    <a:pt x="635" y="748"/>
                  </a:cubicBezTo>
                  <a:cubicBezTo>
                    <a:pt x="635" y="715"/>
                    <a:pt x="635" y="682"/>
                    <a:pt x="635" y="648"/>
                  </a:cubicBezTo>
                  <a:cubicBezTo>
                    <a:pt x="635" y="615"/>
                    <a:pt x="601" y="615"/>
                    <a:pt x="601" y="582"/>
                  </a:cubicBezTo>
                  <a:cubicBezTo>
                    <a:pt x="568" y="582"/>
                    <a:pt x="534" y="548"/>
                    <a:pt x="501" y="548"/>
                  </a:cubicBezTo>
                  <a:lnTo>
                    <a:pt x="234" y="548"/>
                  </a:lnTo>
                  <a:cubicBezTo>
                    <a:pt x="234" y="548"/>
                    <a:pt x="201" y="548"/>
                    <a:pt x="201" y="515"/>
                  </a:cubicBezTo>
                  <a:cubicBezTo>
                    <a:pt x="201" y="515"/>
                    <a:pt x="201" y="482"/>
                    <a:pt x="201" y="448"/>
                  </a:cubicBezTo>
                  <a:cubicBezTo>
                    <a:pt x="201" y="415"/>
                    <a:pt x="201" y="415"/>
                    <a:pt x="201" y="381"/>
                  </a:cubicBezTo>
                  <a:cubicBezTo>
                    <a:pt x="201" y="348"/>
                    <a:pt x="234" y="315"/>
                    <a:pt x="234" y="281"/>
                  </a:cubicBezTo>
                  <a:lnTo>
                    <a:pt x="268" y="248"/>
                  </a:lnTo>
                  <a:cubicBezTo>
                    <a:pt x="301" y="215"/>
                    <a:pt x="334" y="215"/>
                    <a:pt x="334" y="181"/>
                  </a:cubicBezTo>
                  <a:lnTo>
                    <a:pt x="401" y="181"/>
                  </a:lnTo>
                  <a:cubicBezTo>
                    <a:pt x="418" y="165"/>
                    <a:pt x="426" y="156"/>
                    <a:pt x="434" y="156"/>
                  </a:cubicBezTo>
                  <a:cubicBezTo>
                    <a:pt x="443" y="156"/>
                    <a:pt x="451" y="165"/>
                    <a:pt x="468" y="181"/>
                  </a:cubicBezTo>
                  <a:lnTo>
                    <a:pt x="501" y="181"/>
                  </a:lnTo>
                  <a:lnTo>
                    <a:pt x="501" y="215"/>
                  </a:lnTo>
                  <a:lnTo>
                    <a:pt x="501" y="248"/>
                  </a:lnTo>
                  <a:lnTo>
                    <a:pt x="534" y="215"/>
                  </a:lnTo>
                  <a:cubicBezTo>
                    <a:pt x="534" y="181"/>
                    <a:pt x="534" y="181"/>
                    <a:pt x="534" y="181"/>
                  </a:cubicBezTo>
                  <a:cubicBezTo>
                    <a:pt x="534" y="148"/>
                    <a:pt x="534" y="115"/>
                    <a:pt x="534" y="81"/>
                  </a:cubicBezTo>
                  <a:cubicBezTo>
                    <a:pt x="501" y="81"/>
                    <a:pt x="501" y="48"/>
                    <a:pt x="468" y="15"/>
                  </a:cubicBezTo>
                  <a:lnTo>
                    <a:pt x="368" y="15"/>
                  </a:lnTo>
                  <a:cubicBezTo>
                    <a:pt x="358" y="5"/>
                    <a:pt x="348" y="1"/>
                    <a:pt x="33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635;p54">
              <a:extLst>
                <a:ext uri="{FF2B5EF4-FFF2-40B4-BE49-F238E27FC236}">
                  <a16:creationId xmlns:a16="http://schemas.microsoft.com/office/drawing/2014/main" id="{C42A3A59-16A2-4FBB-9B2B-71CCE8300F99}"/>
                </a:ext>
              </a:extLst>
            </p:cNvPr>
            <p:cNvSpPr/>
            <p:nvPr/>
          </p:nvSpPr>
          <p:spPr>
            <a:xfrm>
              <a:off x="4535900" y="2137800"/>
              <a:ext cx="10875" cy="26725"/>
            </a:xfrm>
            <a:custGeom>
              <a:avLst/>
              <a:gdLst/>
              <a:ahLst/>
              <a:cxnLst/>
              <a:rect l="l" t="t" r="r" b="b"/>
              <a:pathLst>
                <a:path w="435" h="1069" extrusionOk="0">
                  <a:moveTo>
                    <a:pt x="435" y="1"/>
                  </a:moveTo>
                  <a:lnTo>
                    <a:pt x="401" y="34"/>
                  </a:lnTo>
                  <a:cubicBezTo>
                    <a:pt x="401" y="34"/>
                    <a:pt x="401" y="34"/>
                    <a:pt x="401" y="67"/>
                  </a:cubicBezTo>
                  <a:cubicBezTo>
                    <a:pt x="401" y="67"/>
                    <a:pt x="401" y="67"/>
                    <a:pt x="401" y="101"/>
                  </a:cubicBezTo>
                  <a:lnTo>
                    <a:pt x="401" y="534"/>
                  </a:lnTo>
                  <a:cubicBezTo>
                    <a:pt x="401" y="601"/>
                    <a:pt x="401" y="668"/>
                    <a:pt x="368" y="735"/>
                  </a:cubicBezTo>
                  <a:cubicBezTo>
                    <a:pt x="334" y="801"/>
                    <a:pt x="301" y="835"/>
                    <a:pt x="234" y="868"/>
                  </a:cubicBezTo>
                  <a:cubicBezTo>
                    <a:pt x="218" y="885"/>
                    <a:pt x="201" y="893"/>
                    <a:pt x="184" y="893"/>
                  </a:cubicBezTo>
                  <a:cubicBezTo>
                    <a:pt x="168" y="893"/>
                    <a:pt x="151" y="885"/>
                    <a:pt x="134" y="868"/>
                  </a:cubicBezTo>
                  <a:cubicBezTo>
                    <a:pt x="101" y="835"/>
                    <a:pt x="101" y="768"/>
                    <a:pt x="101" y="701"/>
                  </a:cubicBezTo>
                  <a:lnTo>
                    <a:pt x="101" y="268"/>
                  </a:lnTo>
                  <a:cubicBezTo>
                    <a:pt x="101" y="268"/>
                    <a:pt x="101" y="234"/>
                    <a:pt x="101" y="234"/>
                  </a:cubicBezTo>
                  <a:lnTo>
                    <a:pt x="68" y="234"/>
                  </a:lnTo>
                  <a:lnTo>
                    <a:pt x="34" y="268"/>
                  </a:lnTo>
                  <a:lnTo>
                    <a:pt x="34" y="301"/>
                  </a:lnTo>
                  <a:cubicBezTo>
                    <a:pt x="1" y="301"/>
                    <a:pt x="1" y="301"/>
                    <a:pt x="34" y="334"/>
                  </a:cubicBezTo>
                  <a:lnTo>
                    <a:pt x="34" y="768"/>
                  </a:lnTo>
                  <a:cubicBezTo>
                    <a:pt x="1" y="835"/>
                    <a:pt x="1" y="901"/>
                    <a:pt x="34" y="935"/>
                  </a:cubicBezTo>
                  <a:cubicBezTo>
                    <a:pt x="34" y="968"/>
                    <a:pt x="34" y="1001"/>
                    <a:pt x="68" y="1035"/>
                  </a:cubicBezTo>
                  <a:cubicBezTo>
                    <a:pt x="101" y="1035"/>
                    <a:pt x="101" y="1068"/>
                    <a:pt x="134" y="1068"/>
                  </a:cubicBezTo>
                  <a:cubicBezTo>
                    <a:pt x="168" y="1068"/>
                    <a:pt x="201" y="1035"/>
                    <a:pt x="234" y="1035"/>
                  </a:cubicBezTo>
                  <a:cubicBezTo>
                    <a:pt x="268" y="1001"/>
                    <a:pt x="301" y="968"/>
                    <a:pt x="334" y="935"/>
                  </a:cubicBezTo>
                  <a:cubicBezTo>
                    <a:pt x="368" y="901"/>
                    <a:pt x="368" y="868"/>
                    <a:pt x="401" y="801"/>
                  </a:cubicBezTo>
                  <a:lnTo>
                    <a:pt x="401" y="868"/>
                  </a:lnTo>
                  <a:lnTo>
                    <a:pt x="401" y="901"/>
                  </a:lnTo>
                  <a:lnTo>
                    <a:pt x="435" y="868"/>
                  </a:lnTo>
                  <a:cubicBezTo>
                    <a:pt x="435" y="868"/>
                    <a:pt x="435" y="868"/>
                    <a:pt x="435" y="835"/>
                  </a:cubicBezTo>
                  <a:cubicBezTo>
                    <a:pt x="435" y="835"/>
                    <a:pt x="435" y="835"/>
                    <a:pt x="435" y="801"/>
                  </a:cubicBezTo>
                  <a:lnTo>
                    <a:pt x="435" y="34"/>
                  </a:lnTo>
                  <a:cubicBezTo>
                    <a:pt x="435" y="34"/>
                    <a:pt x="435" y="1"/>
                    <a:pt x="43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636;p54">
              <a:extLst>
                <a:ext uri="{FF2B5EF4-FFF2-40B4-BE49-F238E27FC236}">
                  <a16:creationId xmlns:a16="http://schemas.microsoft.com/office/drawing/2014/main" id="{A686B0D1-574B-4077-8974-9D78884378FC}"/>
                </a:ext>
              </a:extLst>
            </p:cNvPr>
            <p:cNvSpPr/>
            <p:nvPr/>
          </p:nvSpPr>
          <p:spPr>
            <a:xfrm>
              <a:off x="4551750" y="2130300"/>
              <a:ext cx="12550" cy="24200"/>
            </a:xfrm>
            <a:custGeom>
              <a:avLst/>
              <a:gdLst/>
              <a:ahLst/>
              <a:cxnLst/>
              <a:rect l="l" t="t" r="r" b="b"/>
              <a:pathLst>
                <a:path w="502" h="968" extrusionOk="0">
                  <a:moveTo>
                    <a:pt x="334" y="1"/>
                  </a:moveTo>
                  <a:cubicBezTo>
                    <a:pt x="301" y="1"/>
                    <a:pt x="268" y="1"/>
                    <a:pt x="234" y="34"/>
                  </a:cubicBezTo>
                  <a:cubicBezTo>
                    <a:pt x="201" y="67"/>
                    <a:pt x="167" y="101"/>
                    <a:pt x="134" y="134"/>
                  </a:cubicBezTo>
                  <a:cubicBezTo>
                    <a:pt x="101" y="167"/>
                    <a:pt x="67" y="201"/>
                    <a:pt x="67" y="267"/>
                  </a:cubicBezTo>
                  <a:cubicBezTo>
                    <a:pt x="34" y="301"/>
                    <a:pt x="34" y="367"/>
                    <a:pt x="1" y="401"/>
                  </a:cubicBezTo>
                  <a:cubicBezTo>
                    <a:pt x="1" y="468"/>
                    <a:pt x="1" y="501"/>
                    <a:pt x="1" y="568"/>
                  </a:cubicBezTo>
                  <a:cubicBezTo>
                    <a:pt x="1" y="601"/>
                    <a:pt x="1" y="601"/>
                    <a:pt x="1" y="634"/>
                  </a:cubicBezTo>
                  <a:cubicBezTo>
                    <a:pt x="1" y="668"/>
                    <a:pt x="1" y="668"/>
                    <a:pt x="1" y="701"/>
                  </a:cubicBezTo>
                  <a:cubicBezTo>
                    <a:pt x="1" y="734"/>
                    <a:pt x="1" y="801"/>
                    <a:pt x="1" y="834"/>
                  </a:cubicBezTo>
                  <a:cubicBezTo>
                    <a:pt x="1" y="868"/>
                    <a:pt x="34" y="901"/>
                    <a:pt x="34" y="935"/>
                  </a:cubicBezTo>
                  <a:cubicBezTo>
                    <a:pt x="67" y="968"/>
                    <a:pt x="101" y="968"/>
                    <a:pt x="134" y="968"/>
                  </a:cubicBezTo>
                  <a:cubicBezTo>
                    <a:pt x="167" y="968"/>
                    <a:pt x="201" y="968"/>
                    <a:pt x="234" y="935"/>
                  </a:cubicBezTo>
                  <a:cubicBezTo>
                    <a:pt x="268" y="901"/>
                    <a:pt x="301" y="901"/>
                    <a:pt x="334" y="868"/>
                  </a:cubicBezTo>
                  <a:cubicBezTo>
                    <a:pt x="368" y="801"/>
                    <a:pt x="401" y="768"/>
                    <a:pt x="401" y="734"/>
                  </a:cubicBezTo>
                  <a:cubicBezTo>
                    <a:pt x="434" y="701"/>
                    <a:pt x="434" y="668"/>
                    <a:pt x="468" y="634"/>
                  </a:cubicBezTo>
                  <a:cubicBezTo>
                    <a:pt x="468" y="601"/>
                    <a:pt x="468" y="568"/>
                    <a:pt x="468" y="534"/>
                  </a:cubicBezTo>
                  <a:cubicBezTo>
                    <a:pt x="468" y="501"/>
                    <a:pt x="468" y="501"/>
                    <a:pt x="468" y="501"/>
                  </a:cubicBezTo>
                  <a:lnTo>
                    <a:pt x="434" y="501"/>
                  </a:lnTo>
                  <a:lnTo>
                    <a:pt x="434" y="534"/>
                  </a:lnTo>
                  <a:cubicBezTo>
                    <a:pt x="434" y="534"/>
                    <a:pt x="434" y="534"/>
                    <a:pt x="434" y="568"/>
                  </a:cubicBezTo>
                  <a:cubicBezTo>
                    <a:pt x="401" y="601"/>
                    <a:pt x="401" y="668"/>
                    <a:pt x="368" y="701"/>
                  </a:cubicBezTo>
                  <a:cubicBezTo>
                    <a:pt x="334" y="734"/>
                    <a:pt x="301" y="768"/>
                    <a:pt x="268" y="768"/>
                  </a:cubicBezTo>
                  <a:lnTo>
                    <a:pt x="234" y="768"/>
                  </a:lnTo>
                  <a:cubicBezTo>
                    <a:pt x="218" y="784"/>
                    <a:pt x="209" y="793"/>
                    <a:pt x="201" y="793"/>
                  </a:cubicBezTo>
                  <a:cubicBezTo>
                    <a:pt x="193" y="793"/>
                    <a:pt x="184" y="784"/>
                    <a:pt x="167" y="768"/>
                  </a:cubicBezTo>
                  <a:cubicBezTo>
                    <a:pt x="167" y="768"/>
                    <a:pt x="134" y="734"/>
                    <a:pt x="134" y="734"/>
                  </a:cubicBezTo>
                  <a:cubicBezTo>
                    <a:pt x="134" y="701"/>
                    <a:pt x="134" y="668"/>
                    <a:pt x="134" y="634"/>
                  </a:cubicBezTo>
                  <a:lnTo>
                    <a:pt x="134" y="501"/>
                  </a:lnTo>
                  <a:cubicBezTo>
                    <a:pt x="134" y="468"/>
                    <a:pt x="134" y="401"/>
                    <a:pt x="167" y="367"/>
                  </a:cubicBezTo>
                  <a:cubicBezTo>
                    <a:pt x="167" y="334"/>
                    <a:pt x="167" y="301"/>
                    <a:pt x="201" y="267"/>
                  </a:cubicBezTo>
                  <a:cubicBezTo>
                    <a:pt x="201" y="234"/>
                    <a:pt x="234" y="234"/>
                    <a:pt x="234" y="201"/>
                  </a:cubicBezTo>
                  <a:cubicBezTo>
                    <a:pt x="268" y="167"/>
                    <a:pt x="268" y="167"/>
                    <a:pt x="301" y="167"/>
                  </a:cubicBezTo>
                  <a:cubicBezTo>
                    <a:pt x="334" y="134"/>
                    <a:pt x="334" y="134"/>
                    <a:pt x="368" y="134"/>
                  </a:cubicBezTo>
                  <a:cubicBezTo>
                    <a:pt x="401" y="134"/>
                    <a:pt x="434" y="167"/>
                    <a:pt x="434" y="201"/>
                  </a:cubicBezTo>
                  <a:cubicBezTo>
                    <a:pt x="434" y="201"/>
                    <a:pt x="434" y="234"/>
                    <a:pt x="434" y="234"/>
                  </a:cubicBezTo>
                  <a:lnTo>
                    <a:pt x="501" y="234"/>
                  </a:lnTo>
                  <a:lnTo>
                    <a:pt x="501" y="201"/>
                  </a:lnTo>
                  <a:cubicBezTo>
                    <a:pt x="501" y="201"/>
                    <a:pt x="501" y="167"/>
                    <a:pt x="501" y="167"/>
                  </a:cubicBezTo>
                  <a:cubicBezTo>
                    <a:pt x="501" y="134"/>
                    <a:pt x="468" y="101"/>
                    <a:pt x="468" y="101"/>
                  </a:cubicBezTo>
                  <a:cubicBezTo>
                    <a:pt x="468" y="67"/>
                    <a:pt x="434" y="34"/>
                    <a:pt x="434" y="34"/>
                  </a:cubicBezTo>
                  <a:cubicBezTo>
                    <a:pt x="401" y="1"/>
                    <a:pt x="368" y="1"/>
                    <a:pt x="33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637;p54">
              <a:extLst>
                <a:ext uri="{FF2B5EF4-FFF2-40B4-BE49-F238E27FC236}">
                  <a16:creationId xmlns:a16="http://schemas.microsoft.com/office/drawing/2014/main" id="{9C54CF41-CB2D-4521-9CE1-90ADD13DA3A1}"/>
                </a:ext>
              </a:extLst>
            </p:cNvPr>
            <p:cNvSpPr/>
            <p:nvPr/>
          </p:nvSpPr>
          <p:spPr>
            <a:xfrm>
              <a:off x="4566775" y="2121950"/>
              <a:ext cx="11700" cy="24225"/>
            </a:xfrm>
            <a:custGeom>
              <a:avLst/>
              <a:gdLst/>
              <a:ahLst/>
              <a:cxnLst/>
              <a:rect l="l" t="t" r="r" b="b"/>
              <a:pathLst>
                <a:path w="468" h="969" extrusionOk="0">
                  <a:moveTo>
                    <a:pt x="334" y="1"/>
                  </a:moveTo>
                  <a:cubicBezTo>
                    <a:pt x="300" y="1"/>
                    <a:pt x="267" y="1"/>
                    <a:pt x="234" y="34"/>
                  </a:cubicBezTo>
                  <a:cubicBezTo>
                    <a:pt x="200" y="68"/>
                    <a:pt x="167" y="101"/>
                    <a:pt x="134" y="134"/>
                  </a:cubicBezTo>
                  <a:cubicBezTo>
                    <a:pt x="100" y="168"/>
                    <a:pt x="67" y="201"/>
                    <a:pt x="67" y="268"/>
                  </a:cubicBezTo>
                  <a:cubicBezTo>
                    <a:pt x="33" y="301"/>
                    <a:pt x="33" y="368"/>
                    <a:pt x="0" y="401"/>
                  </a:cubicBezTo>
                  <a:cubicBezTo>
                    <a:pt x="0" y="468"/>
                    <a:pt x="0" y="501"/>
                    <a:pt x="0" y="568"/>
                  </a:cubicBezTo>
                  <a:cubicBezTo>
                    <a:pt x="0" y="601"/>
                    <a:pt x="0" y="601"/>
                    <a:pt x="0" y="635"/>
                  </a:cubicBezTo>
                  <a:cubicBezTo>
                    <a:pt x="0" y="668"/>
                    <a:pt x="0" y="668"/>
                    <a:pt x="0" y="701"/>
                  </a:cubicBezTo>
                  <a:cubicBezTo>
                    <a:pt x="0" y="735"/>
                    <a:pt x="0" y="802"/>
                    <a:pt x="0" y="835"/>
                  </a:cubicBezTo>
                  <a:cubicBezTo>
                    <a:pt x="33" y="868"/>
                    <a:pt x="33" y="902"/>
                    <a:pt x="67" y="935"/>
                  </a:cubicBezTo>
                  <a:cubicBezTo>
                    <a:pt x="100" y="968"/>
                    <a:pt x="100" y="968"/>
                    <a:pt x="134" y="968"/>
                  </a:cubicBezTo>
                  <a:cubicBezTo>
                    <a:pt x="167" y="968"/>
                    <a:pt x="234" y="968"/>
                    <a:pt x="234" y="935"/>
                  </a:cubicBezTo>
                  <a:cubicBezTo>
                    <a:pt x="300" y="935"/>
                    <a:pt x="334" y="902"/>
                    <a:pt x="367" y="868"/>
                  </a:cubicBezTo>
                  <a:cubicBezTo>
                    <a:pt x="367" y="802"/>
                    <a:pt x="400" y="768"/>
                    <a:pt x="434" y="735"/>
                  </a:cubicBezTo>
                  <a:cubicBezTo>
                    <a:pt x="434" y="701"/>
                    <a:pt x="467" y="668"/>
                    <a:pt x="467" y="635"/>
                  </a:cubicBezTo>
                  <a:lnTo>
                    <a:pt x="467" y="535"/>
                  </a:lnTo>
                  <a:cubicBezTo>
                    <a:pt x="467" y="501"/>
                    <a:pt x="467" y="501"/>
                    <a:pt x="467" y="501"/>
                  </a:cubicBezTo>
                  <a:lnTo>
                    <a:pt x="434" y="501"/>
                  </a:lnTo>
                  <a:cubicBezTo>
                    <a:pt x="434" y="501"/>
                    <a:pt x="434" y="501"/>
                    <a:pt x="434" y="535"/>
                  </a:cubicBezTo>
                  <a:cubicBezTo>
                    <a:pt x="434" y="535"/>
                    <a:pt x="434" y="535"/>
                    <a:pt x="434" y="568"/>
                  </a:cubicBezTo>
                  <a:cubicBezTo>
                    <a:pt x="400" y="601"/>
                    <a:pt x="400" y="668"/>
                    <a:pt x="367" y="701"/>
                  </a:cubicBezTo>
                  <a:cubicBezTo>
                    <a:pt x="334" y="735"/>
                    <a:pt x="300" y="768"/>
                    <a:pt x="267" y="768"/>
                  </a:cubicBezTo>
                  <a:lnTo>
                    <a:pt x="234" y="768"/>
                  </a:lnTo>
                  <a:cubicBezTo>
                    <a:pt x="217" y="785"/>
                    <a:pt x="209" y="793"/>
                    <a:pt x="200" y="793"/>
                  </a:cubicBezTo>
                  <a:cubicBezTo>
                    <a:pt x="192" y="793"/>
                    <a:pt x="184" y="785"/>
                    <a:pt x="167" y="768"/>
                  </a:cubicBezTo>
                  <a:cubicBezTo>
                    <a:pt x="167" y="768"/>
                    <a:pt x="134" y="735"/>
                    <a:pt x="134" y="735"/>
                  </a:cubicBezTo>
                  <a:cubicBezTo>
                    <a:pt x="134" y="701"/>
                    <a:pt x="134" y="668"/>
                    <a:pt x="134" y="635"/>
                  </a:cubicBezTo>
                  <a:lnTo>
                    <a:pt x="134" y="501"/>
                  </a:lnTo>
                  <a:cubicBezTo>
                    <a:pt x="134" y="468"/>
                    <a:pt x="134" y="435"/>
                    <a:pt x="134" y="401"/>
                  </a:cubicBezTo>
                  <a:cubicBezTo>
                    <a:pt x="134" y="368"/>
                    <a:pt x="167" y="335"/>
                    <a:pt x="167" y="301"/>
                  </a:cubicBezTo>
                  <a:cubicBezTo>
                    <a:pt x="200" y="268"/>
                    <a:pt x="200" y="234"/>
                    <a:pt x="234" y="234"/>
                  </a:cubicBezTo>
                  <a:cubicBezTo>
                    <a:pt x="234" y="201"/>
                    <a:pt x="267" y="201"/>
                    <a:pt x="267" y="168"/>
                  </a:cubicBezTo>
                  <a:lnTo>
                    <a:pt x="367" y="168"/>
                  </a:lnTo>
                  <a:cubicBezTo>
                    <a:pt x="400" y="168"/>
                    <a:pt x="434" y="201"/>
                    <a:pt x="434" y="234"/>
                  </a:cubicBezTo>
                  <a:lnTo>
                    <a:pt x="467" y="234"/>
                  </a:lnTo>
                  <a:cubicBezTo>
                    <a:pt x="467" y="234"/>
                    <a:pt x="467" y="201"/>
                    <a:pt x="467" y="201"/>
                  </a:cubicBezTo>
                  <a:cubicBezTo>
                    <a:pt x="467" y="201"/>
                    <a:pt x="467" y="168"/>
                    <a:pt x="467" y="168"/>
                  </a:cubicBezTo>
                  <a:cubicBezTo>
                    <a:pt x="467" y="134"/>
                    <a:pt x="467" y="101"/>
                    <a:pt x="467" y="101"/>
                  </a:cubicBezTo>
                  <a:cubicBezTo>
                    <a:pt x="467" y="68"/>
                    <a:pt x="434" y="34"/>
                    <a:pt x="434" y="34"/>
                  </a:cubicBezTo>
                  <a:cubicBezTo>
                    <a:pt x="400" y="1"/>
                    <a:pt x="367" y="1"/>
                    <a:pt x="33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638;p54">
              <a:extLst>
                <a:ext uri="{FF2B5EF4-FFF2-40B4-BE49-F238E27FC236}">
                  <a16:creationId xmlns:a16="http://schemas.microsoft.com/office/drawing/2014/main" id="{72425E52-FD97-4B49-8423-173A508A70BD}"/>
                </a:ext>
              </a:extLst>
            </p:cNvPr>
            <p:cNvSpPr/>
            <p:nvPr/>
          </p:nvSpPr>
          <p:spPr>
            <a:xfrm>
              <a:off x="4581775" y="2112800"/>
              <a:ext cx="13375" cy="25025"/>
            </a:xfrm>
            <a:custGeom>
              <a:avLst/>
              <a:gdLst/>
              <a:ahLst/>
              <a:cxnLst/>
              <a:rect l="l" t="t" r="r" b="b"/>
              <a:pathLst>
                <a:path w="535" h="1001" extrusionOk="0">
                  <a:moveTo>
                    <a:pt x="347" y="175"/>
                  </a:moveTo>
                  <a:cubicBezTo>
                    <a:pt x="367" y="175"/>
                    <a:pt x="384" y="183"/>
                    <a:pt x="401" y="200"/>
                  </a:cubicBezTo>
                  <a:cubicBezTo>
                    <a:pt x="434" y="234"/>
                    <a:pt x="434" y="267"/>
                    <a:pt x="434" y="334"/>
                  </a:cubicBezTo>
                  <a:lnTo>
                    <a:pt x="134" y="500"/>
                  </a:lnTo>
                  <a:cubicBezTo>
                    <a:pt x="134" y="467"/>
                    <a:pt x="134" y="434"/>
                    <a:pt x="134" y="400"/>
                  </a:cubicBezTo>
                  <a:cubicBezTo>
                    <a:pt x="134" y="367"/>
                    <a:pt x="167" y="334"/>
                    <a:pt x="167" y="300"/>
                  </a:cubicBezTo>
                  <a:cubicBezTo>
                    <a:pt x="201" y="267"/>
                    <a:pt x="201" y="267"/>
                    <a:pt x="234" y="234"/>
                  </a:cubicBezTo>
                  <a:lnTo>
                    <a:pt x="267" y="200"/>
                  </a:lnTo>
                  <a:cubicBezTo>
                    <a:pt x="301" y="183"/>
                    <a:pt x="326" y="175"/>
                    <a:pt x="347" y="175"/>
                  </a:cubicBezTo>
                  <a:close/>
                  <a:moveTo>
                    <a:pt x="401" y="0"/>
                  </a:moveTo>
                  <a:cubicBezTo>
                    <a:pt x="334" y="0"/>
                    <a:pt x="301" y="33"/>
                    <a:pt x="267" y="33"/>
                  </a:cubicBezTo>
                  <a:cubicBezTo>
                    <a:pt x="234" y="67"/>
                    <a:pt x="201" y="100"/>
                    <a:pt x="167" y="133"/>
                  </a:cubicBezTo>
                  <a:cubicBezTo>
                    <a:pt x="134" y="167"/>
                    <a:pt x="134" y="200"/>
                    <a:pt x="101" y="234"/>
                  </a:cubicBezTo>
                  <a:cubicBezTo>
                    <a:pt x="67" y="300"/>
                    <a:pt x="67" y="334"/>
                    <a:pt x="67" y="400"/>
                  </a:cubicBezTo>
                  <a:cubicBezTo>
                    <a:pt x="34" y="434"/>
                    <a:pt x="34" y="500"/>
                    <a:pt x="34" y="567"/>
                  </a:cubicBezTo>
                  <a:cubicBezTo>
                    <a:pt x="1" y="600"/>
                    <a:pt x="1" y="667"/>
                    <a:pt x="1" y="734"/>
                  </a:cubicBezTo>
                  <a:cubicBezTo>
                    <a:pt x="1" y="767"/>
                    <a:pt x="1" y="834"/>
                    <a:pt x="34" y="867"/>
                  </a:cubicBezTo>
                  <a:cubicBezTo>
                    <a:pt x="34" y="901"/>
                    <a:pt x="34" y="934"/>
                    <a:pt x="67" y="967"/>
                  </a:cubicBezTo>
                  <a:cubicBezTo>
                    <a:pt x="101" y="967"/>
                    <a:pt x="134" y="1001"/>
                    <a:pt x="134" y="1001"/>
                  </a:cubicBezTo>
                  <a:cubicBezTo>
                    <a:pt x="167" y="1001"/>
                    <a:pt x="234" y="1001"/>
                    <a:pt x="234" y="967"/>
                  </a:cubicBezTo>
                  <a:cubicBezTo>
                    <a:pt x="301" y="934"/>
                    <a:pt x="334" y="934"/>
                    <a:pt x="334" y="901"/>
                  </a:cubicBezTo>
                  <a:cubicBezTo>
                    <a:pt x="367" y="867"/>
                    <a:pt x="401" y="834"/>
                    <a:pt x="434" y="801"/>
                  </a:cubicBezTo>
                  <a:cubicBezTo>
                    <a:pt x="434" y="767"/>
                    <a:pt x="434" y="734"/>
                    <a:pt x="468" y="701"/>
                  </a:cubicBezTo>
                  <a:cubicBezTo>
                    <a:pt x="468" y="667"/>
                    <a:pt x="468" y="667"/>
                    <a:pt x="468" y="634"/>
                  </a:cubicBezTo>
                  <a:lnTo>
                    <a:pt x="468" y="600"/>
                  </a:lnTo>
                  <a:lnTo>
                    <a:pt x="401" y="600"/>
                  </a:lnTo>
                  <a:lnTo>
                    <a:pt x="401" y="634"/>
                  </a:lnTo>
                  <a:cubicBezTo>
                    <a:pt x="401" y="667"/>
                    <a:pt x="367" y="701"/>
                    <a:pt x="367" y="701"/>
                  </a:cubicBezTo>
                  <a:cubicBezTo>
                    <a:pt x="334" y="734"/>
                    <a:pt x="301" y="767"/>
                    <a:pt x="267" y="801"/>
                  </a:cubicBezTo>
                  <a:cubicBezTo>
                    <a:pt x="251" y="817"/>
                    <a:pt x="234" y="826"/>
                    <a:pt x="217" y="826"/>
                  </a:cubicBezTo>
                  <a:cubicBezTo>
                    <a:pt x="201" y="826"/>
                    <a:pt x="184" y="817"/>
                    <a:pt x="167" y="801"/>
                  </a:cubicBezTo>
                  <a:cubicBezTo>
                    <a:pt x="134" y="767"/>
                    <a:pt x="101" y="701"/>
                    <a:pt x="134" y="634"/>
                  </a:cubicBezTo>
                  <a:lnTo>
                    <a:pt x="501" y="434"/>
                  </a:lnTo>
                  <a:cubicBezTo>
                    <a:pt x="501" y="434"/>
                    <a:pt x="501" y="400"/>
                    <a:pt x="501" y="400"/>
                  </a:cubicBezTo>
                  <a:cubicBezTo>
                    <a:pt x="501" y="400"/>
                    <a:pt x="501" y="367"/>
                    <a:pt x="501" y="367"/>
                  </a:cubicBezTo>
                  <a:lnTo>
                    <a:pt x="501" y="334"/>
                  </a:lnTo>
                  <a:cubicBezTo>
                    <a:pt x="534" y="267"/>
                    <a:pt x="534" y="200"/>
                    <a:pt x="501" y="167"/>
                  </a:cubicBezTo>
                  <a:cubicBezTo>
                    <a:pt x="501" y="100"/>
                    <a:pt x="501" y="67"/>
                    <a:pt x="468" y="33"/>
                  </a:cubicBezTo>
                  <a:cubicBezTo>
                    <a:pt x="434" y="33"/>
                    <a:pt x="401" y="0"/>
                    <a:pt x="4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639;p54">
              <a:extLst>
                <a:ext uri="{FF2B5EF4-FFF2-40B4-BE49-F238E27FC236}">
                  <a16:creationId xmlns:a16="http://schemas.microsoft.com/office/drawing/2014/main" id="{ABBD10CF-7952-468B-A6EB-7F209E1AB2BE}"/>
                </a:ext>
              </a:extLst>
            </p:cNvPr>
            <p:cNvSpPr/>
            <p:nvPr/>
          </p:nvSpPr>
          <p:spPr>
            <a:xfrm>
              <a:off x="4597625" y="2104650"/>
              <a:ext cx="11700" cy="24850"/>
            </a:xfrm>
            <a:custGeom>
              <a:avLst/>
              <a:gdLst/>
              <a:ahLst/>
              <a:cxnLst/>
              <a:rect l="l" t="t" r="r" b="b"/>
              <a:pathLst>
                <a:path w="468" h="994" extrusionOk="0">
                  <a:moveTo>
                    <a:pt x="346" y="1"/>
                  </a:moveTo>
                  <a:cubicBezTo>
                    <a:pt x="334" y="1"/>
                    <a:pt x="317" y="9"/>
                    <a:pt x="301" y="26"/>
                  </a:cubicBezTo>
                  <a:cubicBezTo>
                    <a:pt x="267" y="26"/>
                    <a:pt x="234" y="26"/>
                    <a:pt x="234" y="59"/>
                  </a:cubicBezTo>
                  <a:cubicBezTo>
                    <a:pt x="167" y="59"/>
                    <a:pt x="167" y="93"/>
                    <a:pt x="134" y="126"/>
                  </a:cubicBezTo>
                  <a:cubicBezTo>
                    <a:pt x="100" y="159"/>
                    <a:pt x="67" y="193"/>
                    <a:pt x="67" y="226"/>
                  </a:cubicBezTo>
                  <a:cubicBezTo>
                    <a:pt x="34" y="259"/>
                    <a:pt x="34" y="293"/>
                    <a:pt x="34" y="326"/>
                  </a:cubicBezTo>
                  <a:cubicBezTo>
                    <a:pt x="0" y="359"/>
                    <a:pt x="0" y="393"/>
                    <a:pt x="34" y="426"/>
                  </a:cubicBezTo>
                  <a:cubicBezTo>
                    <a:pt x="0" y="459"/>
                    <a:pt x="34" y="526"/>
                    <a:pt x="67" y="560"/>
                  </a:cubicBezTo>
                  <a:lnTo>
                    <a:pt x="367" y="560"/>
                  </a:lnTo>
                  <a:cubicBezTo>
                    <a:pt x="367" y="560"/>
                    <a:pt x="367" y="593"/>
                    <a:pt x="367" y="593"/>
                  </a:cubicBezTo>
                  <a:cubicBezTo>
                    <a:pt x="334" y="626"/>
                    <a:pt x="334" y="660"/>
                    <a:pt x="334" y="693"/>
                  </a:cubicBezTo>
                  <a:cubicBezTo>
                    <a:pt x="334" y="693"/>
                    <a:pt x="301" y="726"/>
                    <a:pt x="301" y="726"/>
                  </a:cubicBezTo>
                  <a:lnTo>
                    <a:pt x="267" y="793"/>
                  </a:lnTo>
                  <a:cubicBezTo>
                    <a:pt x="234" y="793"/>
                    <a:pt x="234" y="826"/>
                    <a:pt x="200" y="826"/>
                  </a:cubicBezTo>
                  <a:cubicBezTo>
                    <a:pt x="200" y="826"/>
                    <a:pt x="167" y="860"/>
                    <a:pt x="134" y="860"/>
                  </a:cubicBezTo>
                  <a:cubicBezTo>
                    <a:pt x="100" y="860"/>
                    <a:pt x="100" y="826"/>
                    <a:pt x="100" y="826"/>
                  </a:cubicBezTo>
                  <a:lnTo>
                    <a:pt x="34" y="860"/>
                  </a:lnTo>
                  <a:cubicBezTo>
                    <a:pt x="34" y="893"/>
                    <a:pt x="34" y="893"/>
                    <a:pt x="34" y="893"/>
                  </a:cubicBezTo>
                  <a:cubicBezTo>
                    <a:pt x="34" y="960"/>
                    <a:pt x="34" y="993"/>
                    <a:pt x="67" y="993"/>
                  </a:cubicBezTo>
                  <a:lnTo>
                    <a:pt x="167" y="993"/>
                  </a:lnTo>
                  <a:cubicBezTo>
                    <a:pt x="200" y="993"/>
                    <a:pt x="234" y="993"/>
                    <a:pt x="234" y="960"/>
                  </a:cubicBezTo>
                  <a:cubicBezTo>
                    <a:pt x="267" y="926"/>
                    <a:pt x="301" y="926"/>
                    <a:pt x="334" y="893"/>
                  </a:cubicBezTo>
                  <a:cubicBezTo>
                    <a:pt x="367" y="860"/>
                    <a:pt x="401" y="826"/>
                    <a:pt x="401" y="793"/>
                  </a:cubicBezTo>
                  <a:cubicBezTo>
                    <a:pt x="434" y="760"/>
                    <a:pt x="434" y="726"/>
                    <a:pt x="467" y="660"/>
                  </a:cubicBezTo>
                  <a:cubicBezTo>
                    <a:pt x="467" y="626"/>
                    <a:pt x="467" y="593"/>
                    <a:pt x="467" y="560"/>
                  </a:cubicBezTo>
                  <a:cubicBezTo>
                    <a:pt x="467" y="560"/>
                    <a:pt x="467" y="526"/>
                    <a:pt x="467" y="493"/>
                  </a:cubicBezTo>
                  <a:cubicBezTo>
                    <a:pt x="467" y="459"/>
                    <a:pt x="434" y="459"/>
                    <a:pt x="434" y="426"/>
                  </a:cubicBezTo>
                  <a:lnTo>
                    <a:pt x="367" y="426"/>
                  </a:lnTo>
                  <a:cubicBezTo>
                    <a:pt x="351" y="409"/>
                    <a:pt x="342" y="401"/>
                    <a:pt x="334" y="401"/>
                  </a:cubicBezTo>
                  <a:cubicBezTo>
                    <a:pt x="326" y="401"/>
                    <a:pt x="317" y="409"/>
                    <a:pt x="301" y="426"/>
                  </a:cubicBezTo>
                  <a:lnTo>
                    <a:pt x="134" y="426"/>
                  </a:lnTo>
                  <a:cubicBezTo>
                    <a:pt x="134" y="393"/>
                    <a:pt x="134" y="393"/>
                    <a:pt x="134" y="359"/>
                  </a:cubicBezTo>
                  <a:cubicBezTo>
                    <a:pt x="134" y="326"/>
                    <a:pt x="134" y="293"/>
                    <a:pt x="167" y="259"/>
                  </a:cubicBezTo>
                  <a:cubicBezTo>
                    <a:pt x="167" y="226"/>
                    <a:pt x="200" y="193"/>
                    <a:pt x="234" y="193"/>
                  </a:cubicBezTo>
                  <a:cubicBezTo>
                    <a:pt x="267" y="159"/>
                    <a:pt x="301" y="159"/>
                    <a:pt x="334" y="159"/>
                  </a:cubicBezTo>
                  <a:cubicBezTo>
                    <a:pt x="334" y="159"/>
                    <a:pt x="334" y="159"/>
                    <a:pt x="367" y="193"/>
                  </a:cubicBezTo>
                  <a:lnTo>
                    <a:pt x="434" y="159"/>
                  </a:lnTo>
                  <a:cubicBezTo>
                    <a:pt x="434" y="159"/>
                    <a:pt x="434" y="159"/>
                    <a:pt x="434" y="126"/>
                  </a:cubicBezTo>
                  <a:cubicBezTo>
                    <a:pt x="434" y="126"/>
                    <a:pt x="434" y="126"/>
                    <a:pt x="434" y="93"/>
                  </a:cubicBezTo>
                  <a:cubicBezTo>
                    <a:pt x="434" y="93"/>
                    <a:pt x="434" y="59"/>
                    <a:pt x="434" y="59"/>
                  </a:cubicBezTo>
                  <a:cubicBezTo>
                    <a:pt x="401" y="26"/>
                    <a:pt x="401" y="26"/>
                    <a:pt x="367" y="26"/>
                  </a:cubicBezTo>
                  <a:cubicBezTo>
                    <a:pt x="367" y="9"/>
                    <a:pt x="359" y="1"/>
                    <a:pt x="34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640;p54">
              <a:extLst>
                <a:ext uri="{FF2B5EF4-FFF2-40B4-BE49-F238E27FC236}">
                  <a16:creationId xmlns:a16="http://schemas.microsoft.com/office/drawing/2014/main" id="{E36A3FB7-4FD3-4707-A3AC-59F9CAE3F60C}"/>
                </a:ext>
              </a:extLst>
            </p:cNvPr>
            <p:cNvSpPr/>
            <p:nvPr/>
          </p:nvSpPr>
          <p:spPr>
            <a:xfrm>
              <a:off x="4610975" y="2096100"/>
              <a:ext cx="11700" cy="24225"/>
            </a:xfrm>
            <a:custGeom>
              <a:avLst/>
              <a:gdLst/>
              <a:ahLst/>
              <a:cxnLst/>
              <a:rect l="l" t="t" r="r" b="b"/>
              <a:pathLst>
                <a:path w="468" h="969" extrusionOk="0">
                  <a:moveTo>
                    <a:pt x="334" y="1"/>
                  </a:moveTo>
                  <a:cubicBezTo>
                    <a:pt x="300" y="34"/>
                    <a:pt x="267" y="34"/>
                    <a:pt x="234" y="34"/>
                  </a:cubicBezTo>
                  <a:cubicBezTo>
                    <a:pt x="200" y="68"/>
                    <a:pt x="167" y="101"/>
                    <a:pt x="133" y="134"/>
                  </a:cubicBezTo>
                  <a:cubicBezTo>
                    <a:pt x="100" y="134"/>
                    <a:pt x="100" y="168"/>
                    <a:pt x="67" y="234"/>
                  </a:cubicBezTo>
                  <a:cubicBezTo>
                    <a:pt x="33" y="268"/>
                    <a:pt x="33" y="334"/>
                    <a:pt x="0" y="435"/>
                  </a:cubicBezTo>
                  <a:cubicBezTo>
                    <a:pt x="0" y="468"/>
                    <a:pt x="33" y="501"/>
                    <a:pt x="67" y="568"/>
                  </a:cubicBezTo>
                  <a:cubicBezTo>
                    <a:pt x="67" y="585"/>
                    <a:pt x="83" y="593"/>
                    <a:pt x="104" y="593"/>
                  </a:cubicBezTo>
                  <a:cubicBezTo>
                    <a:pt x="125" y="593"/>
                    <a:pt x="150" y="585"/>
                    <a:pt x="167" y="568"/>
                  </a:cubicBezTo>
                  <a:lnTo>
                    <a:pt x="367" y="568"/>
                  </a:lnTo>
                  <a:cubicBezTo>
                    <a:pt x="367" y="601"/>
                    <a:pt x="367" y="601"/>
                    <a:pt x="367" y="635"/>
                  </a:cubicBezTo>
                  <a:cubicBezTo>
                    <a:pt x="334" y="635"/>
                    <a:pt x="334" y="668"/>
                    <a:pt x="334" y="668"/>
                  </a:cubicBezTo>
                  <a:cubicBezTo>
                    <a:pt x="334" y="701"/>
                    <a:pt x="334" y="701"/>
                    <a:pt x="300" y="735"/>
                  </a:cubicBezTo>
                  <a:lnTo>
                    <a:pt x="267" y="768"/>
                  </a:lnTo>
                  <a:lnTo>
                    <a:pt x="234" y="801"/>
                  </a:lnTo>
                  <a:cubicBezTo>
                    <a:pt x="200" y="835"/>
                    <a:pt x="167" y="835"/>
                    <a:pt x="133" y="835"/>
                  </a:cubicBezTo>
                  <a:cubicBezTo>
                    <a:pt x="133" y="835"/>
                    <a:pt x="100" y="835"/>
                    <a:pt x="100" y="801"/>
                  </a:cubicBezTo>
                  <a:lnTo>
                    <a:pt x="67" y="801"/>
                  </a:lnTo>
                  <a:cubicBezTo>
                    <a:pt x="33" y="801"/>
                    <a:pt x="33" y="835"/>
                    <a:pt x="33" y="835"/>
                  </a:cubicBezTo>
                  <a:cubicBezTo>
                    <a:pt x="33" y="835"/>
                    <a:pt x="33" y="868"/>
                    <a:pt x="33" y="868"/>
                  </a:cubicBezTo>
                  <a:cubicBezTo>
                    <a:pt x="33" y="902"/>
                    <a:pt x="67" y="935"/>
                    <a:pt x="100" y="968"/>
                  </a:cubicBezTo>
                  <a:lnTo>
                    <a:pt x="167" y="968"/>
                  </a:lnTo>
                  <a:cubicBezTo>
                    <a:pt x="200" y="968"/>
                    <a:pt x="234" y="935"/>
                    <a:pt x="267" y="935"/>
                  </a:cubicBezTo>
                  <a:cubicBezTo>
                    <a:pt x="300" y="902"/>
                    <a:pt x="334" y="868"/>
                    <a:pt x="367" y="835"/>
                  </a:cubicBezTo>
                  <a:cubicBezTo>
                    <a:pt x="367" y="835"/>
                    <a:pt x="400" y="801"/>
                    <a:pt x="434" y="735"/>
                  </a:cubicBezTo>
                  <a:cubicBezTo>
                    <a:pt x="434" y="735"/>
                    <a:pt x="467" y="668"/>
                    <a:pt x="467" y="635"/>
                  </a:cubicBezTo>
                  <a:cubicBezTo>
                    <a:pt x="467" y="601"/>
                    <a:pt x="467" y="568"/>
                    <a:pt x="467" y="535"/>
                  </a:cubicBezTo>
                  <a:cubicBezTo>
                    <a:pt x="467" y="501"/>
                    <a:pt x="467" y="468"/>
                    <a:pt x="467" y="468"/>
                  </a:cubicBezTo>
                  <a:cubicBezTo>
                    <a:pt x="467" y="435"/>
                    <a:pt x="467" y="435"/>
                    <a:pt x="434" y="401"/>
                  </a:cubicBezTo>
                  <a:cubicBezTo>
                    <a:pt x="434" y="401"/>
                    <a:pt x="400" y="368"/>
                    <a:pt x="400" y="368"/>
                  </a:cubicBezTo>
                  <a:lnTo>
                    <a:pt x="300" y="368"/>
                  </a:lnTo>
                  <a:lnTo>
                    <a:pt x="234" y="401"/>
                  </a:lnTo>
                  <a:lnTo>
                    <a:pt x="133" y="401"/>
                  </a:lnTo>
                  <a:cubicBezTo>
                    <a:pt x="133" y="368"/>
                    <a:pt x="133" y="368"/>
                    <a:pt x="133" y="334"/>
                  </a:cubicBezTo>
                  <a:cubicBezTo>
                    <a:pt x="133" y="301"/>
                    <a:pt x="167" y="268"/>
                    <a:pt x="167" y="268"/>
                  </a:cubicBezTo>
                  <a:cubicBezTo>
                    <a:pt x="200" y="234"/>
                    <a:pt x="234" y="201"/>
                    <a:pt x="267" y="168"/>
                  </a:cubicBezTo>
                  <a:lnTo>
                    <a:pt x="434" y="168"/>
                  </a:lnTo>
                  <a:cubicBezTo>
                    <a:pt x="434" y="134"/>
                    <a:pt x="434" y="134"/>
                    <a:pt x="434" y="101"/>
                  </a:cubicBezTo>
                  <a:cubicBezTo>
                    <a:pt x="434" y="101"/>
                    <a:pt x="434" y="68"/>
                    <a:pt x="434" y="68"/>
                  </a:cubicBezTo>
                  <a:cubicBezTo>
                    <a:pt x="400" y="34"/>
                    <a:pt x="367" y="1"/>
                    <a:pt x="33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641;p54">
              <a:extLst>
                <a:ext uri="{FF2B5EF4-FFF2-40B4-BE49-F238E27FC236}">
                  <a16:creationId xmlns:a16="http://schemas.microsoft.com/office/drawing/2014/main" id="{2D3F455E-410D-4AB7-9968-1406ECB8681B}"/>
                </a:ext>
              </a:extLst>
            </p:cNvPr>
            <p:cNvSpPr/>
            <p:nvPr/>
          </p:nvSpPr>
          <p:spPr>
            <a:xfrm>
              <a:off x="4922025" y="1869450"/>
              <a:ext cx="43375" cy="86800"/>
            </a:xfrm>
            <a:custGeom>
              <a:avLst/>
              <a:gdLst/>
              <a:ahLst/>
              <a:cxnLst/>
              <a:rect l="l" t="t" r="r" b="b"/>
              <a:pathLst>
                <a:path w="1735" h="3472" extrusionOk="0">
                  <a:moveTo>
                    <a:pt x="1568" y="1628"/>
                  </a:moveTo>
                  <a:lnTo>
                    <a:pt x="1568" y="2329"/>
                  </a:lnTo>
                  <a:lnTo>
                    <a:pt x="1201" y="2529"/>
                  </a:lnTo>
                  <a:lnTo>
                    <a:pt x="1201" y="1828"/>
                  </a:lnTo>
                  <a:lnTo>
                    <a:pt x="1568" y="1628"/>
                  </a:lnTo>
                  <a:close/>
                  <a:moveTo>
                    <a:pt x="1034" y="694"/>
                  </a:moveTo>
                  <a:lnTo>
                    <a:pt x="1034" y="2629"/>
                  </a:lnTo>
                  <a:lnTo>
                    <a:pt x="701" y="2796"/>
                  </a:lnTo>
                  <a:lnTo>
                    <a:pt x="701" y="894"/>
                  </a:lnTo>
                  <a:lnTo>
                    <a:pt x="1034" y="694"/>
                  </a:lnTo>
                  <a:close/>
                  <a:moveTo>
                    <a:pt x="534" y="1628"/>
                  </a:moveTo>
                  <a:lnTo>
                    <a:pt x="534" y="2896"/>
                  </a:lnTo>
                  <a:lnTo>
                    <a:pt x="200" y="3096"/>
                  </a:lnTo>
                  <a:lnTo>
                    <a:pt x="200" y="1828"/>
                  </a:lnTo>
                  <a:lnTo>
                    <a:pt x="534" y="1628"/>
                  </a:lnTo>
                  <a:close/>
                  <a:moveTo>
                    <a:pt x="1641" y="1"/>
                  </a:moveTo>
                  <a:cubicBezTo>
                    <a:pt x="1619" y="1"/>
                    <a:pt x="1595" y="9"/>
                    <a:pt x="1568" y="27"/>
                  </a:cubicBezTo>
                  <a:lnTo>
                    <a:pt x="200" y="828"/>
                  </a:lnTo>
                  <a:cubicBezTo>
                    <a:pt x="67" y="894"/>
                    <a:pt x="0" y="1028"/>
                    <a:pt x="34" y="1161"/>
                  </a:cubicBezTo>
                  <a:lnTo>
                    <a:pt x="34" y="3296"/>
                  </a:lnTo>
                  <a:cubicBezTo>
                    <a:pt x="34" y="3407"/>
                    <a:pt x="79" y="3471"/>
                    <a:pt x="152" y="3471"/>
                  </a:cubicBezTo>
                  <a:cubicBezTo>
                    <a:pt x="167" y="3471"/>
                    <a:pt x="183" y="3469"/>
                    <a:pt x="200" y="3463"/>
                  </a:cubicBezTo>
                  <a:lnTo>
                    <a:pt x="1568" y="2662"/>
                  </a:lnTo>
                  <a:cubicBezTo>
                    <a:pt x="1668" y="2562"/>
                    <a:pt x="1735" y="2429"/>
                    <a:pt x="1735" y="2295"/>
                  </a:cubicBezTo>
                  <a:lnTo>
                    <a:pt x="1735" y="160"/>
                  </a:lnTo>
                  <a:cubicBezTo>
                    <a:pt x="1735" y="63"/>
                    <a:pt x="1699" y="1"/>
                    <a:pt x="164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642;p54">
              <a:extLst>
                <a:ext uri="{FF2B5EF4-FFF2-40B4-BE49-F238E27FC236}">
                  <a16:creationId xmlns:a16="http://schemas.microsoft.com/office/drawing/2014/main" id="{582016B5-55C6-4FA1-979B-092F1B4EAB0C}"/>
                </a:ext>
              </a:extLst>
            </p:cNvPr>
            <p:cNvSpPr/>
            <p:nvPr/>
          </p:nvSpPr>
          <p:spPr>
            <a:xfrm>
              <a:off x="3580225" y="1804200"/>
              <a:ext cx="1432725" cy="829825"/>
            </a:xfrm>
            <a:custGeom>
              <a:avLst/>
              <a:gdLst/>
              <a:ahLst/>
              <a:cxnLst/>
              <a:rect l="l" t="t" r="r" b="b"/>
              <a:pathLst>
                <a:path w="57309" h="33193" extrusionOk="0">
                  <a:moveTo>
                    <a:pt x="57056" y="0"/>
                  </a:moveTo>
                  <a:cubicBezTo>
                    <a:pt x="57016" y="0"/>
                    <a:pt x="56977" y="12"/>
                    <a:pt x="56941" y="35"/>
                  </a:cubicBezTo>
                  <a:lnTo>
                    <a:pt x="234" y="32759"/>
                  </a:lnTo>
                  <a:cubicBezTo>
                    <a:pt x="1" y="32892"/>
                    <a:pt x="101" y="33192"/>
                    <a:pt x="334" y="33192"/>
                  </a:cubicBezTo>
                  <a:cubicBezTo>
                    <a:pt x="368" y="33192"/>
                    <a:pt x="401" y="33192"/>
                    <a:pt x="434" y="33159"/>
                  </a:cubicBezTo>
                  <a:lnTo>
                    <a:pt x="57175" y="402"/>
                  </a:lnTo>
                  <a:cubicBezTo>
                    <a:pt x="57275" y="335"/>
                    <a:pt x="57308" y="202"/>
                    <a:pt x="57241" y="102"/>
                  </a:cubicBezTo>
                  <a:cubicBezTo>
                    <a:pt x="57198" y="37"/>
                    <a:pt x="57128" y="0"/>
                    <a:pt x="570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643;p54">
              <a:extLst>
                <a:ext uri="{FF2B5EF4-FFF2-40B4-BE49-F238E27FC236}">
                  <a16:creationId xmlns:a16="http://schemas.microsoft.com/office/drawing/2014/main" id="{36DF6442-8C31-4FB1-8C12-C191680009B7}"/>
                </a:ext>
              </a:extLst>
            </p:cNvPr>
            <p:cNvSpPr/>
            <p:nvPr/>
          </p:nvSpPr>
          <p:spPr>
            <a:xfrm>
              <a:off x="3582725" y="2385450"/>
              <a:ext cx="1430225" cy="828975"/>
            </a:xfrm>
            <a:custGeom>
              <a:avLst/>
              <a:gdLst/>
              <a:ahLst/>
              <a:cxnLst/>
              <a:rect l="l" t="t" r="r" b="b"/>
              <a:pathLst>
                <a:path w="57209" h="33159" extrusionOk="0">
                  <a:moveTo>
                    <a:pt x="56979" y="0"/>
                  </a:moveTo>
                  <a:cubicBezTo>
                    <a:pt x="56936" y="0"/>
                    <a:pt x="56889" y="12"/>
                    <a:pt x="56841" y="35"/>
                  </a:cubicBezTo>
                  <a:lnTo>
                    <a:pt x="134" y="32759"/>
                  </a:lnTo>
                  <a:cubicBezTo>
                    <a:pt x="34" y="32825"/>
                    <a:pt x="1" y="32959"/>
                    <a:pt x="67" y="33059"/>
                  </a:cubicBezTo>
                  <a:cubicBezTo>
                    <a:pt x="101" y="33126"/>
                    <a:pt x="167" y="33159"/>
                    <a:pt x="268" y="33159"/>
                  </a:cubicBezTo>
                  <a:cubicBezTo>
                    <a:pt x="301" y="33159"/>
                    <a:pt x="334" y="33159"/>
                    <a:pt x="368" y="33126"/>
                  </a:cubicBezTo>
                  <a:lnTo>
                    <a:pt x="57075" y="402"/>
                  </a:lnTo>
                  <a:cubicBezTo>
                    <a:pt x="57175" y="335"/>
                    <a:pt x="57208" y="202"/>
                    <a:pt x="57141" y="102"/>
                  </a:cubicBezTo>
                  <a:cubicBezTo>
                    <a:pt x="57120" y="37"/>
                    <a:pt x="57057" y="0"/>
                    <a:pt x="5697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644;p54">
              <a:extLst>
                <a:ext uri="{FF2B5EF4-FFF2-40B4-BE49-F238E27FC236}">
                  <a16:creationId xmlns:a16="http://schemas.microsoft.com/office/drawing/2014/main" id="{F0BF1FB0-EE06-47F1-8ABA-42F2B359607B}"/>
                </a:ext>
              </a:extLst>
            </p:cNvPr>
            <p:cNvSpPr/>
            <p:nvPr/>
          </p:nvSpPr>
          <p:spPr>
            <a:xfrm>
              <a:off x="4439175" y="2765125"/>
              <a:ext cx="13375" cy="32350"/>
            </a:xfrm>
            <a:custGeom>
              <a:avLst/>
              <a:gdLst/>
              <a:ahLst/>
              <a:cxnLst/>
              <a:rect l="l" t="t" r="r" b="b"/>
              <a:pathLst>
                <a:path w="535" h="1294" extrusionOk="0">
                  <a:moveTo>
                    <a:pt x="333" y="178"/>
                  </a:moveTo>
                  <a:cubicBezTo>
                    <a:pt x="345" y="178"/>
                    <a:pt x="356" y="181"/>
                    <a:pt x="367" y="192"/>
                  </a:cubicBezTo>
                  <a:cubicBezTo>
                    <a:pt x="401" y="192"/>
                    <a:pt x="401" y="226"/>
                    <a:pt x="401" y="293"/>
                  </a:cubicBezTo>
                  <a:cubicBezTo>
                    <a:pt x="401" y="359"/>
                    <a:pt x="401" y="426"/>
                    <a:pt x="367" y="493"/>
                  </a:cubicBezTo>
                  <a:cubicBezTo>
                    <a:pt x="334" y="526"/>
                    <a:pt x="301" y="559"/>
                    <a:pt x="234" y="593"/>
                  </a:cubicBezTo>
                  <a:lnTo>
                    <a:pt x="67" y="726"/>
                  </a:lnTo>
                  <a:lnTo>
                    <a:pt x="67" y="326"/>
                  </a:lnTo>
                  <a:lnTo>
                    <a:pt x="234" y="192"/>
                  </a:lnTo>
                  <a:cubicBezTo>
                    <a:pt x="278" y="192"/>
                    <a:pt x="308" y="178"/>
                    <a:pt x="333" y="178"/>
                  </a:cubicBezTo>
                  <a:close/>
                  <a:moveTo>
                    <a:pt x="388" y="1"/>
                  </a:moveTo>
                  <a:cubicBezTo>
                    <a:pt x="376" y="1"/>
                    <a:pt x="367" y="9"/>
                    <a:pt x="367" y="26"/>
                  </a:cubicBezTo>
                  <a:cubicBezTo>
                    <a:pt x="301" y="26"/>
                    <a:pt x="267" y="26"/>
                    <a:pt x="234" y="59"/>
                  </a:cubicBezTo>
                  <a:lnTo>
                    <a:pt x="34" y="126"/>
                  </a:lnTo>
                  <a:cubicBezTo>
                    <a:pt x="0" y="126"/>
                    <a:pt x="0" y="159"/>
                    <a:pt x="0" y="159"/>
                  </a:cubicBezTo>
                  <a:cubicBezTo>
                    <a:pt x="0" y="159"/>
                    <a:pt x="0" y="192"/>
                    <a:pt x="0" y="192"/>
                  </a:cubicBezTo>
                  <a:lnTo>
                    <a:pt x="0" y="1293"/>
                  </a:lnTo>
                  <a:lnTo>
                    <a:pt x="67" y="1293"/>
                  </a:lnTo>
                  <a:cubicBezTo>
                    <a:pt x="67" y="1260"/>
                    <a:pt x="101" y="1260"/>
                    <a:pt x="101" y="1260"/>
                  </a:cubicBezTo>
                  <a:cubicBezTo>
                    <a:pt x="101" y="1227"/>
                    <a:pt x="101" y="1227"/>
                    <a:pt x="101" y="1227"/>
                  </a:cubicBezTo>
                  <a:lnTo>
                    <a:pt x="101" y="793"/>
                  </a:lnTo>
                  <a:lnTo>
                    <a:pt x="267" y="693"/>
                  </a:lnTo>
                  <a:lnTo>
                    <a:pt x="434" y="1026"/>
                  </a:lnTo>
                  <a:lnTo>
                    <a:pt x="434" y="1060"/>
                  </a:lnTo>
                  <a:lnTo>
                    <a:pt x="467" y="1060"/>
                  </a:lnTo>
                  <a:lnTo>
                    <a:pt x="501" y="1026"/>
                  </a:lnTo>
                  <a:cubicBezTo>
                    <a:pt x="534" y="1026"/>
                    <a:pt x="534" y="993"/>
                    <a:pt x="501" y="993"/>
                  </a:cubicBezTo>
                  <a:lnTo>
                    <a:pt x="367" y="659"/>
                  </a:lnTo>
                  <a:cubicBezTo>
                    <a:pt x="401" y="593"/>
                    <a:pt x="434" y="526"/>
                    <a:pt x="467" y="459"/>
                  </a:cubicBezTo>
                  <a:cubicBezTo>
                    <a:pt x="501" y="393"/>
                    <a:pt x="501" y="293"/>
                    <a:pt x="501" y="226"/>
                  </a:cubicBezTo>
                  <a:cubicBezTo>
                    <a:pt x="501" y="192"/>
                    <a:pt x="501" y="126"/>
                    <a:pt x="501" y="92"/>
                  </a:cubicBezTo>
                  <a:cubicBezTo>
                    <a:pt x="467" y="59"/>
                    <a:pt x="467" y="26"/>
                    <a:pt x="434" y="26"/>
                  </a:cubicBezTo>
                  <a:cubicBezTo>
                    <a:pt x="417" y="9"/>
                    <a:pt x="401" y="1"/>
                    <a:pt x="38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645;p54">
              <a:extLst>
                <a:ext uri="{FF2B5EF4-FFF2-40B4-BE49-F238E27FC236}">
                  <a16:creationId xmlns:a16="http://schemas.microsoft.com/office/drawing/2014/main" id="{9EF09E48-4352-4E35-8E4C-ADB044A75176}"/>
                </a:ext>
              </a:extLst>
            </p:cNvPr>
            <p:cNvSpPr/>
            <p:nvPr/>
          </p:nvSpPr>
          <p:spPr>
            <a:xfrm>
              <a:off x="4455025" y="2763250"/>
              <a:ext cx="12525" cy="25050"/>
            </a:xfrm>
            <a:custGeom>
              <a:avLst/>
              <a:gdLst/>
              <a:ahLst/>
              <a:cxnLst/>
              <a:rect l="l" t="t" r="r" b="b"/>
              <a:pathLst>
                <a:path w="501" h="1002" extrusionOk="0">
                  <a:moveTo>
                    <a:pt x="367" y="167"/>
                  </a:moveTo>
                  <a:cubicBezTo>
                    <a:pt x="401" y="201"/>
                    <a:pt x="401" y="201"/>
                    <a:pt x="401" y="234"/>
                  </a:cubicBezTo>
                  <a:cubicBezTo>
                    <a:pt x="401" y="267"/>
                    <a:pt x="401" y="301"/>
                    <a:pt x="401" y="334"/>
                  </a:cubicBezTo>
                  <a:lnTo>
                    <a:pt x="401" y="468"/>
                  </a:lnTo>
                  <a:cubicBezTo>
                    <a:pt x="401" y="501"/>
                    <a:pt x="401" y="534"/>
                    <a:pt x="401" y="601"/>
                  </a:cubicBezTo>
                  <a:cubicBezTo>
                    <a:pt x="401" y="601"/>
                    <a:pt x="401" y="634"/>
                    <a:pt x="367" y="668"/>
                  </a:cubicBezTo>
                  <a:cubicBezTo>
                    <a:pt x="367" y="701"/>
                    <a:pt x="334" y="734"/>
                    <a:pt x="334" y="768"/>
                  </a:cubicBezTo>
                  <a:cubicBezTo>
                    <a:pt x="300" y="768"/>
                    <a:pt x="300" y="801"/>
                    <a:pt x="267" y="801"/>
                  </a:cubicBezTo>
                  <a:cubicBezTo>
                    <a:pt x="250" y="818"/>
                    <a:pt x="242" y="826"/>
                    <a:pt x="234" y="826"/>
                  </a:cubicBezTo>
                  <a:cubicBezTo>
                    <a:pt x="225" y="826"/>
                    <a:pt x="217" y="818"/>
                    <a:pt x="200" y="801"/>
                  </a:cubicBezTo>
                  <a:lnTo>
                    <a:pt x="134" y="801"/>
                  </a:lnTo>
                  <a:cubicBezTo>
                    <a:pt x="134" y="768"/>
                    <a:pt x="134" y="768"/>
                    <a:pt x="134" y="734"/>
                  </a:cubicBezTo>
                  <a:cubicBezTo>
                    <a:pt x="100" y="701"/>
                    <a:pt x="100" y="668"/>
                    <a:pt x="134" y="634"/>
                  </a:cubicBezTo>
                  <a:lnTo>
                    <a:pt x="134" y="501"/>
                  </a:lnTo>
                  <a:cubicBezTo>
                    <a:pt x="100" y="468"/>
                    <a:pt x="100" y="434"/>
                    <a:pt x="134" y="401"/>
                  </a:cubicBezTo>
                  <a:cubicBezTo>
                    <a:pt x="134" y="368"/>
                    <a:pt x="134" y="334"/>
                    <a:pt x="134" y="301"/>
                  </a:cubicBezTo>
                  <a:cubicBezTo>
                    <a:pt x="167" y="301"/>
                    <a:pt x="167" y="267"/>
                    <a:pt x="200" y="234"/>
                  </a:cubicBezTo>
                  <a:cubicBezTo>
                    <a:pt x="200" y="201"/>
                    <a:pt x="234" y="201"/>
                    <a:pt x="267" y="167"/>
                  </a:cubicBezTo>
                  <a:close/>
                  <a:moveTo>
                    <a:pt x="367" y="1"/>
                  </a:moveTo>
                  <a:cubicBezTo>
                    <a:pt x="300" y="1"/>
                    <a:pt x="267" y="34"/>
                    <a:pt x="234" y="34"/>
                  </a:cubicBezTo>
                  <a:cubicBezTo>
                    <a:pt x="200" y="67"/>
                    <a:pt x="167" y="101"/>
                    <a:pt x="134" y="134"/>
                  </a:cubicBezTo>
                  <a:cubicBezTo>
                    <a:pt x="100" y="167"/>
                    <a:pt x="67" y="201"/>
                    <a:pt x="67" y="267"/>
                  </a:cubicBezTo>
                  <a:cubicBezTo>
                    <a:pt x="34" y="301"/>
                    <a:pt x="34" y="368"/>
                    <a:pt x="0" y="401"/>
                  </a:cubicBezTo>
                  <a:cubicBezTo>
                    <a:pt x="0" y="468"/>
                    <a:pt x="0" y="501"/>
                    <a:pt x="0" y="568"/>
                  </a:cubicBezTo>
                  <a:cubicBezTo>
                    <a:pt x="0" y="568"/>
                    <a:pt x="0" y="601"/>
                    <a:pt x="0" y="601"/>
                  </a:cubicBezTo>
                  <a:lnTo>
                    <a:pt x="0" y="701"/>
                  </a:lnTo>
                  <a:cubicBezTo>
                    <a:pt x="0" y="701"/>
                    <a:pt x="0" y="701"/>
                    <a:pt x="0" y="734"/>
                  </a:cubicBezTo>
                  <a:cubicBezTo>
                    <a:pt x="0" y="768"/>
                    <a:pt x="0" y="835"/>
                    <a:pt x="0" y="868"/>
                  </a:cubicBezTo>
                  <a:cubicBezTo>
                    <a:pt x="0" y="901"/>
                    <a:pt x="34" y="935"/>
                    <a:pt x="67" y="968"/>
                  </a:cubicBezTo>
                  <a:cubicBezTo>
                    <a:pt x="67" y="968"/>
                    <a:pt x="100" y="968"/>
                    <a:pt x="134" y="1001"/>
                  </a:cubicBezTo>
                  <a:cubicBezTo>
                    <a:pt x="167" y="968"/>
                    <a:pt x="200" y="968"/>
                    <a:pt x="234" y="968"/>
                  </a:cubicBezTo>
                  <a:cubicBezTo>
                    <a:pt x="300" y="935"/>
                    <a:pt x="334" y="901"/>
                    <a:pt x="367" y="868"/>
                  </a:cubicBezTo>
                  <a:cubicBezTo>
                    <a:pt x="367" y="835"/>
                    <a:pt x="401" y="801"/>
                    <a:pt x="434" y="734"/>
                  </a:cubicBezTo>
                  <a:cubicBezTo>
                    <a:pt x="434" y="701"/>
                    <a:pt x="467" y="634"/>
                    <a:pt x="467" y="601"/>
                  </a:cubicBezTo>
                  <a:cubicBezTo>
                    <a:pt x="501" y="534"/>
                    <a:pt x="501" y="501"/>
                    <a:pt x="467" y="434"/>
                  </a:cubicBezTo>
                  <a:cubicBezTo>
                    <a:pt x="467" y="434"/>
                    <a:pt x="467" y="401"/>
                    <a:pt x="467" y="401"/>
                  </a:cubicBezTo>
                  <a:lnTo>
                    <a:pt x="467" y="301"/>
                  </a:lnTo>
                  <a:cubicBezTo>
                    <a:pt x="467" y="301"/>
                    <a:pt x="467" y="267"/>
                    <a:pt x="467" y="267"/>
                  </a:cubicBezTo>
                  <a:cubicBezTo>
                    <a:pt x="501" y="234"/>
                    <a:pt x="501" y="167"/>
                    <a:pt x="467" y="134"/>
                  </a:cubicBezTo>
                  <a:cubicBezTo>
                    <a:pt x="467" y="101"/>
                    <a:pt x="467" y="67"/>
                    <a:pt x="434" y="34"/>
                  </a:cubicBezTo>
                  <a:cubicBezTo>
                    <a:pt x="401" y="34"/>
                    <a:pt x="367" y="1"/>
                    <a:pt x="3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646;p54">
              <a:extLst>
                <a:ext uri="{FF2B5EF4-FFF2-40B4-BE49-F238E27FC236}">
                  <a16:creationId xmlns:a16="http://schemas.microsoft.com/office/drawing/2014/main" id="{E65CDBBA-A4F9-4E95-B109-2B0AA63B1855}"/>
                </a:ext>
              </a:extLst>
            </p:cNvPr>
            <p:cNvSpPr/>
            <p:nvPr/>
          </p:nvSpPr>
          <p:spPr>
            <a:xfrm>
              <a:off x="4470875" y="2749075"/>
              <a:ext cx="18350" cy="28375"/>
            </a:xfrm>
            <a:custGeom>
              <a:avLst/>
              <a:gdLst/>
              <a:ahLst/>
              <a:cxnLst/>
              <a:rect l="l" t="t" r="r" b="b"/>
              <a:pathLst>
                <a:path w="734" h="1135" extrusionOk="0">
                  <a:moveTo>
                    <a:pt x="667" y="1"/>
                  </a:moveTo>
                  <a:cubicBezTo>
                    <a:pt x="667" y="1"/>
                    <a:pt x="667" y="34"/>
                    <a:pt x="667" y="34"/>
                  </a:cubicBezTo>
                  <a:cubicBezTo>
                    <a:pt x="667" y="34"/>
                    <a:pt x="667" y="67"/>
                    <a:pt x="667" y="67"/>
                  </a:cubicBezTo>
                  <a:lnTo>
                    <a:pt x="534" y="701"/>
                  </a:lnTo>
                  <a:lnTo>
                    <a:pt x="367" y="201"/>
                  </a:lnTo>
                  <a:cubicBezTo>
                    <a:pt x="367" y="201"/>
                    <a:pt x="367" y="167"/>
                    <a:pt x="367" y="167"/>
                  </a:cubicBezTo>
                  <a:lnTo>
                    <a:pt x="300" y="167"/>
                  </a:lnTo>
                  <a:cubicBezTo>
                    <a:pt x="300" y="201"/>
                    <a:pt x="300" y="201"/>
                    <a:pt x="300" y="201"/>
                  </a:cubicBezTo>
                  <a:lnTo>
                    <a:pt x="300" y="234"/>
                  </a:lnTo>
                  <a:lnTo>
                    <a:pt x="167" y="868"/>
                  </a:lnTo>
                  <a:lnTo>
                    <a:pt x="67" y="401"/>
                  </a:lnTo>
                  <a:cubicBezTo>
                    <a:pt x="67" y="384"/>
                    <a:pt x="58" y="376"/>
                    <a:pt x="50" y="376"/>
                  </a:cubicBezTo>
                  <a:cubicBezTo>
                    <a:pt x="42" y="376"/>
                    <a:pt x="33" y="384"/>
                    <a:pt x="33" y="401"/>
                  </a:cubicBezTo>
                  <a:lnTo>
                    <a:pt x="0" y="401"/>
                  </a:lnTo>
                  <a:cubicBezTo>
                    <a:pt x="0" y="434"/>
                    <a:pt x="0" y="434"/>
                    <a:pt x="0" y="434"/>
                  </a:cubicBezTo>
                  <a:lnTo>
                    <a:pt x="167" y="1135"/>
                  </a:lnTo>
                  <a:lnTo>
                    <a:pt x="234" y="1135"/>
                  </a:lnTo>
                  <a:cubicBezTo>
                    <a:pt x="234" y="1135"/>
                    <a:pt x="234" y="1135"/>
                    <a:pt x="234" y="1101"/>
                  </a:cubicBezTo>
                  <a:lnTo>
                    <a:pt x="234" y="1068"/>
                  </a:lnTo>
                  <a:lnTo>
                    <a:pt x="334" y="434"/>
                  </a:lnTo>
                  <a:lnTo>
                    <a:pt x="467" y="935"/>
                  </a:lnTo>
                  <a:lnTo>
                    <a:pt x="467" y="968"/>
                  </a:lnTo>
                  <a:lnTo>
                    <a:pt x="534" y="968"/>
                  </a:lnTo>
                  <a:cubicBezTo>
                    <a:pt x="534" y="935"/>
                    <a:pt x="534" y="935"/>
                    <a:pt x="567" y="935"/>
                  </a:cubicBezTo>
                  <a:cubicBezTo>
                    <a:pt x="567" y="901"/>
                    <a:pt x="567" y="901"/>
                    <a:pt x="567" y="901"/>
                  </a:cubicBezTo>
                  <a:lnTo>
                    <a:pt x="73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647;p54">
              <a:extLst>
                <a:ext uri="{FF2B5EF4-FFF2-40B4-BE49-F238E27FC236}">
                  <a16:creationId xmlns:a16="http://schemas.microsoft.com/office/drawing/2014/main" id="{481E7F63-1199-4DFA-9519-7EDC7C0E0F7D}"/>
                </a:ext>
              </a:extLst>
            </p:cNvPr>
            <p:cNvSpPr/>
            <p:nvPr/>
          </p:nvSpPr>
          <p:spPr>
            <a:xfrm>
              <a:off x="4491700" y="2743250"/>
              <a:ext cx="11700" cy="24200"/>
            </a:xfrm>
            <a:custGeom>
              <a:avLst/>
              <a:gdLst/>
              <a:ahLst/>
              <a:cxnLst/>
              <a:rect l="l" t="t" r="r" b="b"/>
              <a:pathLst>
                <a:path w="468" h="968" extrusionOk="0">
                  <a:moveTo>
                    <a:pt x="301" y="0"/>
                  </a:moveTo>
                  <a:cubicBezTo>
                    <a:pt x="268" y="0"/>
                    <a:pt x="234" y="0"/>
                    <a:pt x="201" y="33"/>
                  </a:cubicBezTo>
                  <a:cubicBezTo>
                    <a:pt x="168" y="67"/>
                    <a:pt x="134" y="67"/>
                    <a:pt x="101" y="100"/>
                  </a:cubicBezTo>
                  <a:cubicBezTo>
                    <a:pt x="101" y="133"/>
                    <a:pt x="68" y="167"/>
                    <a:pt x="34" y="200"/>
                  </a:cubicBezTo>
                  <a:cubicBezTo>
                    <a:pt x="34" y="234"/>
                    <a:pt x="1" y="267"/>
                    <a:pt x="1" y="300"/>
                  </a:cubicBezTo>
                  <a:cubicBezTo>
                    <a:pt x="1" y="334"/>
                    <a:pt x="1" y="367"/>
                    <a:pt x="1" y="400"/>
                  </a:cubicBezTo>
                  <a:cubicBezTo>
                    <a:pt x="1" y="467"/>
                    <a:pt x="34" y="500"/>
                    <a:pt x="34" y="534"/>
                  </a:cubicBezTo>
                  <a:cubicBezTo>
                    <a:pt x="51" y="550"/>
                    <a:pt x="76" y="559"/>
                    <a:pt x="101" y="559"/>
                  </a:cubicBezTo>
                  <a:cubicBezTo>
                    <a:pt x="126" y="559"/>
                    <a:pt x="151" y="550"/>
                    <a:pt x="168" y="534"/>
                  </a:cubicBezTo>
                  <a:lnTo>
                    <a:pt x="335" y="534"/>
                  </a:lnTo>
                  <a:cubicBezTo>
                    <a:pt x="335" y="567"/>
                    <a:pt x="335" y="567"/>
                    <a:pt x="335" y="600"/>
                  </a:cubicBezTo>
                  <a:cubicBezTo>
                    <a:pt x="335" y="600"/>
                    <a:pt x="335" y="634"/>
                    <a:pt x="335" y="634"/>
                  </a:cubicBezTo>
                  <a:cubicBezTo>
                    <a:pt x="335" y="667"/>
                    <a:pt x="301" y="701"/>
                    <a:pt x="301" y="701"/>
                  </a:cubicBezTo>
                  <a:lnTo>
                    <a:pt x="268" y="734"/>
                  </a:lnTo>
                  <a:cubicBezTo>
                    <a:pt x="234" y="767"/>
                    <a:pt x="234" y="767"/>
                    <a:pt x="201" y="767"/>
                  </a:cubicBezTo>
                  <a:cubicBezTo>
                    <a:pt x="201" y="801"/>
                    <a:pt x="168" y="801"/>
                    <a:pt x="134" y="801"/>
                  </a:cubicBezTo>
                  <a:cubicBezTo>
                    <a:pt x="101" y="801"/>
                    <a:pt x="101" y="801"/>
                    <a:pt x="101" y="767"/>
                  </a:cubicBezTo>
                  <a:lnTo>
                    <a:pt x="34" y="801"/>
                  </a:lnTo>
                  <a:cubicBezTo>
                    <a:pt x="34" y="801"/>
                    <a:pt x="34" y="801"/>
                    <a:pt x="34" y="834"/>
                  </a:cubicBezTo>
                  <a:cubicBezTo>
                    <a:pt x="34" y="834"/>
                    <a:pt x="34" y="867"/>
                    <a:pt x="34" y="867"/>
                  </a:cubicBezTo>
                  <a:cubicBezTo>
                    <a:pt x="1" y="867"/>
                    <a:pt x="1" y="901"/>
                    <a:pt x="34" y="934"/>
                  </a:cubicBezTo>
                  <a:cubicBezTo>
                    <a:pt x="34" y="934"/>
                    <a:pt x="34" y="934"/>
                    <a:pt x="68" y="967"/>
                  </a:cubicBezTo>
                  <a:lnTo>
                    <a:pt x="134" y="967"/>
                  </a:lnTo>
                  <a:cubicBezTo>
                    <a:pt x="168" y="967"/>
                    <a:pt x="201" y="934"/>
                    <a:pt x="234" y="934"/>
                  </a:cubicBezTo>
                  <a:cubicBezTo>
                    <a:pt x="268" y="901"/>
                    <a:pt x="301" y="867"/>
                    <a:pt x="335" y="834"/>
                  </a:cubicBezTo>
                  <a:cubicBezTo>
                    <a:pt x="368" y="801"/>
                    <a:pt x="368" y="767"/>
                    <a:pt x="401" y="734"/>
                  </a:cubicBezTo>
                  <a:cubicBezTo>
                    <a:pt x="435" y="701"/>
                    <a:pt x="435" y="667"/>
                    <a:pt x="435" y="634"/>
                  </a:cubicBezTo>
                  <a:cubicBezTo>
                    <a:pt x="435" y="600"/>
                    <a:pt x="435" y="567"/>
                    <a:pt x="435" y="534"/>
                  </a:cubicBezTo>
                  <a:cubicBezTo>
                    <a:pt x="468" y="500"/>
                    <a:pt x="468" y="467"/>
                    <a:pt x="435" y="467"/>
                  </a:cubicBezTo>
                  <a:cubicBezTo>
                    <a:pt x="435" y="400"/>
                    <a:pt x="401" y="367"/>
                    <a:pt x="368" y="367"/>
                  </a:cubicBezTo>
                  <a:lnTo>
                    <a:pt x="268" y="367"/>
                  </a:lnTo>
                  <a:lnTo>
                    <a:pt x="201" y="400"/>
                  </a:lnTo>
                  <a:lnTo>
                    <a:pt x="134" y="400"/>
                  </a:lnTo>
                  <a:cubicBezTo>
                    <a:pt x="101" y="367"/>
                    <a:pt x="101" y="367"/>
                    <a:pt x="134" y="334"/>
                  </a:cubicBezTo>
                  <a:cubicBezTo>
                    <a:pt x="134" y="300"/>
                    <a:pt x="134" y="267"/>
                    <a:pt x="168" y="234"/>
                  </a:cubicBezTo>
                  <a:cubicBezTo>
                    <a:pt x="168" y="200"/>
                    <a:pt x="201" y="200"/>
                    <a:pt x="234" y="167"/>
                  </a:cubicBezTo>
                  <a:cubicBezTo>
                    <a:pt x="268" y="167"/>
                    <a:pt x="268" y="133"/>
                    <a:pt x="301" y="133"/>
                  </a:cubicBezTo>
                  <a:cubicBezTo>
                    <a:pt x="335" y="133"/>
                    <a:pt x="335" y="167"/>
                    <a:pt x="368" y="167"/>
                  </a:cubicBezTo>
                  <a:lnTo>
                    <a:pt x="401" y="133"/>
                  </a:lnTo>
                  <a:cubicBezTo>
                    <a:pt x="401" y="100"/>
                    <a:pt x="401" y="100"/>
                    <a:pt x="401" y="100"/>
                  </a:cubicBezTo>
                  <a:cubicBezTo>
                    <a:pt x="401" y="67"/>
                    <a:pt x="401" y="67"/>
                    <a:pt x="401" y="33"/>
                  </a:cubicBezTo>
                  <a:cubicBezTo>
                    <a:pt x="401" y="33"/>
                    <a:pt x="401" y="0"/>
                    <a:pt x="3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648;p54">
              <a:extLst>
                <a:ext uri="{FF2B5EF4-FFF2-40B4-BE49-F238E27FC236}">
                  <a16:creationId xmlns:a16="http://schemas.microsoft.com/office/drawing/2014/main" id="{BEB052C0-DDE5-41F2-AE93-666716CD87E4}"/>
                </a:ext>
              </a:extLst>
            </p:cNvPr>
            <p:cNvSpPr/>
            <p:nvPr/>
          </p:nvSpPr>
          <p:spPr>
            <a:xfrm>
              <a:off x="4513400" y="2729900"/>
              <a:ext cx="11700" cy="34200"/>
            </a:xfrm>
            <a:custGeom>
              <a:avLst/>
              <a:gdLst/>
              <a:ahLst/>
              <a:cxnLst/>
              <a:rect l="l" t="t" r="r" b="b"/>
              <a:pathLst>
                <a:path w="468" h="1368" extrusionOk="0">
                  <a:moveTo>
                    <a:pt x="284" y="175"/>
                  </a:moveTo>
                  <a:cubicBezTo>
                    <a:pt x="300" y="175"/>
                    <a:pt x="317" y="184"/>
                    <a:pt x="334" y="200"/>
                  </a:cubicBezTo>
                  <a:cubicBezTo>
                    <a:pt x="367" y="267"/>
                    <a:pt x="401" y="301"/>
                    <a:pt x="367" y="367"/>
                  </a:cubicBezTo>
                  <a:cubicBezTo>
                    <a:pt x="401" y="401"/>
                    <a:pt x="401" y="434"/>
                    <a:pt x="367" y="467"/>
                  </a:cubicBezTo>
                  <a:cubicBezTo>
                    <a:pt x="401" y="534"/>
                    <a:pt x="367" y="601"/>
                    <a:pt x="334" y="667"/>
                  </a:cubicBezTo>
                  <a:cubicBezTo>
                    <a:pt x="334" y="734"/>
                    <a:pt x="267" y="801"/>
                    <a:pt x="234" y="834"/>
                  </a:cubicBezTo>
                  <a:lnTo>
                    <a:pt x="100" y="834"/>
                  </a:lnTo>
                  <a:cubicBezTo>
                    <a:pt x="67" y="768"/>
                    <a:pt x="67" y="701"/>
                    <a:pt x="67" y="667"/>
                  </a:cubicBezTo>
                  <a:lnTo>
                    <a:pt x="67" y="534"/>
                  </a:lnTo>
                  <a:lnTo>
                    <a:pt x="100" y="501"/>
                  </a:lnTo>
                  <a:cubicBezTo>
                    <a:pt x="100" y="467"/>
                    <a:pt x="100" y="401"/>
                    <a:pt x="134" y="334"/>
                  </a:cubicBezTo>
                  <a:cubicBezTo>
                    <a:pt x="134" y="267"/>
                    <a:pt x="167" y="234"/>
                    <a:pt x="234" y="200"/>
                  </a:cubicBezTo>
                  <a:cubicBezTo>
                    <a:pt x="250" y="184"/>
                    <a:pt x="267" y="175"/>
                    <a:pt x="284" y="175"/>
                  </a:cubicBezTo>
                  <a:close/>
                  <a:moveTo>
                    <a:pt x="234" y="0"/>
                  </a:moveTo>
                  <a:cubicBezTo>
                    <a:pt x="200" y="34"/>
                    <a:pt x="167" y="67"/>
                    <a:pt x="134" y="100"/>
                  </a:cubicBezTo>
                  <a:cubicBezTo>
                    <a:pt x="100" y="134"/>
                    <a:pt x="100" y="200"/>
                    <a:pt x="67" y="234"/>
                  </a:cubicBezTo>
                  <a:lnTo>
                    <a:pt x="67" y="167"/>
                  </a:lnTo>
                  <a:lnTo>
                    <a:pt x="67" y="134"/>
                  </a:lnTo>
                  <a:lnTo>
                    <a:pt x="34" y="134"/>
                  </a:lnTo>
                  <a:lnTo>
                    <a:pt x="0" y="167"/>
                  </a:lnTo>
                  <a:lnTo>
                    <a:pt x="0" y="200"/>
                  </a:lnTo>
                  <a:cubicBezTo>
                    <a:pt x="0" y="200"/>
                    <a:pt x="0" y="234"/>
                    <a:pt x="0" y="234"/>
                  </a:cubicBezTo>
                  <a:lnTo>
                    <a:pt x="0" y="1335"/>
                  </a:lnTo>
                  <a:lnTo>
                    <a:pt x="0" y="1368"/>
                  </a:lnTo>
                  <a:lnTo>
                    <a:pt x="34" y="1368"/>
                  </a:lnTo>
                  <a:cubicBezTo>
                    <a:pt x="67" y="1368"/>
                    <a:pt x="67" y="1335"/>
                    <a:pt x="67" y="1335"/>
                  </a:cubicBezTo>
                  <a:cubicBezTo>
                    <a:pt x="67" y="1335"/>
                    <a:pt x="67" y="1301"/>
                    <a:pt x="67" y="1301"/>
                  </a:cubicBezTo>
                  <a:lnTo>
                    <a:pt x="67" y="934"/>
                  </a:lnTo>
                  <a:cubicBezTo>
                    <a:pt x="67" y="934"/>
                    <a:pt x="100" y="968"/>
                    <a:pt x="134" y="968"/>
                  </a:cubicBezTo>
                  <a:cubicBezTo>
                    <a:pt x="167" y="968"/>
                    <a:pt x="200" y="968"/>
                    <a:pt x="234" y="934"/>
                  </a:cubicBezTo>
                  <a:cubicBezTo>
                    <a:pt x="267" y="934"/>
                    <a:pt x="300" y="901"/>
                    <a:pt x="334" y="868"/>
                  </a:cubicBezTo>
                  <a:cubicBezTo>
                    <a:pt x="367" y="834"/>
                    <a:pt x="401" y="768"/>
                    <a:pt x="401" y="734"/>
                  </a:cubicBezTo>
                  <a:cubicBezTo>
                    <a:pt x="434" y="701"/>
                    <a:pt x="467" y="634"/>
                    <a:pt x="467" y="567"/>
                  </a:cubicBezTo>
                  <a:cubicBezTo>
                    <a:pt x="467" y="534"/>
                    <a:pt x="467" y="467"/>
                    <a:pt x="467" y="401"/>
                  </a:cubicBezTo>
                  <a:lnTo>
                    <a:pt x="467" y="267"/>
                  </a:lnTo>
                  <a:cubicBezTo>
                    <a:pt x="467" y="234"/>
                    <a:pt x="467" y="167"/>
                    <a:pt x="467" y="134"/>
                  </a:cubicBezTo>
                  <a:cubicBezTo>
                    <a:pt x="467" y="67"/>
                    <a:pt x="434" y="34"/>
                    <a:pt x="401" y="34"/>
                  </a:cubicBezTo>
                  <a:cubicBezTo>
                    <a:pt x="401" y="0"/>
                    <a:pt x="367" y="0"/>
                    <a:pt x="3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649;p54">
              <a:extLst>
                <a:ext uri="{FF2B5EF4-FFF2-40B4-BE49-F238E27FC236}">
                  <a16:creationId xmlns:a16="http://schemas.microsoft.com/office/drawing/2014/main" id="{8E9CC431-2319-4600-BBEF-BDD849B1D4F9}"/>
                </a:ext>
              </a:extLst>
            </p:cNvPr>
            <p:cNvSpPr/>
            <p:nvPr/>
          </p:nvSpPr>
          <p:spPr>
            <a:xfrm>
              <a:off x="4527575" y="2721550"/>
              <a:ext cx="12525" cy="24225"/>
            </a:xfrm>
            <a:custGeom>
              <a:avLst/>
              <a:gdLst/>
              <a:ahLst/>
              <a:cxnLst/>
              <a:rect l="l" t="t" r="r" b="b"/>
              <a:pathLst>
                <a:path w="501" h="969" extrusionOk="0">
                  <a:moveTo>
                    <a:pt x="346" y="143"/>
                  </a:moveTo>
                  <a:cubicBezTo>
                    <a:pt x="367" y="143"/>
                    <a:pt x="384" y="151"/>
                    <a:pt x="401" y="168"/>
                  </a:cubicBezTo>
                  <a:cubicBezTo>
                    <a:pt x="434" y="201"/>
                    <a:pt x="434" y="268"/>
                    <a:pt x="434" y="301"/>
                  </a:cubicBezTo>
                  <a:lnTo>
                    <a:pt x="134" y="468"/>
                  </a:lnTo>
                  <a:cubicBezTo>
                    <a:pt x="134" y="434"/>
                    <a:pt x="134" y="401"/>
                    <a:pt x="134" y="368"/>
                  </a:cubicBezTo>
                  <a:cubicBezTo>
                    <a:pt x="134" y="334"/>
                    <a:pt x="167" y="334"/>
                    <a:pt x="167" y="301"/>
                  </a:cubicBezTo>
                  <a:cubicBezTo>
                    <a:pt x="200" y="268"/>
                    <a:pt x="200" y="234"/>
                    <a:pt x="234" y="234"/>
                  </a:cubicBezTo>
                  <a:cubicBezTo>
                    <a:pt x="234" y="201"/>
                    <a:pt x="267" y="168"/>
                    <a:pt x="267" y="168"/>
                  </a:cubicBezTo>
                  <a:cubicBezTo>
                    <a:pt x="301" y="151"/>
                    <a:pt x="326" y="143"/>
                    <a:pt x="346" y="143"/>
                  </a:cubicBezTo>
                  <a:close/>
                  <a:moveTo>
                    <a:pt x="367" y="1"/>
                  </a:moveTo>
                  <a:cubicBezTo>
                    <a:pt x="334" y="1"/>
                    <a:pt x="301" y="1"/>
                    <a:pt x="267" y="34"/>
                  </a:cubicBezTo>
                  <a:cubicBezTo>
                    <a:pt x="234" y="34"/>
                    <a:pt x="200" y="67"/>
                    <a:pt x="167" y="101"/>
                  </a:cubicBezTo>
                  <a:cubicBezTo>
                    <a:pt x="134" y="134"/>
                    <a:pt x="100" y="168"/>
                    <a:pt x="100" y="234"/>
                  </a:cubicBezTo>
                  <a:cubicBezTo>
                    <a:pt x="67" y="268"/>
                    <a:pt x="34" y="334"/>
                    <a:pt x="34" y="368"/>
                  </a:cubicBezTo>
                  <a:cubicBezTo>
                    <a:pt x="34" y="434"/>
                    <a:pt x="34" y="468"/>
                    <a:pt x="34" y="534"/>
                  </a:cubicBezTo>
                  <a:cubicBezTo>
                    <a:pt x="34" y="601"/>
                    <a:pt x="0" y="635"/>
                    <a:pt x="34" y="701"/>
                  </a:cubicBezTo>
                  <a:cubicBezTo>
                    <a:pt x="0" y="768"/>
                    <a:pt x="0" y="801"/>
                    <a:pt x="34" y="835"/>
                  </a:cubicBezTo>
                  <a:cubicBezTo>
                    <a:pt x="34" y="868"/>
                    <a:pt x="34" y="901"/>
                    <a:pt x="67" y="935"/>
                  </a:cubicBezTo>
                  <a:cubicBezTo>
                    <a:pt x="100" y="968"/>
                    <a:pt x="100" y="968"/>
                    <a:pt x="134" y="968"/>
                  </a:cubicBezTo>
                  <a:lnTo>
                    <a:pt x="234" y="968"/>
                  </a:lnTo>
                  <a:cubicBezTo>
                    <a:pt x="267" y="935"/>
                    <a:pt x="301" y="901"/>
                    <a:pt x="334" y="868"/>
                  </a:cubicBezTo>
                  <a:cubicBezTo>
                    <a:pt x="367" y="835"/>
                    <a:pt x="401" y="801"/>
                    <a:pt x="434" y="768"/>
                  </a:cubicBezTo>
                  <a:cubicBezTo>
                    <a:pt x="434" y="735"/>
                    <a:pt x="467" y="701"/>
                    <a:pt x="467" y="701"/>
                  </a:cubicBezTo>
                  <a:cubicBezTo>
                    <a:pt x="467" y="668"/>
                    <a:pt x="467" y="635"/>
                    <a:pt x="467" y="601"/>
                  </a:cubicBezTo>
                  <a:lnTo>
                    <a:pt x="467" y="568"/>
                  </a:lnTo>
                  <a:lnTo>
                    <a:pt x="401" y="568"/>
                  </a:lnTo>
                  <a:lnTo>
                    <a:pt x="401" y="601"/>
                  </a:lnTo>
                  <a:cubicBezTo>
                    <a:pt x="367" y="635"/>
                    <a:pt x="367" y="668"/>
                    <a:pt x="334" y="701"/>
                  </a:cubicBezTo>
                  <a:cubicBezTo>
                    <a:pt x="301" y="735"/>
                    <a:pt x="301" y="768"/>
                    <a:pt x="267" y="768"/>
                  </a:cubicBezTo>
                  <a:cubicBezTo>
                    <a:pt x="234" y="785"/>
                    <a:pt x="209" y="793"/>
                    <a:pt x="188" y="793"/>
                  </a:cubicBezTo>
                  <a:cubicBezTo>
                    <a:pt x="167" y="793"/>
                    <a:pt x="150" y="785"/>
                    <a:pt x="134" y="768"/>
                  </a:cubicBezTo>
                  <a:cubicBezTo>
                    <a:pt x="100" y="735"/>
                    <a:pt x="100" y="668"/>
                    <a:pt x="100" y="635"/>
                  </a:cubicBezTo>
                  <a:lnTo>
                    <a:pt x="467" y="401"/>
                  </a:lnTo>
                  <a:lnTo>
                    <a:pt x="501" y="368"/>
                  </a:lnTo>
                  <a:cubicBezTo>
                    <a:pt x="501" y="368"/>
                    <a:pt x="501" y="368"/>
                    <a:pt x="501" y="334"/>
                  </a:cubicBezTo>
                  <a:lnTo>
                    <a:pt x="501" y="301"/>
                  </a:lnTo>
                  <a:cubicBezTo>
                    <a:pt x="501" y="234"/>
                    <a:pt x="501" y="201"/>
                    <a:pt x="501" y="134"/>
                  </a:cubicBezTo>
                  <a:cubicBezTo>
                    <a:pt x="467" y="101"/>
                    <a:pt x="467" y="67"/>
                    <a:pt x="434" y="34"/>
                  </a:cubicBezTo>
                  <a:cubicBezTo>
                    <a:pt x="434" y="1"/>
                    <a:pt x="401" y="1"/>
                    <a:pt x="3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650;p54">
              <a:extLst>
                <a:ext uri="{FF2B5EF4-FFF2-40B4-BE49-F238E27FC236}">
                  <a16:creationId xmlns:a16="http://schemas.microsoft.com/office/drawing/2014/main" id="{0C9D99FF-B398-4239-A1CD-DD1877AEC197}"/>
                </a:ext>
              </a:extLst>
            </p:cNvPr>
            <p:cNvSpPr/>
            <p:nvPr/>
          </p:nvSpPr>
          <p:spPr>
            <a:xfrm>
              <a:off x="4545075" y="2712375"/>
              <a:ext cx="6700" cy="25875"/>
            </a:xfrm>
            <a:custGeom>
              <a:avLst/>
              <a:gdLst/>
              <a:ahLst/>
              <a:cxnLst/>
              <a:rect l="l" t="t" r="r" b="b"/>
              <a:pathLst>
                <a:path w="268" h="1035" extrusionOk="0">
                  <a:moveTo>
                    <a:pt x="268" y="1"/>
                  </a:moveTo>
                  <a:lnTo>
                    <a:pt x="201" y="34"/>
                  </a:lnTo>
                  <a:cubicBezTo>
                    <a:pt x="168" y="68"/>
                    <a:pt x="134" y="101"/>
                    <a:pt x="101" y="101"/>
                  </a:cubicBezTo>
                  <a:cubicBezTo>
                    <a:pt x="101" y="134"/>
                    <a:pt x="68" y="168"/>
                    <a:pt x="68" y="234"/>
                  </a:cubicBezTo>
                  <a:lnTo>
                    <a:pt x="68" y="168"/>
                  </a:lnTo>
                  <a:lnTo>
                    <a:pt x="68" y="134"/>
                  </a:lnTo>
                  <a:lnTo>
                    <a:pt x="34" y="168"/>
                  </a:lnTo>
                  <a:cubicBezTo>
                    <a:pt x="1" y="168"/>
                    <a:pt x="1" y="168"/>
                    <a:pt x="1" y="201"/>
                  </a:cubicBezTo>
                  <a:cubicBezTo>
                    <a:pt x="1" y="201"/>
                    <a:pt x="1" y="201"/>
                    <a:pt x="1" y="234"/>
                  </a:cubicBezTo>
                  <a:lnTo>
                    <a:pt x="1" y="1002"/>
                  </a:lnTo>
                  <a:lnTo>
                    <a:pt x="1" y="1035"/>
                  </a:lnTo>
                  <a:lnTo>
                    <a:pt x="34" y="1035"/>
                  </a:lnTo>
                  <a:lnTo>
                    <a:pt x="68" y="1002"/>
                  </a:lnTo>
                  <a:cubicBezTo>
                    <a:pt x="68" y="968"/>
                    <a:pt x="68" y="968"/>
                    <a:pt x="68" y="935"/>
                  </a:cubicBezTo>
                  <a:lnTo>
                    <a:pt x="68" y="468"/>
                  </a:lnTo>
                  <a:cubicBezTo>
                    <a:pt x="34" y="334"/>
                    <a:pt x="101" y="234"/>
                    <a:pt x="201" y="201"/>
                  </a:cubicBezTo>
                  <a:lnTo>
                    <a:pt x="268" y="168"/>
                  </a:lnTo>
                  <a:lnTo>
                    <a:pt x="268" y="134"/>
                  </a:lnTo>
                  <a:cubicBezTo>
                    <a:pt x="268" y="134"/>
                    <a:pt x="268" y="101"/>
                    <a:pt x="268" y="101"/>
                  </a:cubicBezTo>
                  <a:lnTo>
                    <a:pt x="268" y="34"/>
                  </a:lnTo>
                  <a:cubicBezTo>
                    <a:pt x="268" y="34"/>
                    <a:pt x="268" y="34"/>
                    <a:pt x="2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651;p54">
              <a:extLst>
                <a:ext uri="{FF2B5EF4-FFF2-40B4-BE49-F238E27FC236}">
                  <a16:creationId xmlns:a16="http://schemas.microsoft.com/office/drawing/2014/main" id="{3F5D19C1-AB9A-43A7-9AA6-FA517C4B4984}"/>
                </a:ext>
              </a:extLst>
            </p:cNvPr>
            <p:cNvSpPr/>
            <p:nvPr/>
          </p:nvSpPr>
          <p:spPr>
            <a:xfrm>
              <a:off x="4561750" y="2702375"/>
              <a:ext cx="11700" cy="34225"/>
            </a:xfrm>
            <a:custGeom>
              <a:avLst/>
              <a:gdLst/>
              <a:ahLst/>
              <a:cxnLst/>
              <a:rect l="l" t="t" r="r" b="b"/>
              <a:pathLst>
                <a:path w="468" h="1369" extrusionOk="0">
                  <a:moveTo>
                    <a:pt x="285" y="176"/>
                  </a:moveTo>
                  <a:cubicBezTo>
                    <a:pt x="301" y="176"/>
                    <a:pt x="318" y="184"/>
                    <a:pt x="335" y="201"/>
                  </a:cubicBezTo>
                  <a:cubicBezTo>
                    <a:pt x="368" y="234"/>
                    <a:pt x="368" y="301"/>
                    <a:pt x="368" y="367"/>
                  </a:cubicBezTo>
                  <a:lnTo>
                    <a:pt x="368" y="468"/>
                  </a:lnTo>
                  <a:cubicBezTo>
                    <a:pt x="368" y="534"/>
                    <a:pt x="368" y="601"/>
                    <a:pt x="335" y="668"/>
                  </a:cubicBezTo>
                  <a:cubicBezTo>
                    <a:pt x="301" y="734"/>
                    <a:pt x="268" y="768"/>
                    <a:pt x="234" y="801"/>
                  </a:cubicBezTo>
                  <a:cubicBezTo>
                    <a:pt x="218" y="818"/>
                    <a:pt x="193" y="826"/>
                    <a:pt x="168" y="826"/>
                  </a:cubicBezTo>
                  <a:cubicBezTo>
                    <a:pt x="143" y="826"/>
                    <a:pt x="118" y="818"/>
                    <a:pt x="101" y="801"/>
                  </a:cubicBezTo>
                  <a:cubicBezTo>
                    <a:pt x="68" y="768"/>
                    <a:pt x="68" y="701"/>
                    <a:pt x="68" y="668"/>
                  </a:cubicBezTo>
                  <a:lnTo>
                    <a:pt x="68" y="534"/>
                  </a:lnTo>
                  <a:lnTo>
                    <a:pt x="34" y="501"/>
                  </a:lnTo>
                  <a:cubicBezTo>
                    <a:pt x="68" y="434"/>
                    <a:pt x="68" y="367"/>
                    <a:pt x="101" y="334"/>
                  </a:cubicBezTo>
                  <a:cubicBezTo>
                    <a:pt x="134" y="267"/>
                    <a:pt x="168" y="234"/>
                    <a:pt x="234" y="201"/>
                  </a:cubicBezTo>
                  <a:cubicBezTo>
                    <a:pt x="251" y="184"/>
                    <a:pt x="268" y="176"/>
                    <a:pt x="285" y="176"/>
                  </a:cubicBezTo>
                  <a:close/>
                  <a:moveTo>
                    <a:pt x="335" y="1"/>
                  </a:moveTo>
                  <a:cubicBezTo>
                    <a:pt x="301" y="1"/>
                    <a:pt x="268" y="34"/>
                    <a:pt x="234" y="34"/>
                  </a:cubicBezTo>
                  <a:cubicBezTo>
                    <a:pt x="201" y="67"/>
                    <a:pt x="168" y="101"/>
                    <a:pt x="134" y="134"/>
                  </a:cubicBezTo>
                  <a:cubicBezTo>
                    <a:pt x="101" y="167"/>
                    <a:pt x="68" y="201"/>
                    <a:pt x="68" y="267"/>
                  </a:cubicBezTo>
                  <a:lnTo>
                    <a:pt x="68" y="201"/>
                  </a:lnTo>
                  <a:cubicBezTo>
                    <a:pt x="68" y="201"/>
                    <a:pt x="68" y="167"/>
                    <a:pt x="68" y="167"/>
                  </a:cubicBezTo>
                  <a:lnTo>
                    <a:pt x="34" y="201"/>
                  </a:lnTo>
                  <a:lnTo>
                    <a:pt x="1" y="234"/>
                  </a:lnTo>
                  <a:cubicBezTo>
                    <a:pt x="1" y="234"/>
                    <a:pt x="1" y="234"/>
                    <a:pt x="1" y="267"/>
                  </a:cubicBezTo>
                  <a:lnTo>
                    <a:pt x="1" y="1335"/>
                  </a:lnTo>
                  <a:cubicBezTo>
                    <a:pt x="1" y="1335"/>
                    <a:pt x="1" y="1335"/>
                    <a:pt x="1" y="1368"/>
                  </a:cubicBezTo>
                  <a:lnTo>
                    <a:pt x="68" y="1368"/>
                  </a:lnTo>
                  <a:cubicBezTo>
                    <a:pt x="68" y="1335"/>
                    <a:pt x="68" y="1335"/>
                    <a:pt x="68" y="1335"/>
                  </a:cubicBezTo>
                  <a:cubicBezTo>
                    <a:pt x="68" y="1335"/>
                    <a:pt x="68" y="1301"/>
                    <a:pt x="68" y="1301"/>
                  </a:cubicBezTo>
                  <a:lnTo>
                    <a:pt x="68" y="935"/>
                  </a:lnTo>
                  <a:cubicBezTo>
                    <a:pt x="68" y="935"/>
                    <a:pt x="101" y="968"/>
                    <a:pt x="134" y="968"/>
                  </a:cubicBezTo>
                  <a:cubicBezTo>
                    <a:pt x="168" y="968"/>
                    <a:pt x="201" y="968"/>
                    <a:pt x="234" y="935"/>
                  </a:cubicBezTo>
                  <a:cubicBezTo>
                    <a:pt x="268" y="935"/>
                    <a:pt x="301" y="901"/>
                    <a:pt x="335" y="868"/>
                  </a:cubicBezTo>
                  <a:cubicBezTo>
                    <a:pt x="368" y="834"/>
                    <a:pt x="401" y="801"/>
                    <a:pt x="401" y="734"/>
                  </a:cubicBezTo>
                  <a:cubicBezTo>
                    <a:pt x="435" y="701"/>
                    <a:pt x="435" y="634"/>
                    <a:pt x="468" y="601"/>
                  </a:cubicBezTo>
                  <a:cubicBezTo>
                    <a:pt x="468" y="534"/>
                    <a:pt x="468" y="468"/>
                    <a:pt x="468" y="401"/>
                  </a:cubicBezTo>
                  <a:lnTo>
                    <a:pt x="468" y="301"/>
                  </a:lnTo>
                  <a:cubicBezTo>
                    <a:pt x="468" y="234"/>
                    <a:pt x="468" y="201"/>
                    <a:pt x="468" y="134"/>
                  </a:cubicBezTo>
                  <a:cubicBezTo>
                    <a:pt x="435" y="101"/>
                    <a:pt x="435" y="67"/>
                    <a:pt x="401" y="34"/>
                  </a:cubicBezTo>
                  <a:cubicBezTo>
                    <a:pt x="401" y="34"/>
                    <a:pt x="368" y="1"/>
                    <a:pt x="3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652;p54">
              <a:extLst>
                <a:ext uri="{FF2B5EF4-FFF2-40B4-BE49-F238E27FC236}">
                  <a16:creationId xmlns:a16="http://schemas.microsoft.com/office/drawing/2014/main" id="{91E5C712-7C5F-4085-BC53-FC24DE0AACC2}"/>
                </a:ext>
              </a:extLst>
            </p:cNvPr>
            <p:cNvSpPr/>
            <p:nvPr/>
          </p:nvSpPr>
          <p:spPr>
            <a:xfrm>
              <a:off x="4575950" y="2693400"/>
              <a:ext cx="10850" cy="24850"/>
            </a:xfrm>
            <a:custGeom>
              <a:avLst/>
              <a:gdLst/>
              <a:ahLst/>
              <a:cxnLst/>
              <a:rect l="l" t="t" r="r" b="b"/>
              <a:pathLst>
                <a:path w="434" h="994" extrusionOk="0">
                  <a:moveTo>
                    <a:pt x="367" y="460"/>
                  </a:moveTo>
                  <a:lnTo>
                    <a:pt x="367" y="526"/>
                  </a:lnTo>
                  <a:cubicBezTo>
                    <a:pt x="367" y="560"/>
                    <a:pt x="367" y="593"/>
                    <a:pt x="367" y="626"/>
                  </a:cubicBezTo>
                  <a:cubicBezTo>
                    <a:pt x="334" y="660"/>
                    <a:pt x="334" y="693"/>
                    <a:pt x="334" y="726"/>
                  </a:cubicBezTo>
                  <a:cubicBezTo>
                    <a:pt x="300" y="760"/>
                    <a:pt x="234" y="827"/>
                    <a:pt x="200" y="860"/>
                  </a:cubicBezTo>
                  <a:lnTo>
                    <a:pt x="200" y="827"/>
                  </a:lnTo>
                  <a:cubicBezTo>
                    <a:pt x="167" y="860"/>
                    <a:pt x="133" y="860"/>
                    <a:pt x="100" y="860"/>
                  </a:cubicBezTo>
                  <a:lnTo>
                    <a:pt x="67" y="860"/>
                  </a:lnTo>
                  <a:cubicBezTo>
                    <a:pt x="67" y="827"/>
                    <a:pt x="67" y="827"/>
                    <a:pt x="67" y="827"/>
                  </a:cubicBezTo>
                  <a:cubicBezTo>
                    <a:pt x="67" y="760"/>
                    <a:pt x="100" y="726"/>
                    <a:pt x="133" y="693"/>
                  </a:cubicBezTo>
                  <a:cubicBezTo>
                    <a:pt x="133" y="660"/>
                    <a:pt x="200" y="593"/>
                    <a:pt x="234" y="560"/>
                  </a:cubicBezTo>
                  <a:lnTo>
                    <a:pt x="367" y="460"/>
                  </a:lnTo>
                  <a:close/>
                  <a:moveTo>
                    <a:pt x="354" y="1"/>
                  </a:moveTo>
                  <a:cubicBezTo>
                    <a:pt x="342" y="1"/>
                    <a:pt x="334" y="9"/>
                    <a:pt x="334" y="26"/>
                  </a:cubicBezTo>
                  <a:lnTo>
                    <a:pt x="234" y="26"/>
                  </a:lnTo>
                  <a:cubicBezTo>
                    <a:pt x="200" y="59"/>
                    <a:pt x="167" y="93"/>
                    <a:pt x="167" y="93"/>
                  </a:cubicBezTo>
                  <a:cubicBezTo>
                    <a:pt x="133" y="126"/>
                    <a:pt x="100" y="159"/>
                    <a:pt x="100" y="193"/>
                  </a:cubicBezTo>
                  <a:cubicBezTo>
                    <a:pt x="67" y="226"/>
                    <a:pt x="67" y="259"/>
                    <a:pt x="67" y="259"/>
                  </a:cubicBezTo>
                  <a:cubicBezTo>
                    <a:pt x="33" y="293"/>
                    <a:pt x="33" y="326"/>
                    <a:pt x="33" y="360"/>
                  </a:cubicBezTo>
                  <a:cubicBezTo>
                    <a:pt x="33" y="360"/>
                    <a:pt x="33" y="393"/>
                    <a:pt x="33" y="393"/>
                  </a:cubicBezTo>
                  <a:lnTo>
                    <a:pt x="67" y="393"/>
                  </a:lnTo>
                  <a:lnTo>
                    <a:pt x="100" y="360"/>
                  </a:lnTo>
                  <a:lnTo>
                    <a:pt x="100" y="326"/>
                  </a:lnTo>
                  <a:cubicBezTo>
                    <a:pt x="133" y="293"/>
                    <a:pt x="133" y="293"/>
                    <a:pt x="133" y="259"/>
                  </a:cubicBezTo>
                  <a:cubicBezTo>
                    <a:pt x="167" y="226"/>
                    <a:pt x="200" y="193"/>
                    <a:pt x="234" y="193"/>
                  </a:cubicBezTo>
                  <a:cubicBezTo>
                    <a:pt x="250" y="176"/>
                    <a:pt x="267" y="168"/>
                    <a:pt x="284" y="168"/>
                  </a:cubicBezTo>
                  <a:cubicBezTo>
                    <a:pt x="300" y="168"/>
                    <a:pt x="317" y="176"/>
                    <a:pt x="334" y="193"/>
                  </a:cubicBezTo>
                  <a:cubicBezTo>
                    <a:pt x="367" y="193"/>
                    <a:pt x="367" y="226"/>
                    <a:pt x="367" y="293"/>
                  </a:cubicBezTo>
                  <a:lnTo>
                    <a:pt x="367" y="326"/>
                  </a:lnTo>
                  <a:lnTo>
                    <a:pt x="200" y="426"/>
                  </a:lnTo>
                  <a:cubicBezTo>
                    <a:pt x="167" y="460"/>
                    <a:pt x="133" y="493"/>
                    <a:pt x="100" y="526"/>
                  </a:cubicBezTo>
                  <a:cubicBezTo>
                    <a:pt x="100" y="560"/>
                    <a:pt x="67" y="593"/>
                    <a:pt x="33" y="626"/>
                  </a:cubicBezTo>
                  <a:cubicBezTo>
                    <a:pt x="33" y="660"/>
                    <a:pt x="0" y="693"/>
                    <a:pt x="0" y="726"/>
                  </a:cubicBezTo>
                  <a:cubicBezTo>
                    <a:pt x="0" y="760"/>
                    <a:pt x="0" y="827"/>
                    <a:pt x="0" y="860"/>
                  </a:cubicBezTo>
                  <a:cubicBezTo>
                    <a:pt x="0" y="893"/>
                    <a:pt x="0" y="893"/>
                    <a:pt x="33" y="927"/>
                  </a:cubicBezTo>
                  <a:cubicBezTo>
                    <a:pt x="33" y="960"/>
                    <a:pt x="67" y="960"/>
                    <a:pt x="67" y="993"/>
                  </a:cubicBezTo>
                  <a:lnTo>
                    <a:pt x="133" y="993"/>
                  </a:lnTo>
                  <a:cubicBezTo>
                    <a:pt x="167" y="993"/>
                    <a:pt x="200" y="960"/>
                    <a:pt x="200" y="960"/>
                  </a:cubicBezTo>
                  <a:lnTo>
                    <a:pt x="267" y="927"/>
                  </a:lnTo>
                  <a:cubicBezTo>
                    <a:pt x="300" y="893"/>
                    <a:pt x="300" y="893"/>
                    <a:pt x="334" y="860"/>
                  </a:cubicBezTo>
                  <a:cubicBezTo>
                    <a:pt x="334" y="827"/>
                    <a:pt x="367" y="827"/>
                    <a:pt x="367" y="793"/>
                  </a:cubicBezTo>
                  <a:cubicBezTo>
                    <a:pt x="367" y="760"/>
                    <a:pt x="400" y="760"/>
                    <a:pt x="400" y="726"/>
                  </a:cubicBezTo>
                  <a:lnTo>
                    <a:pt x="400" y="793"/>
                  </a:lnTo>
                  <a:cubicBezTo>
                    <a:pt x="400" y="793"/>
                    <a:pt x="400" y="793"/>
                    <a:pt x="400" y="827"/>
                  </a:cubicBezTo>
                  <a:lnTo>
                    <a:pt x="434" y="793"/>
                  </a:lnTo>
                  <a:cubicBezTo>
                    <a:pt x="434" y="793"/>
                    <a:pt x="434" y="760"/>
                    <a:pt x="434" y="760"/>
                  </a:cubicBezTo>
                  <a:cubicBezTo>
                    <a:pt x="434" y="760"/>
                    <a:pt x="434" y="726"/>
                    <a:pt x="434" y="726"/>
                  </a:cubicBezTo>
                  <a:lnTo>
                    <a:pt x="434" y="226"/>
                  </a:lnTo>
                  <a:cubicBezTo>
                    <a:pt x="434" y="193"/>
                    <a:pt x="434" y="126"/>
                    <a:pt x="434" y="93"/>
                  </a:cubicBezTo>
                  <a:cubicBezTo>
                    <a:pt x="434" y="59"/>
                    <a:pt x="400" y="26"/>
                    <a:pt x="400" y="26"/>
                  </a:cubicBezTo>
                  <a:cubicBezTo>
                    <a:pt x="384" y="9"/>
                    <a:pt x="367" y="1"/>
                    <a:pt x="35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653;p54">
              <a:extLst>
                <a:ext uri="{FF2B5EF4-FFF2-40B4-BE49-F238E27FC236}">
                  <a16:creationId xmlns:a16="http://schemas.microsoft.com/office/drawing/2014/main" id="{BEFFA8A3-A78E-47A2-A6D7-99C551D8C159}"/>
                </a:ext>
              </a:extLst>
            </p:cNvPr>
            <p:cNvSpPr/>
            <p:nvPr/>
          </p:nvSpPr>
          <p:spPr>
            <a:xfrm>
              <a:off x="4588450" y="2683200"/>
              <a:ext cx="14200" cy="35675"/>
            </a:xfrm>
            <a:custGeom>
              <a:avLst/>
              <a:gdLst/>
              <a:ahLst/>
              <a:cxnLst/>
              <a:rect l="l" t="t" r="r" b="b"/>
              <a:pathLst>
                <a:path w="568" h="1427" extrusionOk="0">
                  <a:moveTo>
                    <a:pt x="467" y="234"/>
                  </a:moveTo>
                  <a:cubicBezTo>
                    <a:pt x="501" y="301"/>
                    <a:pt x="534" y="334"/>
                    <a:pt x="534" y="401"/>
                  </a:cubicBezTo>
                  <a:lnTo>
                    <a:pt x="534" y="534"/>
                  </a:lnTo>
                  <a:cubicBezTo>
                    <a:pt x="501" y="601"/>
                    <a:pt x="501" y="667"/>
                    <a:pt x="467" y="734"/>
                  </a:cubicBezTo>
                  <a:cubicBezTo>
                    <a:pt x="434" y="768"/>
                    <a:pt x="401" y="834"/>
                    <a:pt x="367" y="868"/>
                  </a:cubicBezTo>
                  <a:cubicBezTo>
                    <a:pt x="334" y="884"/>
                    <a:pt x="309" y="893"/>
                    <a:pt x="288" y="893"/>
                  </a:cubicBezTo>
                  <a:cubicBezTo>
                    <a:pt x="267" y="893"/>
                    <a:pt x="251" y="884"/>
                    <a:pt x="234" y="868"/>
                  </a:cubicBezTo>
                  <a:cubicBezTo>
                    <a:pt x="201" y="801"/>
                    <a:pt x="201" y="768"/>
                    <a:pt x="201" y="701"/>
                  </a:cubicBezTo>
                  <a:lnTo>
                    <a:pt x="201" y="601"/>
                  </a:lnTo>
                  <a:cubicBezTo>
                    <a:pt x="201" y="534"/>
                    <a:pt x="201" y="467"/>
                    <a:pt x="234" y="401"/>
                  </a:cubicBezTo>
                  <a:cubicBezTo>
                    <a:pt x="267" y="334"/>
                    <a:pt x="301" y="267"/>
                    <a:pt x="367" y="234"/>
                  </a:cubicBezTo>
                  <a:close/>
                  <a:moveTo>
                    <a:pt x="534" y="0"/>
                  </a:moveTo>
                  <a:cubicBezTo>
                    <a:pt x="534" y="0"/>
                    <a:pt x="534" y="34"/>
                    <a:pt x="534" y="34"/>
                  </a:cubicBezTo>
                  <a:cubicBezTo>
                    <a:pt x="501" y="34"/>
                    <a:pt x="501" y="67"/>
                    <a:pt x="534" y="67"/>
                  </a:cubicBezTo>
                  <a:lnTo>
                    <a:pt x="534" y="134"/>
                  </a:lnTo>
                  <a:cubicBezTo>
                    <a:pt x="501" y="100"/>
                    <a:pt x="467" y="100"/>
                    <a:pt x="467" y="67"/>
                  </a:cubicBezTo>
                  <a:cubicBezTo>
                    <a:pt x="401" y="67"/>
                    <a:pt x="367" y="67"/>
                    <a:pt x="334" y="100"/>
                  </a:cubicBezTo>
                  <a:cubicBezTo>
                    <a:pt x="301" y="134"/>
                    <a:pt x="267" y="167"/>
                    <a:pt x="267" y="200"/>
                  </a:cubicBezTo>
                  <a:cubicBezTo>
                    <a:pt x="234" y="234"/>
                    <a:pt x="201" y="267"/>
                    <a:pt x="167" y="301"/>
                  </a:cubicBezTo>
                  <a:cubicBezTo>
                    <a:pt x="167" y="367"/>
                    <a:pt x="134" y="401"/>
                    <a:pt x="134" y="467"/>
                  </a:cubicBezTo>
                  <a:cubicBezTo>
                    <a:pt x="100" y="534"/>
                    <a:pt x="100" y="601"/>
                    <a:pt x="100" y="634"/>
                  </a:cubicBezTo>
                  <a:lnTo>
                    <a:pt x="0" y="667"/>
                  </a:lnTo>
                  <a:lnTo>
                    <a:pt x="0" y="768"/>
                  </a:lnTo>
                  <a:cubicBezTo>
                    <a:pt x="0" y="834"/>
                    <a:pt x="34" y="901"/>
                    <a:pt x="34" y="934"/>
                  </a:cubicBezTo>
                  <a:cubicBezTo>
                    <a:pt x="34" y="968"/>
                    <a:pt x="67" y="1001"/>
                    <a:pt x="100" y="1034"/>
                  </a:cubicBezTo>
                  <a:cubicBezTo>
                    <a:pt x="100" y="1068"/>
                    <a:pt x="134" y="1068"/>
                    <a:pt x="167" y="1068"/>
                  </a:cubicBezTo>
                  <a:cubicBezTo>
                    <a:pt x="201" y="1068"/>
                    <a:pt x="234" y="1068"/>
                    <a:pt x="267" y="1034"/>
                  </a:cubicBezTo>
                  <a:cubicBezTo>
                    <a:pt x="301" y="1001"/>
                    <a:pt x="334" y="968"/>
                    <a:pt x="367" y="934"/>
                  </a:cubicBezTo>
                  <a:cubicBezTo>
                    <a:pt x="401" y="901"/>
                    <a:pt x="401" y="868"/>
                    <a:pt x="434" y="834"/>
                  </a:cubicBezTo>
                  <a:lnTo>
                    <a:pt x="434" y="934"/>
                  </a:lnTo>
                  <a:cubicBezTo>
                    <a:pt x="434" y="968"/>
                    <a:pt x="434" y="1001"/>
                    <a:pt x="434" y="1034"/>
                  </a:cubicBezTo>
                  <a:cubicBezTo>
                    <a:pt x="434" y="1068"/>
                    <a:pt x="401" y="1101"/>
                    <a:pt x="401" y="1134"/>
                  </a:cubicBezTo>
                  <a:cubicBezTo>
                    <a:pt x="367" y="1168"/>
                    <a:pt x="367" y="1168"/>
                    <a:pt x="334" y="1201"/>
                  </a:cubicBezTo>
                  <a:lnTo>
                    <a:pt x="267" y="1235"/>
                  </a:lnTo>
                  <a:lnTo>
                    <a:pt x="201" y="1268"/>
                  </a:lnTo>
                  <a:lnTo>
                    <a:pt x="134" y="1268"/>
                  </a:lnTo>
                  <a:lnTo>
                    <a:pt x="134" y="1235"/>
                  </a:lnTo>
                  <a:lnTo>
                    <a:pt x="100" y="1235"/>
                  </a:lnTo>
                  <a:lnTo>
                    <a:pt x="100" y="1268"/>
                  </a:lnTo>
                  <a:cubicBezTo>
                    <a:pt x="100" y="1268"/>
                    <a:pt x="100" y="1268"/>
                    <a:pt x="100" y="1301"/>
                  </a:cubicBezTo>
                  <a:cubicBezTo>
                    <a:pt x="67" y="1301"/>
                    <a:pt x="67" y="1335"/>
                    <a:pt x="100" y="1368"/>
                  </a:cubicBezTo>
                  <a:cubicBezTo>
                    <a:pt x="100" y="1368"/>
                    <a:pt x="100" y="1401"/>
                    <a:pt x="134" y="1401"/>
                  </a:cubicBezTo>
                  <a:cubicBezTo>
                    <a:pt x="151" y="1418"/>
                    <a:pt x="167" y="1426"/>
                    <a:pt x="180" y="1426"/>
                  </a:cubicBezTo>
                  <a:cubicBezTo>
                    <a:pt x="192" y="1426"/>
                    <a:pt x="201" y="1418"/>
                    <a:pt x="201" y="1401"/>
                  </a:cubicBezTo>
                  <a:cubicBezTo>
                    <a:pt x="234" y="1401"/>
                    <a:pt x="301" y="1401"/>
                    <a:pt x="334" y="1368"/>
                  </a:cubicBezTo>
                  <a:cubicBezTo>
                    <a:pt x="401" y="1335"/>
                    <a:pt x="467" y="1235"/>
                    <a:pt x="501" y="1168"/>
                  </a:cubicBezTo>
                  <a:cubicBezTo>
                    <a:pt x="567" y="1068"/>
                    <a:pt x="567" y="934"/>
                    <a:pt x="567" y="834"/>
                  </a:cubicBezTo>
                  <a:lnTo>
                    <a:pt x="5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654;p54">
              <a:extLst>
                <a:ext uri="{FF2B5EF4-FFF2-40B4-BE49-F238E27FC236}">
                  <a16:creationId xmlns:a16="http://schemas.microsoft.com/office/drawing/2014/main" id="{A5CFAC08-680E-4534-A421-83BD0E19F693}"/>
                </a:ext>
              </a:extLst>
            </p:cNvPr>
            <p:cNvSpPr/>
            <p:nvPr/>
          </p:nvSpPr>
          <p:spPr>
            <a:xfrm>
              <a:off x="4607625" y="2675700"/>
              <a:ext cx="12525" cy="24200"/>
            </a:xfrm>
            <a:custGeom>
              <a:avLst/>
              <a:gdLst/>
              <a:ahLst/>
              <a:cxnLst/>
              <a:rect l="l" t="t" r="r" b="b"/>
              <a:pathLst>
                <a:path w="501" h="968" extrusionOk="0">
                  <a:moveTo>
                    <a:pt x="284" y="142"/>
                  </a:moveTo>
                  <a:cubicBezTo>
                    <a:pt x="301" y="142"/>
                    <a:pt x="318" y="150"/>
                    <a:pt x="334" y="167"/>
                  </a:cubicBezTo>
                  <a:cubicBezTo>
                    <a:pt x="368" y="200"/>
                    <a:pt x="368" y="267"/>
                    <a:pt x="368" y="300"/>
                  </a:cubicBezTo>
                  <a:lnTo>
                    <a:pt x="67" y="500"/>
                  </a:lnTo>
                  <a:lnTo>
                    <a:pt x="67" y="467"/>
                  </a:lnTo>
                  <a:cubicBezTo>
                    <a:pt x="67" y="434"/>
                    <a:pt x="67" y="400"/>
                    <a:pt x="67" y="367"/>
                  </a:cubicBezTo>
                  <a:cubicBezTo>
                    <a:pt x="101" y="334"/>
                    <a:pt x="101" y="300"/>
                    <a:pt x="101" y="300"/>
                  </a:cubicBezTo>
                  <a:cubicBezTo>
                    <a:pt x="134" y="267"/>
                    <a:pt x="134" y="234"/>
                    <a:pt x="167" y="200"/>
                  </a:cubicBezTo>
                  <a:cubicBezTo>
                    <a:pt x="167" y="200"/>
                    <a:pt x="201" y="167"/>
                    <a:pt x="234" y="167"/>
                  </a:cubicBezTo>
                  <a:cubicBezTo>
                    <a:pt x="251" y="150"/>
                    <a:pt x="267" y="142"/>
                    <a:pt x="284" y="142"/>
                  </a:cubicBezTo>
                  <a:close/>
                  <a:moveTo>
                    <a:pt x="334" y="0"/>
                  </a:moveTo>
                  <a:cubicBezTo>
                    <a:pt x="301" y="0"/>
                    <a:pt x="267" y="0"/>
                    <a:pt x="234" y="33"/>
                  </a:cubicBezTo>
                  <a:cubicBezTo>
                    <a:pt x="201" y="67"/>
                    <a:pt x="167" y="67"/>
                    <a:pt x="134" y="100"/>
                  </a:cubicBezTo>
                  <a:cubicBezTo>
                    <a:pt x="101" y="167"/>
                    <a:pt x="67" y="200"/>
                    <a:pt x="67" y="234"/>
                  </a:cubicBezTo>
                  <a:cubicBezTo>
                    <a:pt x="34" y="300"/>
                    <a:pt x="34" y="334"/>
                    <a:pt x="1" y="400"/>
                  </a:cubicBezTo>
                  <a:cubicBezTo>
                    <a:pt x="1" y="434"/>
                    <a:pt x="1" y="500"/>
                    <a:pt x="1" y="534"/>
                  </a:cubicBezTo>
                  <a:cubicBezTo>
                    <a:pt x="1" y="601"/>
                    <a:pt x="1" y="634"/>
                    <a:pt x="1" y="701"/>
                  </a:cubicBezTo>
                  <a:cubicBezTo>
                    <a:pt x="1" y="734"/>
                    <a:pt x="1" y="801"/>
                    <a:pt x="34" y="834"/>
                  </a:cubicBezTo>
                  <a:cubicBezTo>
                    <a:pt x="34" y="867"/>
                    <a:pt x="67" y="901"/>
                    <a:pt x="67" y="934"/>
                  </a:cubicBezTo>
                  <a:cubicBezTo>
                    <a:pt x="101" y="934"/>
                    <a:pt x="134" y="967"/>
                    <a:pt x="134" y="967"/>
                  </a:cubicBezTo>
                  <a:cubicBezTo>
                    <a:pt x="201" y="967"/>
                    <a:pt x="234" y="967"/>
                    <a:pt x="234" y="934"/>
                  </a:cubicBezTo>
                  <a:cubicBezTo>
                    <a:pt x="301" y="934"/>
                    <a:pt x="334" y="901"/>
                    <a:pt x="334" y="867"/>
                  </a:cubicBezTo>
                  <a:lnTo>
                    <a:pt x="434" y="767"/>
                  </a:lnTo>
                  <a:cubicBezTo>
                    <a:pt x="434" y="734"/>
                    <a:pt x="468" y="701"/>
                    <a:pt x="468" y="667"/>
                  </a:cubicBezTo>
                  <a:cubicBezTo>
                    <a:pt x="468" y="634"/>
                    <a:pt x="468" y="634"/>
                    <a:pt x="501" y="601"/>
                  </a:cubicBezTo>
                  <a:cubicBezTo>
                    <a:pt x="501" y="601"/>
                    <a:pt x="501" y="567"/>
                    <a:pt x="501" y="567"/>
                  </a:cubicBezTo>
                  <a:lnTo>
                    <a:pt x="434" y="567"/>
                  </a:lnTo>
                  <a:lnTo>
                    <a:pt x="401" y="601"/>
                  </a:lnTo>
                  <a:lnTo>
                    <a:pt x="368" y="601"/>
                  </a:lnTo>
                  <a:lnTo>
                    <a:pt x="368" y="634"/>
                  </a:lnTo>
                  <a:cubicBezTo>
                    <a:pt x="368" y="634"/>
                    <a:pt x="334" y="667"/>
                    <a:pt x="334" y="701"/>
                  </a:cubicBezTo>
                  <a:cubicBezTo>
                    <a:pt x="301" y="734"/>
                    <a:pt x="267" y="767"/>
                    <a:pt x="234" y="767"/>
                  </a:cubicBezTo>
                  <a:cubicBezTo>
                    <a:pt x="217" y="784"/>
                    <a:pt x="201" y="792"/>
                    <a:pt x="184" y="792"/>
                  </a:cubicBezTo>
                  <a:cubicBezTo>
                    <a:pt x="167" y="792"/>
                    <a:pt x="151" y="784"/>
                    <a:pt x="134" y="767"/>
                  </a:cubicBezTo>
                  <a:cubicBezTo>
                    <a:pt x="101" y="734"/>
                    <a:pt x="67" y="701"/>
                    <a:pt x="67" y="634"/>
                  </a:cubicBezTo>
                  <a:lnTo>
                    <a:pt x="468" y="400"/>
                  </a:lnTo>
                  <a:cubicBezTo>
                    <a:pt x="468" y="367"/>
                    <a:pt x="468" y="367"/>
                    <a:pt x="468" y="367"/>
                  </a:cubicBezTo>
                  <a:lnTo>
                    <a:pt x="468" y="300"/>
                  </a:lnTo>
                  <a:cubicBezTo>
                    <a:pt x="468" y="267"/>
                    <a:pt x="468" y="200"/>
                    <a:pt x="468" y="134"/>
                  </a:cubicBezTo>
                  <a:cubicBezTo>
                    <a:pt x="468" y="100"/>
                    <a:pt x="434" y="67"/>
                    <a:pt x="434" y="33"/>
                  </a:cubicBezTo>
                  <a:cubicBezTo>
                    <a:pt x="401" y="0"/>
                    <a:pt x="368" y="0"/>
                    <a:pt x="3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655;p54">
              <a:extLst>
                <a:ext uri="{FF2B5EF4-FFF2-40B4-BE49-F238E27FC236}">
                  <a16:creationId xmlns:a16="http://schemas.microsoft.com/office/drawing/2014/main" id="{9BA1BFDA-E0D5-4AA5-A28B-30284F7D0DC7}"/>
                </a:ext>
              </a:extLst>
            </p:cNvPr>
            <p:cNvSpPr/>
            <p:nvPr/>
          </p:nvSpPr>
          <p:spPr>
            <a:xfrm>
              <a:off x="4622650" y="2672350"/>
              <a:ext cx="3350" cy="20875"/>
            </a:xfrm>
            <a:custGeom>
              <a:avLst/>
              <a:gdLst/>
              <a:ahLst/>
              <a:cxnLst/>
              <a:rect l="l" t="t" r="r" b="b"/>
              <a:pathLst>
                <a:path w="134" h="835" extrusionOk="0">
                  <a:moveTo>
                    <a:pt x="100" y="1"/>
                  </a:moveTo>
                  <a:lnTo>
                    <a:pt x="33" y="34"/>
                  </a:lnTo>
                  <a:cubicBezTo>
                    <a:pt x="33" y="34"/>
                    <a:pt x="33" y="34"/>
                    <a:pt x="33" y="67"/>
                  </a:cubicBezTo>
                  <a:cubicBezTo>
                    <a:pt x="33" y="67"/>
                    <a:pt x="33" y="67"/>
                    <a:pt x="33" y="101"/>
                  </a:cubicBezTo>
                  <a:lnTo>
                    <a:pt x="33" y="201"/>
                  </a:lnTo>
                  <a:cubicBezTo>
                    <a:pt x="0" y="201"/>
                    <a:pt x="0" y="234"/>
                    <a:pt x="33" y="234"/>
                  </a:cubicBezTo>
                  <a:lnTo>
                    <a:pt x="100" y="201"/>
                  </a:lnTo>
                  <a:cubicBezTo>
                    <a:pt x="133" y="167"/>
                    <a:pt x="133" y="167"/>
                    <a:pt x="133" y="167"/>
                  </a:cubicBezTo>
                  <a:cubicBezTo>
                    <a:pt x="133" y="167"/>
                    <a:pt x="133" y="134"/>
                    <a:pt x="133" y="134"/>
                  </a:cubicBezTo>
                  <a:lnTo>
                    <a:pt x="133" y="1"/>
                  </a:lnTo>
                  <a:close/>
                  <a:moveTo>
                    <a:pt x="100" y="568"/>
                  </a:moveTo>
                  <a:lnTo>
                    <a:pt x="33" y="601"/>
                  </a:lnTo>
                  <a:cubicBezTo>
                    <a:pt x="33" y="634"/>
                    <a:pt x="33" y="634"/>
                    <a:pt x="33" y="634"/>
                  </a:cubicBezTo>
                  <a:cubicBezTo>
                    <a:pt x="33" y="634"/>
                    <a:pt x="33" y="668"/>
                    <a:pt x="33" y="668"/>
                  </a:cubicBezTo>
                  <a:lnTo>
                    <a:pt x="33" y="801"/>
                  </a:lnTo>
                  <a:cubicBezTo>
                    <a:pt x="0" y="801"/>
                    <a:pt x="0" y="801"/>
                    <a:pt x="33" y="835"/>
                  </a:cubicBezTo>
                  <a:lnTo>
                    <a:pt x="100" y="768"/>
                  </a:lnTo>
                  <a:lnTo>
                    <a:pt x="133" y="768"/>
                  </a:lnTo>
                  <a:cubicBezTo>
                    <a:pt x="133" y="735"/>
                    <a:pt x="133" y="735"/>
                    <a:pt x="133" y="701"/>
                  </a:cubicBezTo>
                  <a:lnTo>
                    <a:pt x="133" y="601"/>
                  </a:lnTo>
                  <a:cubicBezTo>
                    <a:pt x="133" y="601"/>
                    <a:pt x="133" y="568"/>
                    <a:pt x="133" y="568"/>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656;p54">
              <a:extLst>
                <a:ext uri="{FF2B5EF4-FFF2-40B4-BE49-F238E27FC236}">
                  <a16:creationId xmlns:a16="http://schemas.microsoft.com/office/drawing/2014/main" id="{F96ECCAF-0751-421D-BFE0-410C3C66694C}"/>
                </a:ext>
              </a:extLst>
            </p:cNvPr>
            <p:cNvSpPr/>
            <p:nvPr/>
          </p:nvSpPr>
          <p:spPr>
            <a:xfrm>
              <a:off x="4631800" y="2654000"/>
              <a:ext cx="8375" cy="30900"/>
            </a:xfrm>
            <a:custGeom>
              <a:avLst/>
              <a:gdLst/>
              <a:ahLst/>
              <a:cxnLst/>
              <a:rect l="l" t="t" r="r" b="b"/>
              <a:pathLst>
                <a:path w="335" h="1236" extrusionOk="0">
                  <a:moveTo>
                    <a:pt x="301" y="1"/>
                  </a:moveTo>
                  <a:lnTo>
                    <a:pt x="234" y="34"/>
                  </a:lnTo>
                  <a:lnTo>
                    <a:pt x="234" y="68"/>
                  </a:lnTo>
                  <a:lnTo>
                    <a:pt x="1" y="468"/>
                  </a:lnTo>
                  <a:lnTo>
                    <a:pt x="1" y="501"/>
                  </a:lnTo>
                  <a:cubicBezTo>
                    <a:pt x="1" y="535"/>
                    <a:pt x="1" y="535"/>
                    <a:pt x="1" y="535"/>
                  </a:cubicBezTo>
                  <a:lnTo>
                    <a:pt x="1" y="568"/>
                  </a:lnTo>
                  <a:lnTo>
                    <a:pt x="68" y="568"/>
                  </a:lnTo>
                  <a:lnTo>
                    <a:pt x="234" y="268"/>
                  </a:lnTo>
                  <a:lnTo>
                    <a:pt x="234" y="1202"/>
                  </a:lnTo>
                  <a:cubicBezTo>
                    <a:pt x="234" y="1202"/>
                    <a:pt x="234" y="1202"/>
                    <a:pt x="234" y="1235"/>
                  </a:cubicBezTo>
                  <a:lnTo>
                    <a:pt x="268" y="1235"/>
                  </a:lnTo>
                  <a:lnTo>
                    <a:pt x="301" y="1202"/>
                  </a:lnTo>
                  <a:cubicBezTo>
                    <a:pt x="301" y="1202"/>
                    <a:pt x="301" y="1168"/>
                    <a:pt x="301" y="1168"/>
                  </a:cubicBezTo>
                  <a:cubicBezTo>
                    <a:pt x="301" y="1168"/>
                    <a:pt x="301" y="1135"/>
                    <a:pt x="301" y="1135"/>
                  </a:cubicBezTo>
                  <a:lnTo>
                    <a:pt x="301" y="34"/>
                  </a:lnTo>
                  <a:cubicBezTo>
                    <a:pt x="301" y="1"/>
                    <a:pt x="335" y="1"/>
                    <a:pt x="3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657;p54">
              <a:extLst>
                <a:ext uri="{FF2B5EF4-FFF2-40B4-BE49-F238E27FC236}">
                  <a16:creationId xmlns:a16="http://schemas.microsoft.com/office/drawing/2014/main" id="{4EF83D11-EB67-426A-BED4-3A7B04678B80}"/>
                </a:ext>
              </a:extLst>
            </p:cNvPr>
            <p:cNvSpPr/>
            <p:nvPr/>
          </p:nvSpPr>
          <p:spPr>
            <a:xfrm>
              <a:off x="4644325" y="2646500"/>
              <a:ext cx="13375" cy="32550"/>
            </a:xfrm>
            <a:custGeom>
              <a:avLst/>
              <a:gdLst/>
              <a:ahLst/>
              <a:cxnLst/>
              <a:rect l="l" t="t" r="r" b="b"/>
              <a:pathLst>
                <a:path w="535" h="1302" extrusionOk="0">
                  <a:moveTo>
                    <a:pt x="313" y="176"/>
                  </a:moveTo>
                  <a:cubicBezTo>
                    <a:pt x="334" y="176"/>
                    <a:pt x="351" y="184"/>
                    <a:pt x="367" y="201"/>
                  </a:cubicBezTo>
                  <a:cubicBezTo>
                    <a:pt x="401" y="267"/>
                    <a:pt x="434" y="334"/>
                    <a:pt x="434" y="401"/>
                  </a:cubicBezTo>
                  <a:lnTo>
                    <a:pt x="434" y="701"/>
                  </a:lnTo>
                  <a:cubicBezTo>
                    <a:pt x="434" y="768"/>
                    <a:pt x="401" y="868"/>
                    <a:pt x="367" y="968"/>
                  </a:cubicBezTo>
                  <a:cubicBezTo>
                    <a:pt x="334" y="1001"/>
                    <a:pt x="301" y="1068"/>
                    <a:pt x="234" y="1101"/>
                  </a:cubicBezTo>
                  <a:cubicBezTo>
                    <a:pt x="217" y="1118"/>
                    <a:pt x="192" y="1126"/>
                    <a:pt x="167" y="1126"/>
                  </a:cubicBezTo>
                  <a:cubicBezTo>
                    <a:pt x="142" y="1126"/>
                    <a:pt x="117" y="1118"/>
                    <a:pt x="100" y="1101"/>
                  </a:cubicBezTo>
                  <a:cubicBezTo>
                    <a:pt x="67" y="1035"/>
                    <a:pt x="67" y="968"/>
                    <a:pt x="67" y="901"/>
                  </a:cubicBezTo>
                  <a:lnTo>
                    <a:pt x="67" y="601"/>
                  </a:lnTo>
                  <a:cubicBezTo>
                    <a:pt x="67" y="501"/>
                    <a:pt x="67" y="434"/>
                    <a:pt x="100" y="334"/>
                  </a:cubicBezTo>
                  <a:cubicBezTo>
                    <a:pt x="134" y="267"/>
                    <a:pt x="167" y="234"/>
                    <a:pt x="234" y="201"/>
                  </a:cubicBezTo>
                  <a:cubicBezTo>
                    <a:pt x="267" y="184"/>
                    <a:pt x="292" y="176"/>
                    <a:pt x="313" y="176"/>
                  </a:cubicBezTo>
                  <a:close/>
                  <a:moveTo>
                    <a:pt x="367" y="1"/>
                  </a:moveTo>
                  <a:cubicBezTo>
                    <a:pt x="334" y="1"/>
                    <a:pt x="301" y="34"/>
                    <a:pt x="267" y="34"/>
                  </a:cubicBezTo>
                  <a:cubicBezTo>
                    <a:pt x="200" y="67"/>
                    <a:pt x="167" y="101"/>
                    <a:pt x="134" y="167"/>
                  </a:cubicBezTo>
                  <a:cubicBezTo>
                    <a:pt x="100" y="201"/>
                    <a:pt x="67" y="234"/>
                    <a:pt x="34" y="301"/>
                  </a:cubicBezTo>
                  <a:cubicBezTo>
                    <a:pt x="34" y="368"/>
                    <a:pt x="0" y="401"/>
                    <a:pt x="0" y="468"/>
                  </a:cubicBezTo>
                  <a:cubicBezTo>
                    <a:pt x="0" y="534"/>
                    <a:pt x="0" y="601"/>
                    <a:pt x="0" y="668"/>
                  </a:cubicBezTo>
                  <a:lnTo>
                    <a:pt x="0" y="968"/>
                  </a:lnTo>
                  <a:cubicBezTo>
                    <a:pt x="0" y="1001"/>
                    <a:pt x="0" y="1068"/>
                    <a:pt x="0" y="1135"/>
                  </a:cubicBezTo>
                  <a:cubicBezTo>
                    <a:pt x="0" y="1168"/>
                    <a:pt x="34" y="1201"/>
                    <a:pt x="34" y="1235"/>
                  </a:cubicBezTo>
                  <a:cubicBezTo>
                    <a:pt x="67" y="1268"/>
                    <a:pt x="100" y="1268"/>
                    <a:pt x="134" y="1302"/>
                  </a:cubicBezTo>
                  <a:cubicBezTo>
                    <a:pt x="167" y="1302"/>
                    <a:pt x="234" y="1268"/>
                    <a:pt x="267" y="1268"/>
                  </a:cubicBezTo>
                  <a:cubicBezTo>
                    <a:pt x="301" y="1235"/>
                    <a:pt x="334" y="1201"/>
                    <a:pt x="367" y="1135"/>
                  </a:cubicBezTo>
                  <a:cubicBezTo>
                    <a:pt x="401" y="1101"/>
                    <a:pt x="434" y="1035"/>
                    <a:pt x="467" y="1001"/>
                  </a:cubicBezTo>
                  <a:cubicBezTo>
                    <a:pt x="501" y="935"/>
                    <a:pt x="501" y="868"/>
                    <a:pt x="534" y="835"/>
                  </a:cubicBezTo>
                  <a:cubicBezTo>
                    <a:pt x="534" y="768"/>
                    <a:pt x="534" y="701"/>
                    <a:pt x="534" y="634"/>
                  </a:cubicBezTo>
                  <a:lnTo>
                    <a:pt x="534" y="501"/>
                  </a:lnTo>
                  <a:lnTo>
                    <a:pt x="534" y="334"/>
                  </a:lnTo>
                  <a:cubicBezTo>
                    <a:pt x="534" y="301"/>
                    <a:pt x="534" y="234"/>
                    <a:pt x="534" y="167"/>
                  </a:cubicBezTo>
                  <a:cubicBezTo>
                    <a:pt x="501" y="134"/>
                    <a:pt x="501" y="101"/>
                    <a:pt x="467" y="67"/>
                  </a:cubicBezTo>
                  <a:cubicBezTo>
                    <a:pt x="434" y="34"/>
                    <a:pt x="401" y="1"/>
                    <a:pt x="3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658;p54">
              <a:extLst>
                <a:ext uri="{FF2B5EF4-FFF2-40B4-BE49-F238E27FC236}">
                  <a16:creationId xmlns:a16="http://schemas.microsoft.com/office/drawing/2014/main" id="{D7011046-A218-4314-82AE-D22274C7CEEA}"/>
                </a:ext>
              </a:extLst>
            </p:cNvPr>
            <p:cNvSpPr/>
            <p:nvPr/>
          </p:nvSpPr>
          <p:spPr>
            <a:xfrm>
              <a:off x="4756900" y="2583125"/>
              <a:ext cx="7525" cy="29200"/>
            </a:xfrm>
            <a:custGeom>
              <a:avLst/>
              <a:gdLst/>
              <a:ahLst/>
              <a:cxnLst/>
              <a:rect l="l" t="t" r="r" b="b"/>
              <a:pathLst>
                <a:path w="301" h="1168" extrusionOk="0">
                  <a:moveTo>
                    <a:pt x="267" y="0"/>
                  </a:moveTo>
                  <a:lnTo>
                    <a:pt x="234" y="34"/>
                  </a:lnTo>
                  <a:lnTo>
                    <a:pt x="1" y="467"/>
                  </a:lnTo>
                  <a:cubicBezTo>
                    <a:pt x="1" y="467"/>
                    <a:pt x="1" y="467"/>
                    <a:pt x="1" y="501"/>
                  </a:cubicBezTo>
                  <a:cubicBezTo>
                    <a:pt x="1" y="501"/>
                    <a:pt x="1" y="501"/>
                    <a:pt x="1" y="534"/>
                  </a:cubicBezTo>
                  <a:lnTo>
                    <a:pt x="34" y="568"/>
                  </a:lnTo>
                  <a:cubicBezTo>
                    <a:pt x="67" y="568"/>
                    <a:pt x="67" y="534"/>
                    <a:pt x="67" y="534"/>
                  </a:cubicBezTo>
                  <a:lnTo>
                    <a:pt x="234" y="234"/>
                  </a:lnTo>
                  <a:lnTo>
                    <a:pt x="234" y="1168"/>
                  </a:lnTo>
                  <a:lnTo>
                    <a:pt x="301" y="1168"/>
                  </a:lnTo>
                  <a:cubicBezTo>
                    <a:pt x="301" y="1135"/>
                    <a:pt x="301" y="1135"/>
                    <a:pt x="301" y="1135"/>
                  </a:cubicBezTo>
                  <a:cubicBezTo>
                    <a:pt x="301" y="1101"/>
                    <a:pt x="301" y="1101"/>
                    <a:pt x="301" y="1101"/>
                  </a:cubicBezTo>
                  <a:lnTo>
                    <a:pt x="301" y="34"/>
                  </a:lnTo>
                  <a:cubicBezTo>
                    <a:pt x="301" y="34"/>
                    <a:pt x="301" y="34"/>
                    <a:pt x="3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659;p54">
              <a:extLst>
                <a:ext uri="{FF2B5EF4-FFF2-40B4-BE49-F238E27FC236}">
                  <a16:creationId xmlns:a16="http://schemas.microsoft.com/office/drawing/2014/main" id="{25A3F3FD-C75D-49A9-A81E-6175381FCDCF}"/>
                </a:ext>
              </a:extLst>
            </p:cNvPr>
            <p:cNvSpPr/>
            <p:nvPr/>
          </p:nvSpPr>
          <p:spPr>
            <a:xfrm>
              <a:off x="4768575" y="2589800"/>
              <a:ext cx="8375" cy="8350"/>
            </a:xfrm>
            <a:custGeom>
              <a:avLst/>
              <a:gdLst/>
              <a:ahLst/>
              <a:cxnLst/>
              <a:rect l="l" t="t" r="r" b="b"/>
              <a:pathLst>
                <a:path w="335" h="334" extrusionOk="0">
                  <a:moveTo>
                    <a:pt x="334" y="0"/>
                  </a:moveTo>
                  <a:lnTo>
                    <a:pt x="34" y="200"/>
                  </a:lnTo>
                  <a:lnTo>
                    <a:pt x="1" y="200"/>
                  </a:lnTo>
                  <a:cubicBezTo>
                    <a:pt x="1" y="234"/>
                    <a:pt x="1" y="234"/>
                    <a:pt x="1" y="267"/>
                  </a:cubicBezTo>
                  <a:lnTo>
                    <a:pt x="1" y="301"/>
                  </a:lnTo>
                  <a:cubicBezTo>
                    <a:pt x="1" y="301"/>
                    <a:pt x="1" y="334"/>
                    <a:pt x="1" y="334"/>
                  </a:cubicBezTo>
                  <a:lnTo>
                    <a:pt x="34" y="334"/>
                  </a:lnTo>
                  <a:lnTo>
                    <a:pt x="334" y="134"/>
                  </a:lnTo>
                  <a:cubicBezTo>
                    <a:pt x="334" y="100"/>
                    <a:pt x="334" y="100"/>
                    <a:pt x="334" y="100"/>
                  </a:cubicBezTo>
                  <a:lnTo>
                    <a:pt x="334" y="34"/>
                  </a:lnTo>
                  <a:lnTo>
                    <a:pt x="33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660;p54">
              <a:extLst>
                <a:ext uri="{FF2B5EF4-FFF2-40B4-BE49-F238E27FC236}">
                  <a16:creationId xmlns:a16="http://schemas.microsoft.com/office/drawing/2014/main" id="{2FFEFABA-6026-4576-A4CD-6EE286604C92}"/>
                </a:ext>
              </a:extLst>
            </p:cNvPr>
            <p:cNvSpPr/>
            <p:nvPr/>
          </p:nvSpPr>
          <p:spPr>
            <a:xfrm>
              <a:off x="4780250" y="2569775"/>
              <a:ext cx="8375" cy="29225"/>
            </a:xfrm>
            <a:custGeom>
              <a:avLst/>
              <a:gdLst/>
              <a:ahLst/>
              <a:cxnLst/>
              <a:rect l="l" t="t" r="r" b="b"/>
              <a:pathLst>
                <a:path w="335" h="1169" extrusionOk="0">
                  <a:moveTo>
                    <a:pt x="267" y="1"/>
                  </a:moveTo>
                  <a:lnTo>
                    <a:pt x="234" y="34"/>
                  </a:lnTo>
                  <a:lnTo>
                    <a:pt x="1" y="434"/>
                  </a:lnTo>
                  <a:cubicBezTo>
                    <a:pt x="1" y="468"/>
                    <a:pt x="1" y="468"/>
                    <a:pt x="1" y="468"/>
                  </a:cubicBezTo>
                  <a:lnTo>
                    <a:pt x="1" y="501"/>
                  </a:lnTo>
                  <a:lnTo>
                    <a:pt x="1" y="534"/>
                  </a:lnTo>
                  <a:cubicBezTo>
                    <a:pt x="23" y="534"/>
                    <a:pt x="15" y="549"/>
                    <a:pt x="18" y="549"/>
                  </a:cubicBezTo>
                  <a:cubicBezTo>
                    <a:pt x="19" y="549"/>
                    <a:pt x="23" y="546"/>
                    <a:pt x="34" y="534"/>
                  </a:cubicBezTo>
                  <a:lnTo>
                    <a:pt x="67" y="534"/>
                  </a:lnTo>
                  <a:lnTo>
                    <a:pt x="234" y="201"/>
                  </a:lnTo>
                  <a:lnTo>
                    <a:pt x="234" y="1135"/>
                  </a:lnTo>
                  <a:cubicBezTo>
                    <a:pt x="234" y="1135"/>
                    <a:pt x="234" y="1168"/>
                    <a:pt x="234" y="1168"/>
                  </a:cubicBezTo>
                  <a:lnTo>
                    <a:pt x="267" y="1168"/>
                  </a:lnTo>
                  <a:lnTo>
                    <a:pt x="301" y="1135"/>
                  </a:lnTo>
                  <a:cubicBezTo>
                    <a:pt x="301" y="1135"/>
                    <a:pt x="301" y="1135"/>
                    <a:pt x="334" y="1102"/>
                  </a:cubicBezTo>
                  <a:cubicBezTo>
                    <a:pt x="334" y="1102"/>
                    <a:pt x="334" y="1102"/>
                    <a:pt x="334" y="1068"/>
                  </a:cubicBezTo>
                  <a:lnTo>
                    <a:pt x="301" y="34"/>
                  </a:lnTo>
                  <a:cubicBezTo>
                    <a:pt x="301" y="34"/>
                    <a:pt x="301" y="1"/>
                    <a:pt x="3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661;p54">
              <a:extLst>
                <a:ext uri="{FF2B5EF4-FFF2-40B4-BE49-F238E27FC236}">
                  <a16:creationId xmlns:a16="http://schemas.microsoft.com/office/drawing/2014/main" id="{15D5C968-0381-4D0D-8C38-9593C0E94097}"/>
                </a:ext>
              </a:extLst>
            </p:cNvPr>
            <p:cNvSpPr/>
            <p:nvPr/>
          </p:nvSpPr>
          <p:spPr>
            <a:xfrm>
              <a:off x="4798600" y="2564775"/>
              <a:ext cx="12525" cy="25050"/>
            </a:xfrm>
            <a:custGeom>
              <a:avLst/>
              <a:gdLst/>
              <a:ahLst/>
              <a:cxnLst/>
              <a:rect l="l" t="t" r="r" b="b"/>
              <a:pathLst>
                <a:path w="501" h="1002" extrusionOk="0">
                  <a:moveTo>
                    <a:pt x="351" y="176"/>
                  </a:moveTo>
                  <a:cubicBezTo>
                    <a:pt x="359" y="176"/>
                    <a:pt x="367" y="184"/>
                    <a:pt x="367" y="201"/>
                  </a:cubicBezTo>
                  <a:cubicBezTo>
                    <a:pt x="401" y="201"/>
                    <a:pt x="401" y="234"/>
                    <a:pt x="401" y="234"/>
                  </a:cubicBezTo>
                  <a:cubicBezTo>
                    <a:pt x="401" y="267"/>
                    <a:pt x="401" y="301"/>
                    <a:pt x="401" y="334"/>
                  </a:cubicBezTo>
                  <a:lnTo>
                    <a:pt x="401" y="468"/>
                  </a:lnTo>
                  <a:cubicBezTo>
                    <a:pt x="401" y="534"/>
                    <a:pt x="401" y="568"/>
                    <a:pt x="401" y="601"/>
                  </a:cubicBezTo>
                  <a:cubicBezTo>
                    <a:pt x="401" y="634"/>
                    <a:pt x="401" y="668"/>
                    <a:pt x="367" y="701"/>
                  </a:cubicBezTo>
                  <a:cubicBezTo>
                    <a:pt x="367" y="701"/>
                    <a:pt x="334" y="734"/>
                    <a:pt x="334" y="768"/>
                  </a:cubicBezTo>
                  <a:cubicBezTo>
                    <a:pt x="301" y="801"/>
                    <a:pt x="301" y="801"/>
                    <a:pt x="267" y="835"/>
                  </a:cubicBezTo>
                  <a:lnTo>
                    <a:pt x="201" y="835"/>
                  </a:lnTo>
                  <a:cubicBezTo>
                    <a:pt x="167" y="835"/>
                    <a:pt x="167" y="835"/>
                    <a:pt x="134" y="801"/>
                  </a:cubicBezTo>
                  <a:cubicBezTo>
                    <a:pt x="134" y="801"/>
                    <a:pt x="134" y="768"/>
                    <a:pt x="100" y="734"/>
                  </a:cubicBezTo>
                  <a:cubicBezTo>
                    <a:pt x="100" y="734"/>
                    <a:pt x="100" y="701"/>
                    <a:pt x="100" y="668"/>
                  </a:cubicBezTo>
                  <a:lnTo>
                    <a:pt x="100" y="534"/>
                  </a:lnTo>
                  <a:cubicBezTo>
                    <a:pt x="100" y="501"/>
                    <a:pt x="100" y="468"/>
                    <a:pt x="100" y="434"/>
                  </a:cubicBezTo>
                  <a:cubicBezTo>
                    <a:pt x="134" y="401"/>
                    <a:pt x="134" y="368"/>
                    <a:pt x="134" y="334"/>
                  </a:cubicBezTo>
                  <a:cubicBezTo>
                    <a:pt x="167" y="301"/>
                    <a:pt x="167" y="267"/>
                    <a:pt x="201" y="234"/>
                  </a:cubicBezTo>
                  <a:cubicBezTo>
                    <a:pt x="201" y="234"/>
                    <a:pt x="234" y="201"/>
                    <a:pt x="267" y="201"/>
                  </a:cubicBezTo>
                  <a:cubicBezTo>
                    <a:pt x="284" y="184"/>
                    <a:pt x="292" y="176"/>
                    <a:pt x="301" y="176"/>
                  </a:cubicBezTo>
                  <a:cubicBezTo>
                    <a:pt x="309" y="176"/>
                    <a:pt x="317" y="184"/>
                    <a:pt x="334" y="201"/>
                  </a:cubicBezTo>
                  <a:cubicBezTo>
                    <a:pt x="334" y="184"/>
                    <a:pt x="342" y="176"/>
                    <a:pt x="351" y="176"/>
                  </a:cubicBezTo>
                  <a:close/>
                  <a:moveTo>
                    <a:pt x="367" y="1"/>
                  </a:moveTo>
                  <a:cubicBezTo>
                    <a:pt x="301" y="1"/>
                    <a:pt x="267" y="34"/>
                    <a:pt x="234" y="67"/>
                  </a:cubicBezTo>
                  <a:cubicBezTo>
                    <a:pt x="201" y="67"/>
                    <a:pt x="167" y="101"/>
                    <a:pt x="134" y="134"/>
                  </a:cubicBezTo>
                  <a:cubicBezTo>
                    <a:pt x="100" y="167"/>
                    <a:pt x="67" y="201"/>
                    <a:pt x="67" y="267"/>
                  </a:cubicBezTo>
                  <a:cubicBezTo>
                    <a:pt x="34" y="301"/>
                    <a:pt x="34" y="368"/>
                    <a:pt x="0" y="401"/>
                  </a:cubicBezTo>
                  <a:cubicBezTo>
                    <a:pt x="0" y="468"/>
                    <a:pt x="0" y="501"/>
                    <a:pt x="0" y="568"/>
                  </a:cubicBezTo>
                  <a:cubicBezTo>
                    <a:pt x="0" y="568"/>
                    <a:pt x="0" y="601"/>
                    <a:pt x="0" y="601"/>
                  </a:cubicBezTo>
                  <a:lnTo>
                    <a:pt x="0" y="701"/>
                  </a:lnTo>
                  <a:cubicBezTo>
                    <a:pt x="0" y="701"/>
                    <a:pt x="0" y="734"/>
                    <a:pt x="0" y="734"/>
                  </a:cubicBezTo>
                  <a:cubicBezTo>
                    <a:pt x="0" y="768"/>
                    <a:pt x="0" y="835"/>
                    <a:pt x="0" y="868"/>
                  </a:cubicBezTo>
                  <a:cubicBezTo>
                    <a:pt x="34" y="901"/>
                    <a:pt x="34" y="935"/>
                    <a:pt x="67" y="968"/>
                  </a:cubicBezTo>
                  <a:cubicBezTo>
                    <a:pt x="100" y="968"/>
                    <a:pt x="100" y="1001"/>
                    <a:pt x="134" y="1001"/>
                  </a:cubicBezTo>
                  <a:cubicBezTo>
                    <a:pt x="167" y="1001"/>
                    <a:pt x="201" y="968"/>
                    <a:pt x="234" y="968"/>
                  </a:cubicBezTo>
                  <a:cubicBezTo>
                    <a:pt x="301" y="935"/>
                    <a:pt x="334" y="901"/>
                    <a:pt x="367" y="868"/>
                  </a:cubicBezTo>
                  <a:cubicBezTo>
                    <a:pt x="367" y="835"/>
                    <a:pt x="401" y="801"/>
                    <a:pt x="434" y="734"/>
                  </a:cubicBezTo>
                  <a:cubicBezTo>
                    <a:pt x="434" y="701"/>
                    <a:pt x="467" y="668"/>
                    <a:pt x="467" y="601"/>
                  </a:cubicBezTo>
                  <a:cubicBezTo>
                    <a:pt x="501" y="534"/>
                    <a:pt x="501" y="501"/>
                    <a:pt x="501" y="434"/>
                  </a:cubicBezTo>
                  <a:lnTo>
                    <a:pt x="501" y="267"/>
                  </a:lnTo>
                  <a:cubicBezTo>
                    <a:pt x="501" y="234"/>
                    <a:pt x="501" y="167"/>
                    <a:pt x="467" y="134"/>
                  </a:cubicBezTo>
                  <a:cubicBezTo>
                    <a:pt x="467" y="101"/>
                    <a:pt x="467" y="67"/>
                    <a:pt x="434" y="34"/>
                  </a:cubicBezTo>
                  <a:cubicBezTo>
                    <a:pt x="401" y="34"/>
                    <a:pt x="367" y="34"/>
                    <a:pt x="3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662;p54">
              <a:extLst>
                <a:ext uri="{FF2B5EF4-FFF2-40B4-BE49-F238E27FC236}">
                  <a16:creationId xmlns:a16="http://schemas.microsoft.com/office/drawing/2014/main" id="{BFF97DBC-66A1-489A-9B6C-B56EBEA3FE7C}"/>
                </a:ext>
              </a:extLst>
            </p:cNvPr>
            <p:cNvSpPr/>
            <p:nvPr/>
          </p:nvSpPr>
          <p:spPr>
            <a:xfrm>
              <a:off x="4813600" y="2547275"/>
              <a:ext cx="9200" cy="34200"/>
            </a:xfrm>
            <a:custGeom>
              <a:avLst/>
              <a:gdLst/>
              <a:ahLst/>
              <a:cxnLst/>
              <a:rect l="l" t="t" r="r" b="b"/>
              <a:pathLst>
                <a:path w="368" h="1368" extrusionOk="0">
                  <a:moveTo>
                    <a:pt x="368" y="0"/>
                  </a:moveTo>
                  <a:lnTo>
                    <a:pt x="301" y="33"/>
                  </a:lnTo>
                  <a:cubicBezTo>
                    <a:pt x="234" y="67"/>
                    <a:pt x="168" y="100"/>
                    <a:pt x="168" y="167"/>
                  </a:cubicBezTo>
                  <a:cubicBezTo>
                    <a:pt x="134" y="267"/>
                    <a:pt x="101" y="334"/>
                    <a:pt x="101" y="434"/>
                  </a:cubicBezTo>
                  <a:lnTo>
                    <a:pt x="101" y="500"/>
                  </a:lnTo>
                  <a:lnTo>
                    <a:pt x="1" y="567"/>
                  </a:lnTo>
                  <a:cubicBezTo>
                    <a:pt x="1" y="601"/>
                    <a:pt x="1" y="601"/>
                    <a:pt x="1" y="634"/>
                  </a:cubicBezTo>
                  <a:lnTo>
                    <a:pt x="1" y="667"/>
                  </a:lnTo>
                  <a:cubicBezTo>
                    <a:pt x="1" y="701"/>
                    <a:pt x="1" y="701"/>
                    <a:pt x="1" y="701"/>
                  </a:cubicBezTo>
                  <a:lnTo>
                    <a:pt x="101" y="667"/>
                  </a:lnTo>
                  <a:lnTo>
                    <a:pt x="101" y="1334"/>
                  </a:lnTo>
                  <a:cubicBezTo>
                    <a:pt x="101" y="1334"/>
                    <a:pt x="101" y="1368"/>
                    <a:pt x="101" y="1368"/>
                  </a:cubicBezTo>
                  <a:lnTo>
                    <a:pt x="134" y="1368"/>
                  </a:lnTo>
                  <a:lnTo>
                    <a:pt x="168" y="1334"/>
                  </a:lnTo>
                  <a:cubicBezTo>
                    <a:pt x="201" y="1334"/>
                    <a:pt x="201" y="1301"/>
                    <a:pt x="201" y="1301"/>
                  </a:cubicBezTo>
                  <a:cubicBezTo>
                    <a:pt x="201" y="1301"/>
                    <a:pt x="201" y="1301"/>
                    <a:pt x="201" y="1268"/>
                  </a:cubicBezTo>
                  <a:lnTo>
                    <a:pt x="201" y="601"/>
                  </a:lnTo>
                  <a:lnTo>
                    <a:pt x="334" y="500"/>
                  </a:lnTo>
                  <a:lnTo>
                    <a:pt x="368" y="500"/>
                  </a:lnTo>
                  <a:cubicBezTo>
                    <a:pt x="368" y="467"/>
                    <a:pt x="368" y="467"/>
                    <a:pt x="368" y="467"/>
                  </a:cubicBezTo>
                  <a:lnTo>
                    <a:pt x="368" y="400"/>
                  </a:lnTo>
                  <a:cubicBezTo>
                    <a:pt x="368" y="400"/>
                    <a:pt x="368" y="367"/>
                    <a:pt x="368" y="367"/>
                  </a:cubicBezTo>
                  <a:lnTo>
                    <a:pt x="334" y="367"/>
                  </a:lnTo>
                  <a:lnTo>
                    <a:pt x="201" y="467"/>
                  </a:lnTo>
                  <a:lnTo>
                    <a:pt x="201" y="467"/>
                  </a:lnTo>
                  <a:lnTo>
                    <a:pt x="234" y="367"/>
                  </a:lnTo>
                  <a:cubicBezTo>
                    <a:pt x="234" y="367"/>
                    <a:pt x="234" y="334"/>
                    <a:pt x="234" y="300"/>
                  </a:cubicBezTo>
                  <a:cubicBezTo>
                    <a:pt x="234" y="300"/>
                    <a:pt x="234" y="267"/>
                    <a:pt x="234" y="267"/>
                  </a:cubicBezTo>
                  <a:cubicBezTo>
                    <a:pt x="234" y="234"/>
                    <a:pt x="234" y="234"/>
                    <a:pt x="268" y="200"/>
                  </a:cubicBezTo>
                  <a:cubicBezTo>
                    <a:pt x="268" y="200"/>
                    <a:pt x="268" y="167"/>
                    <a:pt x="301" y="167"/>
                  </a:cubicBezTo>
                  <a:lnTo>
                    <a:pt x="368" y="134"/>
                  </a:lnTo>
                  <a:cubicBezTo>
                    <a:pt x="368" y="134"/>
                    <a:pt x="368" y="100"/>
                    <a:pt x="368" y="100"/>
                  </a:cubicBezTo>
                  <a:cubicBezTo>
                    <a:pt x="368" y="100"/>
                    <a:pt x="368" y="67"/>
                    <a:pt x="368" y="67"/>
                  </a:cubicBezTo>
                  <a:lnTo>
                    <a:pt x="36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663;p54">
              <a:extLst>
                <a:ext uri="{FF2B5EF4-FFF2-40B4-BE49-F238E27FC236}">
                  <a16:creationId xmlns:a16="http://schemas.microsoft.com/office/drawing/2014/main" id="{ED54B6C1-A46C-4973-95B9-D34211E1D8A5}"/>
                </a:ext>
              </a:extLst>
            </p:cNvPr>
            <p:cNvSpPr/>
            <p:nvPr/>
          </p:nvSpPr>
          <p:spPr>
            <a:xfrm>
              <a:off x="4830275" y="2539750"/>
              <a:ext cx="8375" cy="30050"/>
            </a:xfrm>
            <a:custGeom>
              <a:avLst/>
              <a:gdLst/>
              <a:ahLst/>
              <a:cxnLst/>
              <a:rect l="l" t="t" r="r" b="b"/>
              <a:pathLst>
                <a:path w="335" h="1202" extrusionOk="0">
                  <a:moveTo>
                    <a:pt x="301" y="1"/>
                  </a:moveTo>
                  <a:lnTo>
                    <a:pt x="234" y="34"/>
                  </a:lnTo>
                  <a:lnTo>
                    <a:pt x="234" y="68"/>
                  </a:lnTo>
                  <a:lnTo>
                    <a:pt x="34" y="468"/>
                  </a:lnTo>
                  <a:cubicBezTo>
                    <a:pt x="34" y="501"/>
                    <a:pt x="34" y="501"/>
                    <a:pt x="34" y="501"/>
                  </a:cubicBezTo>
                  <a:cubicBezTo>
                    <a:pt x="1" y="535"/>
                    <a:pt x="1" y="535"/>
                    <a:pt x="34" y="535"/>
                  </a:cubicBezTo>
                  <a:lnTo>
                    <a:pt x="34" y="568"/>
                  </a:lnTo>
                  <a:lnTo>
                    <a:pt x="101" y="568"/>
                  </a:lnTo>
                  <a:lnTo>
                    <a:pt x="268" y="268"/>
                  </a:lnTo>
                  <a:lnTo>
                    <a:pt x="268" y="1168"/>
                  </a:lnTo>
                  <a:lnTo>
                    <a:pt x="268" y="1202"/>
                  </a:lnTo>
                  <a:lnTo>
                    <a:pt x="301" y="1202"/>
                  </a:lnTo>
                  <a:lnTo>
                    <a:pt x="335" y="1168"/>
                  </a:lnTo>
                  <a:cubicBezTo>
                    <a:pt x="335" y="1135"/>
                    <a:pt x="335" y="1135"/>
                    <a:pt x="335" y="1102"/>
                  </a:cubicBezTo>
                  <a:lnTo>
                    <a:pt x="301" y="34"/>
                  </a:lnTo>
                  <a:cubicBezTo>
                    <a:pt x="301" y="34"/>
                    <a:pt x="301" y="34"/>
                    <a:pt x="3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664;p54">
              <a:extLst>
                <a:ext uri="{FF2B5EF4-FFF2-40B4-BE49-F238E27FC236}">
                  <a16:creationId xmlns:a16="http://schemas.microsoft.com/office/drawing/2014/main" id="{16FE52B9-251E-41F2-993B-F45BFDD138B0}"/>
                </a:ext>
              </a:extLst>
            </p:cNvPr>
            <p:cNvSpPr/>
            <p:nvPr/>
          </p:nvSpPr>
          <p:spPr>
            <a:xfrm>
              <a:off x="4689350" y="2607300"/>
              <a:ext cx="35050" cy="36725"/>
            </a:xfrm>
            <a:custGeom>
              <a:avLst/>
              <a:gdLst/>
              <a:ahLst/>
              <a:cxnLst/>
              <a:rect l="l" t="t" r="r" b="b"/>
              <a:pathLst>
                <a:path w="1402" h="1469" extrusionOk="0">
                  <a:moveTo>
                    <a:pt x="1402" y="1"/>
                  </a:moveTo>
                  <a:lnTo>
                    <a:pt x="1" y="801"/>
                  </a:lnTo>
                  <a:lnTo>
                    <a:pt x="701" y="1469"/>
                  </a:lnTo>
                  <a:lnTo>
                    <a:pt x="140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665;p54">
              <a:extLst>
                <a:ext uri="{FF2B5EF4-FFF2-40B4-BE49-F238E27FC236}">
                  <a16:creationId xmlns:a16="http://schemas.microsoft.com/office/drawing/2014/main" id="{D89D2DA2-B634-4EF8-B636-BE98F7C4EECC}"/>
                </a:ext>
              </a:extLst>
            </p:cNvPr>
            <p:cNvSpPr/>
            <p:nvPr/>
          </p:nvSpPr>
          <p:spPr>
            <a:xfrm>
              <a:off x="4936200" y="2474925"/>
              <a:ext cx="18375" cy="44850"/>
            </a:xfrm>
            <a:custGeom>
              <a:avLst/>
              <a:gdLst/>
              <a:ahLst/>
              <a:cxnLst/>
              <a:rect l="l" t="t" r="r" b="b"/>
              <a:pathLst>
                <a:path w="735" h="1794" extrusionOk="0">
                  <a:moveTo>
                    <a:pt x="105" y="0"/>
                  </a:moveTo>
                  <a:cubicBezTo>
                    <a:pt x="75" y="0"/>
                    <a:pt x="50" y="9"/>
                    <a:pt x="34" y="25"/>
                  </a:cubicBezTo>
                  <a:cubicBezTo>
                    <a:pt x="0" y="59"/>
                    <a:pt x="0" y="125"/>
                    <a:pt x="34" y="192"/>
                  </a:cubicBezTo>
                  <a:lnTo>
                    <a:pt x="501" y="626"/>
                  </a:lnTo>
                  <a:lnTo>
                    <a:pt x="0" y="1627"/>
                  </a:lnTo>
                  <a:cubicBezTo>
                    <a:pt x="0" y="1693"/>
                    <a:pt x="0" y="1760"/>
                    <a:pt x="67" y="1793"/>
                  </a:cubicBezTo>
                  <a:lnTo>
                    <a:pt x="100" y="1793"/>
                  </a:lnTo>
                  <a:cubicBezTo>
                    <a:pt x="134" y="1793"/>
                    <a:pt x="167" y="1760"/>
                    <a:pt x="200" y="1727"/>
                  </a:cubicBezTo>
                  <a:lnTo>
                    <a:pt x="701" y="659"/>
                  </a:lnTo>
                  <a:cubicBezTo>
                    <a:pt x="734" y="592"/>
                    <a:pt x="734" y="559"/>
                    <a:pt x="701" y="526"/>
                  </a:cubicBezTo>
                  <a:lnTo>
                    <a:pt x="200" y="25"/>
                  </a:lnTo>
                  <a:cubicBezTo>
                    <a:pt x="167" y="9"/>
                    <a:pt x="134" y="0"/>
                    <a:pt x="10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666;p54">
              <a:extLst>
                <a:ext uri="{FF2B5EF4-FFF2-40B4-BE49-F238E27FC236}">
                  <a16:creationId xmlns:a16="http://schemas.microsoft.com/office/drawing/2014/main" id="{AC2991D7-6C0E-4594-8E5A-6AFBC0A7C4E0}"/>
                </a:ext>
              </a:extLst>
            </p:cNvPr>
            <p:cNvSpPr/>
            <p:nvPr/>
          </p:nvSpPr>
          <p:spPr>
            <a:xfrm>
              <a:off x="4881150" y="2498550"/>
              <a:ext cx="19200" cy="45400"/>
            </a:xfrm>
            <a:custGeom>
              <a:avLst/>
              <a:gdLst/>
              <a:ahLst/>
              <a:cxnLst/>
              <a:rect l="l" t="t" r="r" b="b"/>
              <a:pathLst>
                <a:path w="768" h="1816" extrusionOk="0">
                  <a:moveTo>
                    <a:pt x="632" y="1"/>
                  </a:moveTo>
                  <a:cubicBezTo>
                    <a:pt x="598" y="1"/>
                    <a:pt x="558" y="24"/>
                    <a:pt x="534" y="48"/>
                  </a:cubicBezTo>
                  <a:lnTo>
                    <a:pt x="34" y="1149"/>
                  </a:lnTo>
                  <a:cubicBezTo>
                    <a:pt x="1" y="1182"/>
                    <a:pt x="1" y="1249"/>
                    <a:pt x="34" y="1282"/>
                  </a:cubicBezTo>
                  <a:lnTo>
                    <a:pt x="568" y="1782"/>
                  </a:lnTo>
                  <a:cubicBezTo>
                    <a:pt x="568" y="1782"/>
                    <a:pt x="601" y="1816"/>
                    <a:pt x="635" y="1816"/>
                  </a:cubicBezTo>
                  <a:cubicBezTo>
                    <a:pt x="668" y="1816"/>
                    <a:pt x="701" y="1782"/>
                    <a:pt x="701" y="1782"/>
                  </a:cubicBezTo>
                  <a:cubicBezTo>
                    <a:pt x="768" y="1716"/>
                    <a:pt x="768" y="1649"/>
                    <a:pt x="701" y="1616"/>
                  </a:cubicBezTo>
                  <a:lnTo>
                    <a:pt x="234" y="1182"/>
                  </a:lnTo>
                  <a:lnTo>
                    <a:pt x="735" y="148"/>
                  </a:lnTo>
                  <a:cubicBezTo>
                    <a:pt x="768" y="114"/>
                    <a:pt x="735" y="48"/>
                    <a:pt x="668" y="14"/>
                  </a:cubicBezTo>
                  <a:cubicBezTo>
                    <a:pt x="658" y="5"/>
                    <a:pt x="646" y="1"/>
                    <a:pt x="63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667;p54">
              <a:extLst>
                <a:ext uri="{FF2B5EF4-FFF2-40B4-BE49-F238E27FC236}">
                  <a16:creationId xmlns:a16="http://schemas.microsoft.com/office/drawing/2014/main" id="{346C2F2B-82B4-4FC7-8B35-C2B4AF2444E0}"/>
                </a:ext>
              </a:extLst>
            </p:cNvPr>
            <p:cNvSpPr/>
            <p:nvPr/>
          </p:nvSpPr>
          <p:spPr>
            <a:xfrm>
              <a:off x="4854475" y="1636575"/>
              <a:ext cx="64225" cy="40100"/>
            </a:xfrm>
            <a:custGeom>
              <a:avLst/>
              <a:gdLst/>
              <a:ahLst/>
              <a:cxnLst/>
              <a:rect l="l" t="t" r="r" b="b"/>
              <a:pathLst>
                <a:path w="2569" h="1604" extrusionOk="0">
                  <a:moveTo>
                    <a:pt x="2382" y="1"/>
                  </a:moveTo>
                  <a:cubicBezTo>
                    <a:pt x="2353" y="1"/>
                    <a:pt x="2326" y="12"/>
                    <a:pt x="2302" y="35"/>
                  </a:cubicBezTo>
                  <a:lnTo>
                    <a:pt x="134" y="1270"/>
                  </a:lnTo>
                  <a:cubicBezTo>
                    <a:pt x="0" y="1370"/>
                    <a:pt x="34" y="1603"/>
                    <a:pt x="234" y="1603"/>
                  </a:cubicBezTo>
                  <a:cubicBezTo>
                    <a:pt x="267" y="1603"/>
                    <a:pt x="267" y="1603"/>
                    <a:pt x="301" y="1570"/>
                  </a:cubicBezTo>
                  <a:lnTo>
                    <a:pt x="2469" y="336"/>
                  </a:lnTo>
                  <a:cubicBezTo>
                    <a:pt x="2535" y="269"/>
                    <a:pt x="2569" y="169"/>
                    <a:pt x="2535" y="102"/>
                  </a:cubicBezTo>
                  <a:cubicBezTo>
                    <a:pt x="2492" y="37"/>
                    <a:pt x="2435" y="1"/>
                    <a:pt x="23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668;p54">
              <a:extLst>
                <a:ext uri="{FF2B5EF4-FFF2-40B4-BE49-F238E27FC236}">
                  <a16:creationId xmlns:a16="http://schemas.microsoft.com/office/drawing/2014/main" id="{DDC885E1-8A13-47A8-9122-099416BE3A77}"/>
                </a:ext>
              </a:extLst>
            </p:cNvPr>
            <p:cNvSpPr/>
            <p:nvPr/>
          </p:nvSpPr>
          <p:spPr>
            <a:xfrm>
              <a:off x="4864475" y="1667400"/>
              <a:ext cx="45050" cy="28450"/>
            </a:xfrm>
            <a:custGeom>
              <a:avLst/>
              <a:gdLst/>
              <a:ahLst/>
              <a:cxnLst/>
              <a:rect l="l" t="t" r="r" b="b"/>
              <a:pathLst>
                <a:path w="1802" h="1138" extrusionOk="0">
                  <a:moveTo>
                    <a:pt x="1615" y="0"/>
                  </a:moveTo>
                  <a:cubicBezTo>
                    <a:pt x="1578" y="0"/>
                    <a:pt x="1540" y="11"/>
                    <a:pt x="1502" y="37"/>
                  </a:cubicBezTo>
                  <a:lnTo>
                    <a:pt x="134" y="804"/>
                  </a:lnTo>
                  <a:cubicBezTo>
                    <a:pt x="34" y="871"/>
                    <a:pt x="1" y="971"/>
                    <a:pt x="67" y="1071"/>
                  </a:cubicBezTo>
                  <a:cubicBezTo>
                    <a:pt x="101" y="1104"/>
                    <a:pt x="167" y="1137"/>
                    <a:pt x="234" y="1137"/>
                  </a:cubicBezTo>
                  <a:lnTo>
                    <a:pt x="301" y="1137"/>
                  </a:lnTo>
                  <a:lnTo>
                    <a:pt x="1702" y="337"/>
                  </a:lnTo>
                  <a:cubicBezTo>
                    <a:pt x="1769" y="270"/>
                    <a:pt x="1802" y="170"/>
                    <a:pt x="1769" y="70"/>
                  </a:cubicBezTo>
                  <a:cubicBezTo>
                    <a:pt x="1727" y="29"/>
                    <a:pt x="1673" y="0"/>
                    <a:pt x="16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669;p54">
              <a:extLst>
                <a:ext uri="{FF2B5EF4-FFF2-40B4-BE49-F238E27FC236}">
                  <a16:creationId xmlns:a16="http://schemas.microsoft.com/office/drawing/2014/main" id="{63EC1A64-9180-4BB0-959E-AAB10459E8A1}"/>
                </a:ext>
              </a:extLst>
            </p:cNvPr>
            <p:cNvSpPr/>
            <p:nvPr/>
          </p:nvSpPr>
          <p:spPr>
            <a:xfrm>
              <a:off x="4875325" y="1694125"/>
              <a:ext cx="23375" cy="16725"/>
            </a:xfrm>
            <a:custGeom>
              <a:avLst/>
              <a:gdLst/>
              <a:ahLst/>
              <a:cxnLst/>
              <a:rect l="l" t="t" r="r" b="b"/>
              <a:pathLst>
                <a:path w="935" h="669" extrusionOk="0">
                  <a:moveTo>
                    <a:pt x="748" y="0"/>
                  </a:moveTo>
                  <a:cubicBezTo>
                    <a:pt x="719" y="0"/>
                    <a:pt x="691" y="11"/>
                    <a:pt x="667" y="35"/>
                  </a:cubicBezTo>
                  <a:lnTo>
                    <a:pt x="100" y="335"/>
                  </a:lnTo>
                  <a:cubicBezTo>
                    <a:pt x="34" y="402"/>
                    <a:pt x="0" y="502"/>
                    <a:pt x="67" y="569"/>
                  </a:cubicBezTo>
                  <a:cubicBezTo>
                    <a:pt x="67" y="635"/>
                    <a:pt x="134" y="669"/>
                    <a:pt x="200" y="669"/>
                  </a:cubicBezTo>
                  <a:cubicBezTo>
                    <a:pt x="234" y="669"/>
                    <a:pt x="267" y="669"/>
                    <a:pt x="300" y="635"/>
                  </a:cubicBezTo>
                  <a:lnTo>
                    <a:pt x="834" y="335"/>
                  </a:lnTo>
                  <a:cubicBezTo>
                    <a:pt x="901" y="302"/>
                    <a:pt x="934" y="168"/>
                    <a:pt x="901" y="102"/>
                  </a:cubicBezTo>
                  <a:cubicBezTo>
                    <a:pt x="858" y="37"/>
                    <a:pt x="801" y="0"/>
                    <a:pt x="74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670;p54">
              <a:extLst>
                <a:ext uri="{FF2B5EF4-FFF2-40B4-BE49-F238E27FC236}">
                  <a16:creationId xmlns:a16="http://schemas.microsoft.com/office/drawing/2014/main" id="{82DCBE27-4B7B-4228-822C-11BEEADE521D}"/>
                </a:ext>
              </a:extLst>
            </p:cNvPr>
            <p:cNvSpPr/>
            <p:nvPr/>
          </p:nvSpPr>
          <p:spPr>
            <a:xfrm>
              <a:off x="3666125" y="2062650"/>
              <a:ext cx="1276550" cy="739000"/>
            </a:xfrm>
            <a:custGeom>
              <a:avLst/>
              <a:gdLst/>
              <a:ahLst/>
              <a:cxnLst/>
              <a:rect l="l" t="t" r="r" b="b"/>
              <a:pathLst>
                <a:path w="51062" h="29560" extrusionOk="0">
                  <a:moveTo>
                    <a:pt x="50904" y="0"/>
                  </a:moveTo>
                  <a:cubicBezTo>
                    <a:pt x="50893" y="0"/>
                    <a:pt x="50882" y="2"/>
                    <a:pt x="50870" y="5"/>
                  </a:cubicBezTo>
                  <a:lnTo>
                    <a:pt x="67" y="29359"/>
                  </a:lnTo>
                  <a:cubicBezTo>
                    <a:pt x="34" y="29392"/>
                    <a:pt x="0" y="29459"/>
                    <a:pt x="34" y="29492"/>
                  </a:cubicBezTo>
                  <a:cubicBezTo>
                    <a:pt x="34" y="29526"/>
                    <a:pt x="67" y="29559"/>
                    <a:pt x="134" y="29559"/>
                  </a:cubicBezTo>
                  <a:cubicBezTo>
                    <a:pt x="134" y="29559"/>
                    <a:pt x="167" y="29559"/>
                    <a:pt x="167" y="29526"/>
                  </a:cubicBezTo>
                  <a:lnTo>
                    <a:pt x="50970" y="205"/>
                  </a:lnTo>
                  <a:cubicBezTo>
                    <a:pt x="51061" y="144"/>
                    <a:pt x="51014" y="0"/>
                    <a:pt x="5090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671;p54">
              <a:extLst>
                <a:ext uri="{FF2B5EF4-FFF2-40B4-BE49-F238E27FC236}">
                  <a16:creationId xmlns:a16="http://schemas.microsoft.com/office/drawing/2014/main" id="{77B0CDB1-1E21-46A7-86A1-8754CC1F6963}"/>
                </a:ext>
              </a:extLst>
            </p:cNvPr>
            <p:cNvSpPr/>
            <p:nvPr/>
          </p:nvSpPr>
          <p:spPr>
            <a:xfrm>
              <a:off x="3666125" y="2160775"/>
              <a:ext cx="1276375" cy="738425"/>
            </a:xfrm>
            <a:custGeom>
              <a:avLst/>
              <a:gdLst/>
              <a:ahLst/>
              <a:cxnLst/>
              <a:rect l="l" t="t" r="r" b="b"/>
              <a:pathLst>
                <a:path w="51055" h="29537" extrusionOk="0">
                  <a:moveTo>
                    <a:pt x="50929" y="0"/>
                  </a:moveTo>
                  <a:cubicBezTo>
                    <a:pt x="50911" y="0"/>
                    <a:pt x="50892" y="5"/>
                    <a:pt x="50870" y="16"/>
                  </a:cubicBezTo>
                  <a:lnTo>
                    <a:pt x="67" y="29337"/>
                  </a:lnTo>
                  <a:cubicBezTo>
                    <a:pt x="34" y="29370"/>
                    <a:pt x="0" y="29437"/>
                    <a:pt x="34" y="29470"/>
                  </a:cubicBezTo>
                  <a:cubicBezTo>
                    <a:pt x="34" y="29504"/>
                    <a:pt x="67" y="29537"/>
                    <a:pt x="134" y="29537"/>
                  </a:cubicBezTo>
                  <a:lnTo>
                    <a:pt x="167" y="29537"/>
                  </a:lnTo>
                  <a:lnTo>
                    <a:pt x="50970" y="183"/>
                  </a:lnTo>
                  <a:cubicBezTo>
                    <a:pt x="51054" y="127"/>
                    <a:pt x="51021" y="0"/>
                    <a:pt x="5092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672;p54">
              <a:extLst>
                <a:ext uri="{FF2B5EF4-FFF2-40B4-BE49-F238E27FC236}">
                  <a16:creationId xmlns:a16="http://schemas.microsoft.com/office/drawing/2014/main" id="{89A4E1C6-F832-4B4B-B877-109CA7CB3E75}"/>
                </a:ext>
              </a:extLst>
            </p:cNvPr>
            <p:cNvSpPr/>
            <p:nvPr/>
          </p:nvSpPr>
          <p:spPr>
            <a:xfrm>
              <a:off x="3665300" y="2258375"/>
              <a:ext cx="1276750" cy="738400"/>
            </a:xfrm>
            <a:custGeom>
              <a:avLst/>
              <a:gdLst/>
              <a:ahLst/>
              <a:cxnLst/>
              <a:rect l="l" t="t" r="r" b="b"/>
              <a:pathLst>
                <a:path w="51070" h="29536" extrusionOk="0">
                  <a:moveTo>
                    <a:pt x="50961" y="1"/>
                  </a:moveTo>
                  <a:cubicBezTo>
                    <a:pt x="50942" y="1"/>
                    <a:pt x="50923" y="5"/>
                    <a:pt x="50903" y="15"/>
                  </a:cubicBezTo>
                  <a:lnTo>
                    <a:pt x="100" y="29336"/>
                  </a:lnTo>
                  <a:cubicBezTo>
                    <a:pt x="0" y="29402"/>
                    <a:pt x="33" y="29536"/>
                    <a:pt x="167" y="29536"/>
                  </a:cubicBezTo>
                  <a:lnTo>
                    <a:pt x="200" y="29536"/>
                  </a:lnTo>
                  <a:lnTo>
                    <a:pt x="51003" y="181"/>
                  </a:lnTo>
                  <a:cubicBezTo>
                    <a:pt x="51070" y="148"/>
                    <a:pt x="51070" y="115"/>
                    <a:pt x="51070" y="48"/>
                  </a:cubicBezTo>
                  <a:cubicBezTo>
                    <a:pt x="51046" y="24"/>
                    <a:pt x="51006" y="1"/>
                    <a:pt x="5096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673;p54">
              <a:extLst>
                <a:ext uri="{FF2B5EF4-FFF2-40B4-BE49-F238E27FC236}">
                  <a16:creationId xmlns:a16="http://schemas.microsoft.com/office/drawing/2014/main" id="{2EDAEFD4-9382-4A77-B1AB-57F084BDF1ED}"/>
                </a:ext>
              </a:extLst>
            </p:cNvPr>
            <p:cNvSpPr/>
            <p:nvPr/>
          </p:nvSpPr>
          <p:spPr>
            <a:xfrm>
              <a:off x="3665300" y="2355750"/>
              <a:ext cx="1276750" cy="738600"/>
            </a:xfrm>
            <a:custGeom>
              <a:avLst/>
              <a:gdLst/>
              <a:ahLst/>
              <a:cxnLst/>
              <a:rect l="l" t="t" r="r" b="b"/>
              <a:pathLst>
                <a:path w="51070" h="29544" extrusionOk="0">
                  <a:moveTo>
                    <a:pt x="50984" y="0"/>
                  </a:moveTo>
                  <a:cubicBezTo>
                    <a:pt x="50958" y="0"/>
                    <a:pt x="50931" y="9"/>
                    <a:pt x="50903" y="22"/>
                  </a:cubicBezTo>
                  <a:lnTo>
                    <a:pt x="100" y="29343"/>
                  </a:lnTo>
                  <a:cubicBezTo>
                    <a:pt x="0" y="29410"/>
                    <a:pt x="33" y="29543"/>
                    <a:pt x="167" y="29543"/>
                  </a:cubicBezTo>
                  <a:lnTo>
                    <a:pt x="200" y="29543"/>
                  </a:lnTo>
                  <a:lnTo>
                    <a:pt x="51003" y="189"/>
                  </a:lnTo>
                  <a:cubicBezTo>
                    <a:pt x="51070" y="156"/>
                    <a:pt x="51070" y="89"/>
                    <a:pt x="51070" y="56"/>
                  </a:cubicBezTo>
                  <a:cubicBezTo>
                    <a:pt x="51050" y="17"/>
                    <a:pt x="51019" y="0"/>
                    <a:pt x="5098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674;p54">
              <a:extLst>
                <a:ext uri="{FF2B5EF4-FFF2-40B4-BE49-F238E27FC236}">
                  <a16:creationId xmlns:a16="http://schemas.microsoft.com/office/drawing/2014/main" id="{CFB81EC1-4F70-4B8C-9AF3-958E644353E6}"/>
                </a:ext>
              </a:extLst>
            </p:cNvPr>
            <p:cNvSpPr/>
            <p:nvPr/>
          </p:nvSpPr>
          <p:spPr>
            <a:xfrm>
              <a:off x="3690300" y="2639825"/>
              <a:ext cx="169325" cy="440350"/>
            </a:xfrm>
            <a:custGeom>
              <a:avLst/>
              <a:gdLst/>
              <a:ahLst/>
              <a:cxnLst/>
              <a:rect l="l" t="t" r="r" b="b"/>
              <a:pathLst>
                <a:path w="6773" h="17614" extrusionOk="0">
                  <a:moveTo>
                    <a:pt x="6772" y="1"/>
                  </a:moveTo>
                  <a:lnTo>
                    <a:pt x="1" y="3904"/>
                  </a:lnTo>
                  <a:lnTo>
                    <a:pt x="1" y="17613"/>
                  </a:lnTo>
                  <a:lnTo>
                    <a:pt x="6772" y="13711"/>
                  </a:lnTo>
                  <a:lnTo>
                    <a:pt x="677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675;p54">
              <a:extLst>
                <a:ext uri="{FF2B5EF4-FFF2-40B4-BE49-F238E27FC236}">
                  <a16:creationId xmlns:a16="http://schemas.microsoft.com/office/drawing/2014/main" id="{CF124AEE-4636-4A38-8530-548E2507A7A3}"/>
                </a:ext>
              </a:extLst>
            </p:cNvPr>
            <p:cNvSpPr/>
            <p:nvPr/>
          </p:nvSpPr>
          <p:spPr>
            <a:xfrm>
              <a:off x="3902125" y="2713225"/>
              <a:ext cx="169300" cy="244350"/>
            </a:xfrm>
            <a:custGeom>
              <a:avLst/>
              <a:gdLst/>
              <a:ahLst/>
              <a:cxnLst/>
              <a:rect l="l" t="t" r="r" b="b"/>
              <a:pathLst>
                <a:path w="6772" h="9774" extrusionOk="0">
                  <a:moveTo>
                    <a:pt x="6772" y="0"/>
                  </a:moveTo>
                  <a:lnTo>
                    <a:pt x="0" y="3903"/>
                  </a:lnTo>
                  <a:lnTo>
                    <a:pt x="0" y="9774"/>
                  </a:lnTo>
                  <a:lnTo>
                    <a:pt x="6772" y="5871"/>
                  </a:lnTo>
                  <a:lnTo>
                    <a:pt x="677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676;p54">
              <a:extLst>
                <a:ext uri="{FF2B5EF4-FFF2-40B4-BE49-F238E27FC236}">
                  <a16:creationId xmlns:a16="http://schemas.microsoft.com/office/drawing/2014/main" id="{A30A694D-3175-4E87-949A-C624182233D8}"/>
                </a:ext>
              </a:extLst>
            </p:cNvPr>
            <p:cNvSpPr/>
            <p:nvPr/>
          </p:nvSpPr>
          <p:spPr>
            <a:xfrm>
              <a:off x="3902125" y="2713225"/>
              <a:ext cx="169300" cy="244350"/>
            </a:xfrm>
            <a:custGeom>
              <a:avLst/>
              <a:gdLst/>
              <a:ahLst/>
              <a:cxnLst/>
              <a:rect l="l" t="t" r="r" b="b"/>
              <a:pathLst>
                <a:path w="6772" h="9774" extrusionOk="0">
                  <a:moveTo>
                    <a:pt x="6772" y="0"/>
                  </a:moveTo>
                  <a:lnTo>
                    <a:pt x="0" y="3903"/>
                  </a:lnTo>
                  <a:lnTo>
                    <a:pt x="0" y="9774"/>
                  </a:lnTo>
                  <a:lnTo>
                    <a:pt x="6772" y="5871"/>
                  </a:lnTo>
                  <a:lnTo>
                    <a:pt x="67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677;p54">
              <a:extLst>
                <a:ext uri="{FF2B5EF4-FFF2-40B4-BE49-F238E27FC236}">
                  <a16:creationId xmlns:a16="http://schemas.microsoft.com/office/drawing/2014/main" id="{BA03889C-13CA-4ACC-A9E0-27D147F1D988}"/>
                </a:ext>
              </a:extLst>
            </p:cNvPr>
            <p:cNvSpPr/>
            <p:nvPr/>
          </p:nvSpPr>
          <p:spPr>
            <a:xfrm>
              <a:off x="4113950" y="2689025"/>
              <a:ext cx="169300" cy="146800"/>
            </a:xfrm>
            <a:custGeom>
              <a:avLst/>
              <a:gdLst/>
              <a:ahLst/>
              <a:cxnLst/>
              <a:rect l="l" t="t" r="r" b="b"/>
              <a:pathLst>
                <a:path w="6772" h="5872" extrusionOk="0">
                  <a:moveTo>
                    <a:pt x="6772" y="1"/>
                  </a:moveTo>
                  <a:lnTo>
                    <a:pt x="0" y="3904"/>
                  </a:lnTo>
                  <a:lnTo>
                    <a:pt x="0" y="5872"/>
                  </a:lnTo>
                  <a:lnTo>
                    <a:pt x="6772" y="1936"/>
                  </a:lnTo>
                  <a:lnTo>
                    <a:pt x="677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678;p54">
              <a:extLst>
                <a:ext uri="{FF2B5EF4-FFF2-40B4-BE49-F238E27FC236}">
                  <a16:creationId xmlns:a16="http://schemas.microsoft.com/office/drawing/2014/main" id="{DDA3C4B1-617B-4E2D-9BD7-D2E215BFC673}"/>
                </a:ext>
              </a:extLst>
            </p:cNvPr>
            <p:cNvSpPr/>
            <p:nvPr/>
          </p:nvSpPr>
          <p:spPr>
            <a:xfrm>
              <a:off x="4113950" y="2689025"/>
              <a:ext cx="169300" cy="146800"/>
            </a:xfrm>
            <a:custGeom>
              <a:avLst/>
              <a:gdLst/>
              <a:ahLst/>
              <a:cxnLst/>
              <a:rect l="l" t="t" r="r" b="b"/>
              <a:pathLst>
                <a:path w="6772" h="5872" extrusionOk="0">
                  <a:moveTo>
                    <a:pt x="6772" y="1"/>
                  </a:moveTo>
                  <a:lnTo>
                    <a:pt x="0" y="3904"/>
                  </a:lnTo>
                  <a:lnTo>
                    <a:pt x="0" y="5872"/>
                  </a:lnTo>
                  <a:lnTo>
                    <a:pt x="6772" y="1936"/>
                  </a:lnTo>
                  <a:lnTo>
                    <a:pt x="67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679;p54">
              <a:extLst>
                <a:ext uri="{FF2B5EF4-FFF2-40B4-BE49-F238E27FC236}">
                  <a16:creationId xmlns:a16="http://schemas.microsoft.com/office/drawing/2014/main" id="{7F02321A-FD88-4457-91EC-DE1B7D2FFEE5}"/>
                </a:ext>
              </a:extLst>
            </p:cNvPr>
            <p:cNvSpPr/>
            <p:nvPr/>
          </p:nvSpPr>
          <p:spPr>
            <a:xfrm>
              <a:off x="4325750" y="2419675"/>
              <a:ext cx="169325" cy="293575"/>
            </a:xfrm>
            <a:custGeom>
              <a:avLst/>
              <a:gdLst/>
              <a:ahLst/>
              <a:cxnLst/>
              <a:rect l="l" t="t" r="r" b="b"/>
              <a:pathLst>
                <a:path w="6773" h="11743" extrusionOk="0">
                  <a:moveTo>
                    <a:pt x="6772" y="0"/>
                  </a:moveTo>
                  <a:lnTo>
                    <a:pt x="1" y="3937"/>
                  </a:lnTo>
                  <a:lnTo>
                    <a:pt x="1" y="11742"/>
                  </a:lnTo>
                  <a:lnTo>
                    <a:pt x="6772" y="7839"/>
                  </a:lnTo>
                  <a:lnTo>
                    <a:pt x="677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680;p54">
              <a:extLst>
                <a:ext uri="{FF2B5EF4-FFF2-40B4-BE49-F238E27FC236}">
                  <a16:creationId xmlns:a16="http://schemas.microsoft.com/office/drawing/2014/main" id="{EC4D11AA-28EF-4F4E-B87A-48B94EF58560}"/>
                </a:ext>
              </a:extLst>
            </p:cNvPr>
            <p:cNvSpPr/>
            <p:nvPr/>
          </p:nvSpPr>
          <p:spPr>
            <a:xfrm>
              <a:off x="4536750" y="2151150"/>
              <a:ext cx="170150" cy="439500"/>
            </a:xfrm>
            <a:custGeom>
              <a:avLst/>
              <a:gdLst/>
              <a:ahLst/>
              <a:cxnLst/>
              <a:rect l="l" t="t" r="r" b="b"/>
              <a:pathLst>
                <a:path w="6806" h="17580" extrusionOk="0">
                  <a:moveTo>
                    <a:pt x="6805" y="0"/>
                  </a:moveTo>
                  <a:lnTo>
                    <a:pt x="0" y="3903"/>
                  </a:lnTo>
                  <a:lnTo>
                    <a:pt x="0" y="17580"/>
                  </a:lnTo>
                  <a:lnTo>
                    <a:pt x="6805" y="13677"/>
                  </a:lnTo>
                  <a:lnTo>
                    <a:pt x="680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681;p54">
              <a:extLst>
                <a:ext uri="{FF2B5EF4-FFF2-40B4-BE49-F238E27FC236}">
                  <a16:creationId xmlns:a16="http://schemas.microsoft.com/office/drawing/2014/main" id="{06797ED4-01E6-4EDB-B7C7-4EEBE42453AA}"/>
                </a:ext>
              </a:extLst>
            </p:cNvPr>
            <p:cNvSpPr/>
            <p:nvPr/>
          </p:nvSpPr>
          <p:spPr>
            <a:xfrm>
              <a:off x="4536750" y="2151150"/>
              <a:ext cx="170150" cy="439500"/>
            </a:xfrm>
            <a:custGeom>
              <a:avLst/>
              <a:gdLst/>
              <a:ahLst/>
              <a:cxnLst/>
              <a:rect l="l" t="t" r="r" b="b"/>
              <a:pathLst>
                <a:path w="6806" h="17580" extrusionOk="0">
                  <a:moveTo>
                    <a:pt x="6805" y="0"/>
                  </a:moveTo>
                  <a:lnTo>
                    <a:pt x="0" y="3903"/>
                  </a:lnTo>
                  <a:lnTo>
                    <a:pt x="0" y="17580"/>
                  </a:lnTo>
                  <a:lnTo>
                    <a:pt x="6805" y="13677"/>
                  </a:lnTo>
                  <a:lnTo>
                    <a:pt x="68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682;p54">
              <a:extLst>
                <a:ext uri="{FF2B5EF4-FFF2-40B4-BE49-F238E27FC236}">
                  <a16:creationId xmlns:a16="http://schemas.microsoft.com/office/drawing/2014/main" id="{D7CFBDA6-064C-41D6-A65F-86D52805872F}"/>
                </a:ext>
              </a:extLst>
            </p:cNvPr>
            <p:cNvSpPr/>
            <p:nvPr/>
          </p:nvSpPr>
          <p:spPr>
            <a:xfrm>
              <a:off x="4748550" y="2126125"/>
              <a:ext cx="169325" cy="342775"/>
            </a:xfrm>
            <a:custGeom>
              <a:avLst/>
              <a:gdLst/>
              <a:ahLst/>
              <a:cxnLst/>
              <a:rect l="l" t="t" r="r" b="b"/>
              <a:pathLst>
                <a:path w="6773" h="13711" extrusionOk="0">
                  <a:moveTo>
                    <a:pt x="6772" y="1"/>
                  </a:moveTo>
                  <a:lnTo>
                    <a:pt x="1" y="3937"/>
                  </a:lnTo>
                  <a:lnTo>
                    <a:pt x="1" y="13711"/>
                  </a:lnTo>
                  <a:lnTo>
                    <a:pt x="6772" y="9808"/>
                  </a:lnTo>
                  <a:lnTo>
                    <a:pt x="677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683;p54">
              <a:extLst>
                <a:ext uri="{FF2B5EF4-FFF2-40B4-BE49-F238E27FC236}">
                  <a16:creationId xmlns:a16="http://schemas.microsoft.com/office/drawing/2014/main" id="{9196A3C8-5626-458D-887B-C9793A67FE2B}"/>
                </a:ext>
              </a:extLst>
            </p:cNvPr>
            <p:cNvSpPr/>
            <p:nvPr/>
          </p:nvSpPr>
          <p:spPr>
            <a:xfrm>
              <a:off x="4748550" y="2126125"/>
              <a:ext cx="169325" cy="342775"/>
            </a:xfrm>
            <a:custGeom>
              <a:avLst/>
              <a:gdLst/>
              <a:ahLst/>
              <a:cxnLst/>
              <a:rect l="l" t="t" r="r" b="b"/>
              <a:pathLst>
                <a:path w="6773" h="13711" extrusionOk="0">
                  <a:moveTo>
                    <a:pt x="6772" y="1"/>
                  </a:moveTo>
                  <a:lnTo>
                    <a:pt x="1" y="3937"/>
                  </a:lnTo>
                  <a:lnTo>
                    <a:pt x="1" y="13711"/>
                  </a:lnTo>
                  <a:lnTo>
                    <a:pt x="6772" y="9808"/>
                  </a:lnTo>
                  <a:lnTo>
                    <a:pt x="67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684;p54">
              <a:extLst>
                <a:ext uri="{FF2B5EF4-FFF2-40B4-BE49-F238E27FC236}">
                  <a16:creationId xmlns:a16="http://schemas.microsoft.com/office/drawing/2014/main" id="{387BDB45-CB80-4773-941D-69793694EC25}"/>
                </a:ext>
              </a:extLst>
            </p:cNvPr>
            <p:cNvSpPr/>
            <p:nvPr/>
          </p:nvSpPr>
          <p:spPr>
            <a:xfrm>
              <a:off x="2733800" y="1759200"/>
              <a:ext cx="777225" cy="2158250"/>
            </a:xfrm>
            <a:custGeom>
              <a:avLst/>
              <a:gdLst/>
              <a:ahLst/>
              <a:cxnLst/>
              <a:rect l="l" t="t" r="r" b="b"/>
              <a:pathLst>
                <a:path w="31089" h="86330" extrusionOk="0">
                  <a:moveTo>
                    <a:pt x="31089" y="1"/>
                  </a:moveTo>
                  <a:lnTo>
                    <a:pt x="0" y="17980"/>
                  </a:lnTo>
                  <a:lnTo>
                    <a:pt x="0" y="85228"/>
                  </a:lnTo>
                  <a:cubicBezTo>
                    <a:pt x="0" y="85528"/>
                    <a:pt x="67" y="85795"/>
                    <a:pt x="234" y="86062"/>
                  </a:cubicBezTo>
                  <a:cubicBezTo>
                    <a:pt x="334" y="86229"/>
                    <a:pt x="534" y="86329"/>
                    <a:pt x="734" y="86329"/>
                  </a:cubicBezTo>
                  <a:cubicBezTo>
                    <a:pt x="867" y="86329"/>
                    <a:pt x="967" y="86296"/>
                    <a:pt x="1068" y="86229"/>
                  </a:cubicBezTo>
                  <a:lnTo>
                    <a:pt x="31089" y="68883"/>
                  </a:lnTo>
                  <a:lnTo>
                    <a:pt x="3108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685;p54">
              <a:extLst>
                <a:ext uri="{FF2B5EF4-FFF2-40B4-BE49-F238E27FC236}">
                  <a16:creationId xmlns:a16="http://schemas.microsoft.com/office/drawing/2014/main" id="{E332F19A-45FC-4CBF-B923-30B1B5277288}"/>
                </a:ext>
              </a:extLst>
            </p:cNvPr>
            <p:cNvSpPr/>
            <p:nvPr/>
          </p:nvSpPr>
          <p:spPr>
            <a:xfrm>
              <a:off x="2732950" y="3177725"/>
              <a:ext cx="778925" cy="603775"/>
            </a:xfrm>
            <a:custGeom>
              <a:avLst/>
              <a:gdLst/>
              <a:ahLst/>
              <a:cxnLst/>
              <a:rect l="l" t="t" r="r" b="b"/>
              <a:pathLst>
                <a:path w="31157" h="24151" extrusionOk="0">
                  <a:moveTo>
                    <a:pt x="31156" y="0"/>
                  </a:moveTo>
                  <a:lnTo>
                    <a:pt x="1" y="18013"/>
                  </a:lnTo>
                  <a:lnTo>
                    <a:pt x="1" y="24151"/>
                  </a:lnTo>
                  <a:lnTo>
                    <a:pt x="31156" y="6138"/>
                  </a:lnTo>
                  <a:lnTo>
                    <a:pt x="3115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686;p54">
              <a:extLst>
                <a:ext uri="{FF2B5EF4-FFF2-40B4-BE49-F238E27FC236}">
                  <a16:creationId xmlns:a16="http://schemas.microsoft.com/office/drawing/2014/main" id="{65E4C301-727E-4D51-B278-4239C3A21656}"/>
                </a:ext>
              </a:extLst>
            </p:cNvPr>
            <p:cNvSpPr/>
            <p:nvPr/>
          </p:nvSpPr>
          <p:spPr>
            <a:xfrm>
              <a:off x="2790500" y="2196175"/>
              <a:ext cx="88425" cy="153475"/>
            </a:xfrm>
            <a:custGeom>
              <a:avLst/>
              <a:gdLst/>
              <a:ahLst/>
              <a:cxnLst/>
              <a:rect l="l" t="t" r="r" b="b"/>
              <a:pathLst>
                <a:path w="3537" h="6139" extrusionOk="0">
                  <a:moveTo>
                    <a:pt x="3536" y="1"/>
                  </a:moveTo>
                  <a:lnTo>
                    <a:pt x="0" y="2069"/>
                  </a:lnTo>
                  <a:lnTo>
                    <a:pt x="0" y="6138"/>
                  </a:lnTo>
                  <a:lnTo>
                    <a:pt x="3536" y="4104"/>
                  </a:lnTo>
                  <a:lnTo>
                    <a:pt x="3536"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687;p54">
              <a:extLst>
                <a:ext uri="{FF2B5EF4-FFF2-40B4-BE49-F238E27FC236}">
                  <a16:creationId xmlns:a16="http://schemas.microsoft.com/office/drawing/2014/main" id="{56AE2A75-9108-4893-9838-E69054811EBB}"/>
                </a:ext>
              </a:extLst>
            </p:cNvPr>
            <p:cNvSpPr/>
            <p:nvPr/>
          </p:nvSpPr>
          <p:spPr>
            <a:xfrm>
              <a:off x="2927250" y="2195825"/>
              <a:ext cx="19225" cy="46250"/>
            </a:xfrm>
            <a:custGeom>
              <a:avLst/>
              <a:gdLst/>
              <a:ahLst/>
              <a:cxnLst/>
              <a:rect l="l" t="t" r="r" b="b"/>
              <a:pathLst>
                <a:path w="769" h="1850" extrusionOk="0">
                  <a:moveTo>
                    <a:pt x="96" y="1"/>
                  </a:moveTo>
                  <a:cubicBezTo>
                    <a:pt x="87" y="1"/>
                    <a:pt x="77" y="5"/>
                    <a:pt x="68" y="15"/>
                  </a:cubicBezTo>
                  <a:cubicBezTo>
                    <a:pt x="34" y="15"/>
                    <a:pt x="1" y="48"/>
                    <a:pt x="1" y="81"/>
                  </a:cubicBezTo>
                  <a:lnTo>
                    <a:pt x="1" y="1816"/>
                  </a:lnTo>
                  <a:cubicBezTo>
                    <a:pt x="1" y="1849"/>
                    <a:pt x="34" y="1849"/>
                    <a:pt x="68" y="1849"/>
                  </a:cubicBezTo>
                  <a:cubicBezTo>
                    <a:pt x="101" y="1816"/>
                    <a:pt x="134" y="1783"/>
                    <a:pt x="134" y="1749"/>
                  </a:cubicBezTo>
                  <a:lnTo>
                    <a:pt x="134" y="1015"/>
                  </a:lnTo>
                  <a:cubicBezTo>
                    <a:pt x="101" y="882"/>
                    <a:pt x="134" y="782"/>
                    <a:pt x="201" y="649"/>
                  </a:cubicBezTo>
                  <a:cubicBezTo>
                    <a:pt x="234" y="548"/>
                    <a:pt x="301" y="482"/>
                    <a:pt x="401" y="415"/>
                  </a:cubicBezTo>
                  <a:cubicBezTo>
                    <a:pt x="435" y="382"/>
                    <a:pt x="468" y="365"/>
                    <a:pt x="501" y="365"/>
                  </a:cubicBezTo>
                  <a:cubicBezTo>
                    <a:pt x="535" y="365"/>
                    <a:pt x="568" y="382"/>
                    <a:pt x="601" y="415"/>
                  </a:cubicBezTo>
                  <a:cubicBezTo>
                    <a:pt x="635" y="515"/>
                    <a:pt x="668" y="615"/>
                    <a:pt x="668" y="715"/>
                  </a:cubicBezTo>
                  <a:lnTo>
                    <a:pt x="668" y="1449"/>
                  </a:lnTo>
                  <a:cubicBezTo>
                    <a:pt x="668" y="1482"/>
                    <a:pt x="668" y="1482"/>
                    <a:pt x="701" y="1482"/>
                  </a:cubicBezTo>
                  <a:lnTo>
                    <a:pt x="735" y="1482"/>
                  </a:lnTo>
                  <a:cubicBezTo>
                    <a:pt x="735" y="1482"/>
                    <a:pt x="768" y="1449"/>
                    <a:pt x="768" y="1416"/>
                  </a:cubicBezTo>
                  <a:lnTo>
                    <a:pt x="768" y="649"/>
                  </a:lnTo>
                  <a:cubicBezTo>
                    <a:pt x="768" y="582"/>
                    <a:pt x="768" y="515"/>
                    <a:pt x="735" y="448"/>
                  </a:cubicBezTo>
                  <a:cubicBezTo>
                    <a:pt x="735" y="382"/>
                    <a:pt x="701" y="315"/>
                    <a:pt x="668" y="282"/>
                  </a:cubicBezTo>
                  <a:cubicBezTo>
                    <a:pt x="635" y="248"/>
                    <a:pt x="601" y="215"/>
                    <a:pt x="568" y="215"/>
                  </a:cubicBezTo>
                  <a:cubicBezTo>
                    <a:pt x="501" y="215"/>
                    <a:pt x="468" y="248"/>
                    <a:pt x="401" y="282"/>
                  </a:cubicBezTo>
                  <a:cubicBezTo>
                    <a:pt x="335" y="315"/>
                    <a:pt x="268" y="348"/>
                    <a:pt x="234" y="415"/>
                  </a:cubicBezTo>
                  <a:cubicBezTo>
                    <a:pt x="201" y="482"/>
                    <a:pt x="134" y="548"/>
                    <a:pt x="134" y="649"/>
                  </a:cubicBezTo>
                  <a:lnTo>
                    <a:pt x="134" y="48"/>
                  </a:lnTo>
                  <a:cubicBezTo>
                    <a:pt x="134" y="25"/>
                    <a:pt x="118" y="1"/>
                    <a:pt x="9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688;p54">
              <a:extLst>
                <a:ext uri="{FF2B5EF4-FFF2-40B4-BE49-F238E27FC236}">
                  <a16:creationId xmlns:a16="http://schemas.microsoft.com/office/drawing/2014/main" id="{3CFAADB3-FC43-44DD-B17C-70AE12FA8215}"/>
                </a:ext>
              </a:extLst>
            </p:cNvPr>
            <p:cNvSpPr/>
            <p:nvPr/>
          </p:nvSpPr>
          <p:spPr>
            <a:xfrm>
              <a:off x="2949775" y="2180325"/>
              <a:ext cx="13375" cy="44225"/>
            </a:xfrm>
            <a:custGeom>
              <a:avLst/>
              <a:gdLst/>
              <a:ahLst/>
              <a:cxnLst/>
              <a:rect l="l" t="t" r="r" b="b"/>
              <a:pathLst>
                <a:path w="535" h="1769" extrusionOk="0">
                  <a:moveTo>
                    <a:pt x="234" y="1"/>
                  </a:moveTo>
                  <a:cubicBezTo>
                    <a:pt x="201" y="1"/>
                    <a:pt x="167" y="34"/>
                    <a:pt x="167" y="68"/>
                  </a:cubicBezTo>
                  <a:lnTo>
                    <a:pt x="167" y="535"/>
                  </a:lnTo>
                  <a:lnTo>
                    <a:pt x="34" y="635"/>
                  </a:lnTo>
                  <a:cubicBezTo>
                    <a:pt x="34" y="635"/>
                    <a:pt x="1" y="668"/>
                    <a:pt x="1" y="701"/>
                  </a:cubicBezTo>
                  <a:cubicBezTo>
                    <a:pt x="1" y="725"/>
                    <a:pt x="17" y="749"/>
                    <a:pt x="27" y="749"/>
                  </a:cubicBezTo>
                  <a:cubicBezTo>
                    <a:pt x="31" y="749"/>
                    <a:pt x="34" y="745"/>
                    <a:pt x="34" y="735"/>
                  </a:cubicBezTo>
                  <a:lnTo>
                    <a:pt x="167" y="668"/>
                  </a:lnTo>
                  <a:lnTo>
                    <a:pt x="167" y="1435"/>
                  </a:lnTo>
                  <a:cubicBezTo>
                    <a:pt x="167" y="1502"/>
                    <a:pt x="167" y="1569"/>
                    <a:pt x="167" y="1602"/>
                  </a:cubicBezTo>
                  <a:cubicBezTo>
                    <a:pt x="201" y="1635"/>
                    <a:pt x="201" y="1702"/>
                    <a:pt x="234" y="1736"/>
                  </a:cubicBezTo>
                  <a:cubicBezTo>
                    <a:pt x="234" y="1769"/>
                    <a:pt x="267" y="1769"/>
                    <a:pt x="301" y="1769"/>
                  </a:cubicBezTo>
                  <a:cubicBezTo>
                    <a:pt x="334" y="1769"/>
                    <a:pt x="368" y="1769"/>
                    <a:pt x="401" y="1736"/>
                  </a:cubicBezTo>
                  <a:lnTo>
                    <a:pt x="501" y="1702"/>
                  </a:lnTo>
                  <a:cubicBezTo>
                    <a:pt x="534" y="1669"/>
                    <a:pt x="534" y="1635"/>
                    <a:pt x="534" y="1602"/>
                  </a:cubicBezTo>
                  <a:lnTo>
                    <a:pt x="534" y="1569"/>
                  </a:lnTo>
                  <a:cubicBezTo>
                    <a:pt x="534" y="1535"/>
                    <a:pt x="534" y="1535"/>
                    <a:pt x="501" y="1535"/>
                  </a:cubicBezTo>
                  <a:lnTo>
                    <a:pt x="434" y="1569"/>
                  </a:lnTo>
                  <a:cubicBezTo>
                    <a:pt x="401" y="1602"/>
                    <a:pt x="368" y="1619"/>
                    <a:pt x="343" y="1619"/>
                  </a:cubicBezTo>
                  <a:cubicBezTo>
                    <a:pt x="317" y="1619"/>
                    <a:pt x="301" y="1602"/>
                    <a:pt x="301" y="1569"/>
                  </a:cubicBezTo>
                  <a:cubicBezTo>
                    <a:pt x="301" y="1535"/>
                    <a:pt x="267" y="1469"/>
                    <a:pt x="301" y="1402"/>
                  </a:cubicBezTo>
                  <a:lnTo>
                    <a:pt x="301" y="635"/>
                  </a:lnTo>
                  <a:lnTo>
                    <a:pt x="501" y="501"/>
                  </a:lnTo>
                  <a:cubicBezTo>
                    <a:pt x="534" y="501"/>
                    <a:pt x="534" y="468"/>
                    <a:pt x="534" y="435"/>
                  </a:cubicBezTo>
                  <a:lnTo>
                    <a:pt x="534" y="401"/>
                  </a:lnTo>
                  <a:cubicBezTo>
                    <a:pt x="534" y="378"/>
                    <a:pt x="534" y="354"/>
                    <a:pt x="523" y="354"/>
                  </a:cubicBezTo>
                  <a:cubicBezTo>
                    <a:pt x="518" y="354"/>
                    <a:pt x="511" y="358"/>
                    <a:pt x="501" y="368"/>
                  </a:cubicBezTo>
                  <a:lnTo>
                    <a:pt x="301" y="468"/>
                  </a:lnTo>
                  <a:lnTo>
                    <a:pt x="301" y="34"/>
                  </a:lnTo>
                  <a:cubicBezTo>
                    <a:pt x="301" y="1"/>
                    <a:pt x="267" y="1"/>
                    <a:pt x="2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689;p54">
              <a:extLst>
                <a:ext uri="{FF2B5EF4-FFF2-40B4-BE49-F238E27FC236}">
                  <a16:creationId xmlns:a16="http://schemas.microsoft.com/office/drawing/2014/main" id="{4AA7DA5F-C37C-43CE-AA30-006C11AC7647}"/>
                </a:ext>
              </a:extLst>
            </p:cNvPr>
            <p:cNvSpPr/>
            <p:nvPr/>
          </p:nvSpPr>
          <p:spPr>
            <a:xfrm>
              <a:off x="2966450" y="2170825"/>
              <a:ext cx="13375" cy="45400"/>
            </a:xfrm>
            <a:custGeom>
              <a:avLst/>
              <a:gdLst/>
              <a:ahLst/>
              <a:cxnLst/>
              <a:rect l="l" t="t" r="r" b="b"/>
              <a:pathLst>
                <a:path w="535" h="1816" extrusionOk="0">
                  <a:moveTo>
                    <a:pt x="241" y="0"/>
                  </a:moveTo>
                  <a:cubicBezTo>
                    <a:pt x="237" y="0"/>
                    <a:pt x="234" y="4"/>
                    <a:pt x="234" y="14"/>
                  </a:cubicBezTo>
                  <a:lnTo>
                    <a:pt x="201" y="14"/>
                  </a:lnTo>
                  <a:cubicBezTo>
                    <a:pt x="168" y="14"/>
                    <a:pt x="168" y="47"/>
                    <a:pt x="168" y="81"/>
                  </a:cubicBezTo>
                  <a:lnTo>
                    <a:pt x="168" y="514"/>
                  </a:lnTo>
                  <a:lnTo>
                    <a:pt x="34" y="614"/>
                  </a:lnTo>
                  <a:cubicBezTo>
                    <a:pt x="1" y="614"/>
                    <a:pt x="1" y="648"/>
                    <a:pt x="1" y="681"/>
                  </a:cubicBezTo>
                  <a:lnTo>
                    <a:pt x="1" y="715"/>
                  </a:lnTo>
                  <a:cubicBezTo>
                    <a:pt x="1" y="748"/>
                    <a:pt x="1" y="748"/>
                    <a:pt x="34" y="748"/>
                  </a:cubicBezTo>
                  <a:lnTo>
                    <a:pt x="168" y="681"/>
                  </a:lnTo>
                  <a:lnTo>
                    <a:pt x="168" y="1448"/>
                  </a:lnTo>
                  <a:cubicBezTo>
                    <a:pt x="168" y="1515"/>
                    <a:pt x="168" y="1582"/>
                    <a:pt x="168" y="1615"/>
                  </a:cubicBezTo>
                  <a:cubicBezTo>
                    <a:pt x="168" y="1682"/>
                    <a:pt x="168" y="1715"/>
                    <a:pt x="201" y="1749"/>
                  </a:cubicBezTo>
                  <a:cubicBezTo>
                    <a:pt x="201" y="1782"/>
                    <a:pt x="234" y="1782"/>
                    <a:pt x="268" y="1815"/>
                  </a:cubicBezTo>
                  <a:cubicBezTo>
                    <a:pt x="301" y="1815"/>
                    <a:pt x="334" y="1782"/>
                    <a:pt x="368" y="1782"/>
                  </a:cubicBezTo>
                  <a:lnTo>
                    <a:pt x="468" y="1715"/>
                  </a:lnTo>
                  <a:cubicBezTo>
                    <a:pt x="501" y="1682"/>
                    <a:pt x="534" y="1649"/>
                    <a:pt x="534" y="1649"/>
                  </a:cubicBezTo>
                  <a:lnTo>
                    <a:pt x="534" y="1582"/>
                  </a:lnTo>
                  <a:cubicBezTo>
                    <a:pt x="534" y="1582"/>
                    <a:pt x="501" y="1548"/>
                    <a:pt x="468" y="1548"/>
                  </a:cubicBezTo>
                  <a:lnTo>
                    <a:pt x="401" y="1615"/>
                  </a:lnTo>
                  <a:cubicBezTo>
                    <a:pt x="368" y="1632"/>
                    <a:pt x="343" y="1640"/>
                    <a:pt x="322" y="1640"/>
                  </a:cubicBezTo>
                  <a:cubicBezTo>
                    <a:pt x="301" y="1640"/>
                    <a:pt x="284" y="1632"/>
                    <a:pt x="268" y="1615"/>
                  </a:cubicBezTo>
                  <a:cubicBezTo>
                    <a:pt x="268" y="1548"/>
                    <a:pt x="234" y="1482"/>
                    <a:pt x="268" y="1415"/>
                  </a:cubicBezTo>
                  <a:lnTo>
                    <a:pt x="268" y="648"/>
                  </a:lnTo>
                  <a:lnTo>
                    <a:pt x="468" y="514"/>
                  </a:lnTo>
                  <a:cubicBezTo>
                    <a:pt x="501" y="481"/>
                    <a:pt x="501" y="481"/>
                    <a:pt x="501" y="448"/>
                  </a:cubicBezTo>
                  <a:lnTo>
                    <a:pt x="501" y="414"/>
                  </a:lnTo>
                  <a:cubicBezTo>
                    <a:pt x="501" y="381"/>
                    <a:pt x="501" y="348"/>
                    <a:pt x="468" y="348"/>
                  </a:cubicBezTo>
                  <a:lnTo>
                    <a:pt x="268" y="481"/>
                  </a:lnTo>
                  <a:lnTo>
                    <a:pt x="268" y="47"/>
                  </a:lnTo>
                  <a:cubicBezTo>
                    <a:pt x="268" y="24"/>
                    <a:pt x="251" y="0"/>
                    <a:pt x="24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690;p54">
              <a:extLst>
                <a:ext uri="{FF2B5EF4-FFF2-40B4-BE49-F238E27FC236}">
                  <a16:creationId xmlns:a16="http://schemas.microsoft.com/office/drawing/2014/main" id="{D504357F-2AD5-437B-902A-27B1BA29C873}"/>
                </a:ext>
              </a:extLst>
            </p:cNvPr>
            <p:cNvSpPr/>
            <p:nvPr/>
          </p:nvSpPr>
          <p:spPr>
            <a:xfrm>
              <a:off x="2983975" y="2169150"/>
              <a:ext cx="19200" cy="53750"/>
            </a:xfrm>
            <a:custGeom>
              <a:avLst/>
              <a:gdLst/>
              <a:ahLst/>
              <a:cxnLst/>
              <a:rect l="l" t="t" r="r" b="b"/>
              <a:pathLst>
                <a:path w="768" h="2150" extrusionOk="0">
                  <a:moveTo>
                    <a:pt x="464" y="167"/>
                  </a:moveTo>
                  <a:cubicBezTo>
                    <a:pt x="478" y="167"/>
                    <a:pt x="491" y="171"/>
                    <a:pt x="501" y="181"/>
                  </a:cubicBezTo>
                  <a:cubicBezTo>
                    <a:pt x="534" y="181"/>
                    <a:pt x="567" y="214"/>
                    <a:pt x="567" y="214"/>
                  </a:cubicBezTo>
                  <a:cubicBezTo>
                    <a:pt x="601" y="281"/>
                    <a:pt x="634" y="315"/>
                    <a:pt x="634" y="348"/>
                  </a:cubicBezTo>
                  <a:cubicBezTo>
                    <a:pt x="634" y="415"/>
                    <a:pt x="634" y="481"/>
                    <a:pt x="634" y="515"/>
                  </a:cubicBezTo>
                  <a:lnTo>
                    <a:pt x="634" y="681"/>
                  </a:lnTo>
                  <a:cubicBezTo>
                    <a:pt x="634" y="748"/>
                    <a:pt x="634" y="815"/>
                    <a:pt x="634" y="882"/>
                  </a:cubicBezTo>
                  <a:cubicBezTo>
                    <a:pt x="601" y="948"/>
                    <a:pt x="601" y="982"/>
                    <a:pt x="567" y="1048"/>
                  </a:cubicBezTo>
                  <a:cubicBezTo>
                    <a:pt x="567" y="1115"/>
                    <a:pt x="534" y="1148"/>
                    <a:pt x="501" y="1215"/>
                  </a:cubicBezTo>
                  <a:cubicBezTo>
                    <a:pt x="467" y="1249"/>
                    <a:pt x="434" y="1282"/>
                    <a:pt x="367" y="1315"/>
                  </a:cubicBezTo>
                  <a:cubicBezTo>
                    <a:pt x="334" y="1349"/>
                    <a:pt x="300" y="1349"/>
                    <a:pt x="234" y="1349"/>
                  </a:cubicBezTo>
                  <a:cubicBezTo>
                    <a:pt x="200" y="1349"/>
                    <a:pt x="167" y="1315"/>
                    <a:pt x="167" y="1282"/>
                  </a:cubicBezTo>
                  <a:cubicBezTo>
                    <a:pt x="134" y="1249"/>
                    <a:pt x="134" y="1215"/>
                    <a:pt x="100" y="1182"/>
                  </a:cubicBezTo>
                  <a:cubicBezTo>
                    <a:pt x="100" y="1148"/>
                    <a:pt x="100" y="1082"/>
                    <a:pt x="100" y="1048"/>
                  </a:cubicBezTo>
                  <a:lnTo>
                    <a:pt x="100" y="815"/>
                  </a:lnTo>
                  <a:cubicBezTo>
                    <a:pt x="100" y="782"/>
                    <a:pt x="100" y="715"/>
                    <a:pt x="100" y="648"/>
                  </a:cubicBezTo>
                  <a:cubicBezTo>
                    <a:pt x="134" y="581"/>
                    <a:pt x="134" y="515"/>
                    <a:pt x="167" y="481"/>
                  </a:cubicBezTo>
                  <a:cubicBezTo>
                    <a:pt x="200" y="415"/>
                    <a:pt x="200" y="348"/>
                    <a:pt x="234" y="315"/>
                  </a:cubicBezTo>
                  <a:cubicBezTo>
                    <a:pt x="267" y="281"/>
                    <a:pt x="334" y="214"/>
                    <a:pt x="367" y="214"/>
                  </a:cubicBezTo>
                  <a:cubicBezTo>
                    <a:pt x="391" y="191"/>
                    <a:pt x="431" y="167"/>
                    <a:pt x="464" y="167"/>
                  </a:cubicBezTo>
                  <a:close/>
                  <a:moveTo>
                    <a:pt x="510" y="0"/>
                  </a:moveTo>
                  <a:cubicBezTo>
                    <a:pt x="464" y="0"/>
                    <a:pt x="424" y="24"/>
                    <a:pt x="401" y="48"/>
                  </a:cubicBezTo>
                  <a:cubicBezTo>
                    <a:pt x="300" y="81"/>
                    <a:pt x="267" y="148"/>
                    <a:pt x="200" y="214"/>
                  </a:cubicBezTo>
                  <a:cubicBezTo>
                    <a:pt x="167" y="281"/>
                    <a:pt x="134" y="348"/>
                    <a:pt x="100" y="415"/>
                  </a:cubicBezTo>
                  <a:lnTo>
                    <a:pt x="100" y="281"/>
                  </a:lnTo>
                  <a:cubicBezTo>
                    <a:pt x="100" y="248"/>
                    <a:pt x="67" y="248"/>
                    <a:pt x="67" y="248"/>
                  </a:cubicBezTo>
                  <a:lnTo>
                    <a:pt x="34" y="248"/>
                  </a:lnTo>
                  <a:cubicBezTo>
                    <a:pt x="0" y="281"/>
                    <a:pt x="0" y="315"/>
                    <a:pt x="0" y="348"/>
                  </a:cubicBezTo>
                  <a:lnTo>
                    <a:pt x="0" y="2082"/>
                  </a:lnTo>
                  <a:cubicBezTo>
                    <a:pt x="0" y="2149"/>
                    <a:pt x="0" y="2149"/>
                    <a:pt x="34" y="2149"/>
                  </a:cubicBezTo>
                  <a:lnTo>
                    <a:pt x="67" y="2149"/>
                  </a:lnTo>
                  <a:cubicBezTo>
                    <a:pt x="67" y="2116"/>
                    <a:pt x="100" y="2082"/>
                    <a:pt x="100" y="2049"/>
                  </a:cubicBezTo>
                  <a:lnTo>
                    <a:pt x="100" y="1415"/>
                  </a:lnTo>
                  <a:cubicBezTo>
                    <a:pt x="134" y="1482"/>
                    <a:pt x="167" y="1482"/>
                    <a:pt x="200" y="1515"/>
                  </a:cubicBezTo>
                  <a:cubicBezTo>
                    <a:pt x="267" y="1515"/>
                    <a:pt x="334" y="1515"/>
                    <a:pt x="401" y="1482"/>
                  </a:cubicBezTo>
                  <a:cubicBezTo>
                    <a:pt x="434" y="1415"/>
                    <a:pt x="501" y="1382"/>
                    <a:pt x="567" y="1315"/>
                  </a:cubicBezTo>
                  <a:cubicBezTo>
                    <a:pt x="601" y="1249"/>
                    <a:pt x="634" y="1182"/>
                    <a:pt x="667" y="1115"/>
                  </a:cubicBezTo>
                  <a:cubicBezTo>
                    <a:pt x="701" y="1048"/>
                    <a:pt x="701" y="948"/>
                    <a:pt x="734" y="882"/>
                  </a:cubicBezTo>
                  <a:cubicBezTo>
                    <a:pt x="767" y="782"/>
                    <a:pt x="767" y="715"/>
                    <a:pt x="767" y="648"/>
                  </a:cubicBezTo>
                  <a:lnTo>
                    <a:pt x="767" y="448"/>
                  </a:lnTo>
                  <a:cubicBezTo>
                    <a:pt x="734" y="381"/>
                    <a:pt x="734" y="315"/>
                    <a:pt x="734" y="248"/>
                  </a:cubicBezTo>
                  <a:cubicBezTo>
                    <a:pt x="701" y="181"/>
                    <a:pt x="701" y="114"/>
                    <a:pt x="667" y="81"/>
                  </a:cubicBezTo>
                  <a:cubicBezTo>
                    <a:pt x="634" y="48"/>
                    <a:pt x="601" y="14"/>
                    <a:pt x="567" y="14"/>
                  </a:cubicBezTo>
                  <a:cubicBezTo>
                    <a:pt x="548" y="5"/>
                    <a:pt x="528" y="0"/>
                    <a:pt x="51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691;p54">
              <a:extLst>
                <a:ext uri="{FF2B5EF4-FFF2-40B4-BE49-F238E27FC236}">
                  <a16:creationId xmlns:a16="http://schemas.microsoft.com/office/drawing/2014/main" id="{414D6D18-86C2-4532-9D1F-C5812406970C}"/>
                </a:ext>
              </a:extLst>
            </p:cNvPr>
            <p:cNvSpPr/>
            <p:nvPr/>
          </p:nvSpPr>
          <p:spPr>
            <a:xfrm>
              <a:off x="3008150" y="2165325"/>
              <a:ext cx="4200" cy="30875"/>
            </a:xfrm>
            <a:custGeom>
              <a:avLst/>
              <a:gdLst/>
              <a:ahLst/>
              <a:cxnLst/>
              <a:rect l="l" t="t" r="r" b="b"/>
              <a:pathLst>
                <a:path w="168" h="1235" extrusionOk="0">
                  <a:moveTo>
                    <a:pt x="101" y="1"/>
                  </a:moveTo>
                  <a:lnTo>
                    <a:pt x="34" y="67"/>
                  </a:lnTo>
                  <a:cubicBezTo>
                    <a:pt x="34" y="67"/>
                    <a:pt x="1" y="67"/>
                    <a:pt x="1" y="101"/>
                  </a:cubicBezTo>
                  <a:cubicBezTo>
                    <a:pt x="1" y="101"/>
                    <a:pt x="1" y="134"/>
                    <a:pt x="1" y="134"/>
                  </a:cubicBezTo>
                  <a:lnTo>
                    <a:pt x="1" y="267"/>
                  </a:lnTo>
                  <a:cubicBezTo>
                    <a:pt x="1" y="301"/>
                    <a:pt x="34" y="301"/>
                    <a:pt x="34" y="301"/>
                  </a:cubicBezTo>
                  <a:lnTo>
                    <a:pt x="134" y="267"/>
                  </a:lnTo>
                  <a:cubicBezTo>
                    <a:pt x="134" y="267"/>
                    <a:pt x="134" y="234"/>
                    <a:pt x="167" y="234"/>
                  </a:cubicBezTo>
                  <a:cubicBezTo>
                    <a:pt x="167" y="201"/>
                    <a:pt x="167" y="201"/>
                    <a:pt x="167" y="167"/>
                  </a:cubicBezTo>
                  <a:lnTo>
                    <a:pt x="134" y="67"/>
                  </a:lnTo>
                  <a:lnTo>
                    <a:pt x="134" y="1"/>
                  </a:lnTo>
                  <a:close/>
                  <a:moveTo>
                    <a:pt x="101" y="935"/>
                  </a:moveTo>
                  <a:lnTo>
                    <a:pt x="34" y="1001"/>
                  </a:lnTo>
                  <a:cubicBezTo>
                    <a:pt x="34" y="1001"/>
                    <a:pt x="1" y="1001"/>
                    <a:pt x="1" y="1035"/>
                  </a:cubicBezTo>
                  <a:cubicBezTo>
                    <a:pt x="1" y="1035"/>
                    <a:pt x="1" y="1068"/>
                    <a:pt x="1" y="1068"/>
                  </a:cubicBezTo>
                  <a:lnTo>
                    <a:pt x="1" y="1201"/>
                  </a:lnTo>
                  <a:cubicBezTo>
                    <a:pt x="1" y="1235"/>
                    <a:pt x="34" y="1235"/>
                    <a:pt x="34" y="1235"/>
                  </a:cubicBezTo>
                  <a:lnTo>
                    <a:pt x="134" y="1201"/>
                  </a:lnTo>
                  <a:cubicBezTo>
                    <a:pt x="134" y="1168"/>
                    <a:pt x="134" y="1168"/>
                    <a:pt x="167" y="1168"/>
                  </a:cubicBezTo>
                  <a:cubicBezTo>
                    <a:pt x="167" y="1135"/>
                    <a:pt x="167" y="1135"/>
                    <a:pt x="167" y="1101"/>
                  </a:cubicBezTo>
                  <a:lnTo>
                    <a:pt x="134" y="968"/>
                  </a:lnTo>
                  <a:cubicBezTo>
                    <a:pt x="134" y="968"/>
                    <a:pt x="167" y="935"/>
                    <a:pt x="134" y="93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692;p54">
              <a:extLst>
                <a:ext uri="{FF2B5EF4-FFF2-40B4-BE49-F238E27FC236}">
                  <a16:creationId xmlns:a16="http://schemas.microsoft.com/office/drawing/2014/main" id="{1EEE6101-93F4-4011-ABE1-7A808F9BC3C7}"/>
                </a:ext>
              </a:extLst>
            </p:cNvPr>
            <p:cNvSpPr/>
            <p:nvPr/>
          </p:nvSpPr>
          <p:spPr>
            <a:xfrm>
              <a:off x="3016500" y="2131125"/>
              <a:ext cx="17525" cy="65075"/>
            </a:xfrm>
            <a:custGeom>
              <a:avLst/>
              <a:gdLst/>
              <a:ahLst/>
              <a:cxnLst/>
              <a:rect l="l" t="t" r="r" b="b"/>
              <a:pathLst>
                <a:path w="701" h="2603" extrusionOk="0">
                  <a:moveTo>
                    <a:pt x="634" y="1"/>
                  </a:moveTo>
                  <a:cubicBezTo>
                    <a:pt x="634" y="1"/>
                    <a:pt x="601" y="1"/>
                    <a:pt x="601" y="34"/>
                  </a:cubicBezTo>
                  <a:lnTo>
                    <a:pt x="601" y="68"/>
                  </a:lnTo>
                  <a:lnTo>
                    <a:pt x="34" y="2569"/>
                  </a:lnTo>
                  <a:cubicBezTo>
                    <a:pt x="0" y="2569"/>
                    <a:pt x="0" y="2569"/>
                    <a:pt x="34" y="2603"/>
                  </a:cubicBezTo>
                  <a:lnTo>
                    <a:pt x="100" y="2603"/>
                  </a:lnTo>
                  <a:cubicBezTo>
                    <a:pt x="100" y="2569"/>
                    <a:pt x="100" y="2569"/>
                    <a:pt x="100" y="2569"/>
                  </a:cubicBezTo>
                  <a:lnTo>
                    <a:pt x="701" y="68"/>
                  </a:lnTo>
                  <a:cubicBezTo>
                    <a:pt x="701" y="34"/>
                    <a:pt x="701" y="34"/>
                    <a:pt x="701" y="34"/>
                  </a:cubicBezTo>
                  <a:cubicBezTo>
                    <a:pt x="701" y="1"/>
                    <a:pt x="701" y="1"/>
                    <a:pt x="7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693;p54">
              <a:extLst>
                <a:ext uri="{FF2B5EF4-FFF2-40B4-BE49-F238E27FC236}">
                  <a16:creationId xmlns:a16="http://schemas.microsoft.com/office/drawing/2014/main" id="{BBB3F8F8-B71D-4EF7-BDAB-B634BB66E8AA}"/>
                </a:ext>
              </a:extLst>
            </p:cNvPr>
            <p:cNvSpPr/>
            <p:nvPr/>
          </p:nvSpPr>
          <p:spPr>
            <a:xfrm>
              <a:off x="3028175" y="2124475"/>
              <a:ext cx="17525" cy="65900"/>
            </a:xfrm>
            <a:custGeom>
              <a:avLst/>
              <a:gdLst/>
              <a:ahLst/>
              <a:cxnLst/>
              <a:rect l="l" t="t" r="r" b="b"/>
              <a:pathLst>
                <a:path w="701" h="2636" extrusionOk="0">
                  <a:moveTo>
                    <a:pt x="634" y="0"/>
                  </a:moveTo>
                  <a:cubicBezTo>
                    <a:pt x="601" y="0"/>
                    <a:pt x="601" y="33"/>
                    <a:pt x="601" y="33"/>
                  </a:cubicBezTo>
                  <a:lnTo>
                    <a:pt x="601" y="67"/>
                  </a:lnTo>
                  <a:lnTo>
                    <a:pt x="0" y="2569"/>
                  </a:lnTo>
                  <a:lnTo>
                    <a:pt x="0" y="2602"/>
                  </a:lnTo>
                  <a:cubicBezTo>
                    <a:pt x="0" y="2602"/>
                    <a:pt x="0" y="2602"/>
                    <a:pt x="0" y="2635"/>
                  </a:cubicBezTo>
                  <a:lnTo>
                    <a:pt x="67" y="2635"/>
                  </a:lnTo>
                  <a:lnTo>
                    <a:pt x="100" y="2602"/>
                  </a:lnTo>
                  <a:lnTo>
                    <a:pt x="100" y="2569"/>
                  </a:lnTo>
                  <a:lnTo>
                    <a:pt x="667" y="67"/>
                  </a:lnTo>
                  <a:cubicBezTo>
                    <a:pt x="667" y="33"/>
                    <a:pt x="667" y="33"/>
                    <a:pt x="667" y="33"/>
                  </a:cubicBezTo>
                  <a:cubicBezTo>
                    <a:pt x="701" y="0"/>
                    <a:pt x="701" y="0"/>
                    <a:pt x="6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694;p54">
              <a:extLst>
                <a:ext uri="{FF2B5EF4-FFF2-40B4-BE49-F238E27FC236}">
                  <a16:creationId xmlns:a16="http://schemas.microsoft.com/office/drawing/2014/main" id="{C24A8AE9-7134-4E4E-84E4-CE71CDA6E644}"/>
                </a:ext>
              </a:extLst>
            </p:cNvPr>
            <p:cNvSpPr/>
            <p:nvPr/>
          </p:nvSpPr>
          <p:spPr>
            <a:xfrm>
              <a:off x="3049025" y="2124475"/>
              <a:ext cx="30025" cy="47550"/>
            </a:xfrm>
            <a:custGeom>
              <a:avLst/>
              <a:gdLst/>
              <a:ahLst/>
              <a:cxnLst/>
              <a:rect l="l" t="t" r="r" b="b"/>
              <a:pathLst>
                <a:path w="1201" h="1902" extrusionOk="0">
                  <a:moveTo>
                    <a:pt x="1034" y="0"/>
                  </a:moveTo>
                  <a:cubicBezTo>
                    <a:pt x="967" y="0"/>
                    <a:pt x="934" y="0"/>
                    <a:pt x="901" y="33"/>
                  </a:cubicBezTo>
                  <a:cubicBezTo>
                    <a:pt x="834" y="67"/>
                    <a:pt x="767" y="133"/>
                    <a:pt x="734" y="200"/>
                  </a:cubicBezTo>
                  <a:cubicBezTo>
                    <a:pt x="667" y="267"/>
                    <a:pt x="634" y="367"/>
                    <a:pt x="601" y="434"/>
                  </a:cubicBezTo>
                  <a:cubicBezTo>
                    <a:pt x="601" y="400"/>
                    <a:pt x="534" y="334"/>
                    <a:pt x="500" y="334"/>
                  </a:cubicBezTo>
                  <a:cubicBezTo>
                    <a:pt x="473" y="320"/>
                    <a:pt x="445" y="312"/>
                    <a:pt x="420" y="312"/>
                  </a:cubicBezTo>
                  <a:cubicBezTo>
                    <a:pt x="384" y="312"/>
                    <a:pt x="353" y="328"/>
                    <a:pt x="334" y="367"/>
                  </a:cubicBezTo>
                  <a:cubicBezTo>
                    <a:pt x="267" y="400"/>
                    <a:pt x="234" y="434"/>
                    <a:pt x="200" y="500"/>
                  </a:cubicBezTo>
                  <a:cubicBezTo>
                    <a:pt x="134" y="534"/>
                    <a:pt x="100" y="600"/>
                    <a:pt x="67" y="667"/>
                  </a:cubicBezTo>
                  <a:lnTo>
                    <a:pt x="100" y="567"/>
                  </a:lnTo>
                  <a:cubicBezTo>
                    <a:pt x="100" y="534"/>
                    <a:pt x="100" y="534"/>
                    <a:pt x="67" y="534"/>
                  </a:cubicBezTo>
                  <a:lnTo>
                    <a:pt x="33" y="534"/>
                  </a:lnTo>
                  <a:cubicBezTo>
                    <a:pt x="33" y="534"/>
                    <a:pt x="0" y="567"/>
                    <a:pt x="0" y="600"/>
                  </a:cubicBezTo>
                  <a:lnTo>
                    <a:pt x="0" y="1835"/>
                  </a:lnTo>
                  <a:cubicBezTo>
                    <a:pt x="0" y="1868"/>
                    <a:pt x="33" y="1901"/>
                    <a:pt x="33" y="1901"/>
                  </a:cubicBezTo>
                  <a:lnTo>
                    <a:pt x="67" y="1901"/>
                  </a:lnTo>
                  <a:cubicBezTo>
                    <a:pt x="100" y="1868"/>
                    <a:pt x="134" y="1835"/>
                    <a:pt x="100" y="1801"/>
                  </a:cubicBezTo>
                  <a:lnTo>
                    <a:pt x="100" y="1067"/>
                  </a:lnTo>
                  <a:cubicBezTo>
                    <a:pt x="100" y="967"/>
                    <a:pt x="134" y="901"/>
                    <a:pt x="134" y="834"/>
                  </a:cubicBezTo>
                  <a:cubicBezTo>
                    <a:pt x="167" y="767"/>
                    <a:pt x="167" y="734"/>
                    <a:pt x="200" y="667"/>
                  </a:cubicBezTo>
                  <a:cubicBezTo>
                    <a:pt x="200" y="634"/>
                    <a:pt x="234" y="600"/>
                    <a:pt x="267" y="567"/>
                  </a:cubicBezTo>
                  <a:cubicBezTo>
                    <a:pt x="300" y="534"/>
                    <a:pt x="300" y="500"/>
                    <a:pt x="334" y="500"/>
                  </a:cubicBezTo>
                  <a:cubicBezTo>
                    <a:pt x="367" y="467"/>
                    <a:pt x="400" y="467"/>
                    <a:pt x="434" y="467"/>
                  </a:cubicBezTo>
                  <a:cubicBezTo>
                    <a:pt x="467" y="467"/>
                    <a:pt x="500" y="467"/>
                    <a:pt x="500" y="500"/>
                  </a:cubicBezTo>
                  <a:cubicBezTo>
                    <a:pt x="534" y="500"/>
                    <a:pt x="567" y="567"/>
                    <a:pt x="567" y="600"/>
                  </a:cubicBezTo>
                  <a:cubicBezTo>
                    <a:pt x="567" y="667"/>
                    <a:pt x="567" y="734"/>
                    <a:pt x="567" y="801"/>
                  </a:cubicBezTo>
                  <a:lnTo>
                    <a:pt x="567" y="1534"/>
                  </a:lnTo>
                  <a:cubicBezTo>
                    <a:pt x="567" y="1568"/>
                    <a:pt x="601" y="1568"/>
                    <a:pt x="634" y="1568"/>
                  </a:cubicBezTo>
                  <a:cubicBezTo>
                    <a:pt x="667" y="1568"/>
                    <a:pt x="701" y="1534"/>
                    <a:pt x="667" y="1501"/>
                  </a:cubicBezTo>
                  <a:lnTo>
                    <a:pt x="667" y="767"/>
                  </a:lnTo>
                  <a:cubicBezTo>
                    <a:pt x="667" y="667"/>
                    <a:pt x="667" y="600"/>
                    <a:pt x="667" y="534"/>
                  </a:cubicBezTo>
                  <a:cubicBezTo>
                    <a:pt x="701" y="467"/>
                    <a:pt x="701" y="400"/>
                    <a:pt x="734" y="367"/>
                  </a:cubicBezTo>
                  <a:cubicBezTo>
                    <a:pt x="767" y="300"/>
                    <a:pt x="801" y="267"/>
                    <a:pt x="801" y="234"/>
                  </a:cubicBezTo>
                  <a:cubicBezTo>
                    <a:pt x="834" y="200"/>
                    <a:pt x="867" y="200"/>
                    <a:pt x="901" y="167"/>
                  </a:cubicBezTo>
                  <a:cubicBezTo>
                    <a:pt x="934" y="167"/>
                    <a:pt x="934" y="133"/>
                    <a:pt x="967" y="133"/>
                  </a:cubicBezTo>
                  <a:cubicBezTo>
                    <a:pt x="1001" y="133"/>
                    <a:pt x="1034" y="167"/>
                    <a:pt x="1068" y="167"/>
                  </a:cubicBezTo>
                  <a:cubicBezTo>
                    <a:pt x="1068" y="200"/>
                    <a:pt x="1101" y="234"/>
                    <a:pt x="1101" y="267"/>
                  </a:cubicBezTo>
                  <a:cubicBezTo>
                    <a:pt x="1101" y="334"/>
                    <a:pt x="1101" y="400"/>
                    <a:pt x="1101" y="500"/>
                  </a:cubicBezTo>
                  <a:lnTo>
                    <a:pt x="1101" y="1234"/>
                  </a:lnTo>
                  <a:cubicBezTo>
                    <a:pt x="1101" y="1268"/>
                    <a:pt x="1134" y="1268"/>
                    <a:pt x="1134" y="1268"/>
                  </a:cubicBezTo>
                  <a:lnTo>
                    <a:pt x="1168" y="1268"/>
                  </a:lnTo>
                  <a:cubicBezTo>
                    <a:pt x="1201" y="1234"/>
                    <a:pt x="1201" y="1201"/>
                    <a:pt x="1201" y="1201"/>
                  </a:cubicBezTo>
                  <a:lnTo>
                    <a:pt x="1201" y="400"/>
                  </a:lnTo>
                  <a:cubicBezTo>
                    <a:pt x="1201" y="334"/>
                    <a:pt x="1201" y="267"/>
                    <a:pt x="1201" y="167"/>
                  </a:cubicBezTo>
                  <a:cubicBezTo>
                    <a:pt x="1168" y="133"/>
                    <a:pt x="1168" y="67"/>
                    <a:pt x="1134" y="33"/>
                  </a:cubicBezTo>
                  <a:cubicBezTo>
                    <a:pt x="1101" y="0"/>
                    <a:pt x="1068" y="0"/>
                    <a:pt x="10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695;p54">
              <a:extLst>
                <a:ext uri="{FF2B5EF4-FFF2-40B4-BE49-F238E27FC236}">
                  <a16:creationId xmlns:a16="http://schemas.microsoft.com/office/drawing/2014/main" id="{F806EC2D-C151-408E-9B03-0BA7435B58D4}"/>
                </a:ext>
              </a:extLst>
            </p:cNvPr>
            <p:cNvSpPr/>
            <p:nvPr/>
          </p:nvSpPr>
          <p:spPr>
            <a:xfrm>
              <a:off x="3084050" y="2106950"/>
              <a:ext cx="19200" cy="55075"/>
            </a:xfrm>
            <a:custGeom>
              <a:avLst/>
              <a:gdLst/>
              <a:ahLst/>
              <a:cxnLst/>
              <a:rect l="l" t="t" r="r" b="b"/>
              <a:pathLst>
                <a:path w="768" h="2203" extrusionOk="0">
                  <a:moveTo>
                    <a:pt x="734" y="1"/>
                  </a:moveTo>
                  <a:lnTo>
                    <a:pt x="701" y="34"/>
                  </a:lnTo>
                  <a:lnTo>
                    <a:pt x="667" y="34"/>
                  </a:lnTo>
                  <a:cubicBezTo>
                    <a:pt x="667" y="67"/>
                    <a:pt x="667" y="67"/>
                    <a:pt x="667" y="67"/>
                  </a:cubicBezTo>
                  <a:lnTo>
                    <a:pt x="367" y="1301"/>
                  </a:lnTo>
                  <a:lnTo>
                    <a:pt x="100" y="401"/>
                  </a:lnTo>
                  <a:lnTo>
                    <a:pt x="67" y="401"/>
                  </a:lnTo>
                  <a:lnTo>
                    <a:pt x="33" y="434"/>
                  </a:lnTo>
                  <a:lnTo>
                    <a:pt x="0" y="468"/>
                  </a:lnTo>
                  <a:cubicBezTo>
                    <a:pt x="0" y="468"/>
                    <a:pt x="0" y="501"/>
                    <a:pt x="0" y="501"/>
                  </a:cubicBezTo>
                  <a:cubicBezTo>
                    <a:pt x="0" y="534"/>
                    <a:pt x="0" y="534"/>
                    <a:pt x="0" y="568"/>
                  </a:cubicBezTo>
                  <a:lnTo>
                    <a:pt x="334" y="1568"/>
                  </a:lnTo>
                  <a:lnTo>
                    <a:pt x="200" y="2102"/>
                  </a:lnTo>
                  <a:lnTo>
                    <a:pt x="200" y="2169"/>
                  </a:lnTo>
                  <a:cubicBezTo>
                    <a:pt x="200" y="2169"/>
                    <a:pt x="200" y="2202"/>
                    <a:pt x="200" y="2202"/>
                  </a:cubicBezTo>
                  <a:lnTo>
                    <a:pt x="267" y="2202"/>
                  </a:lnTo>
                  <a:lnTo>
                    <a:pt x="300" y="2169"/>
                  </a:lnTo>
                  <a:lnTo>
                    <a:pt x="300" y="2135"/>
                  </a:lnTo>
                  <a:lnTo>
                    <a:pt x="767" y="101"/>
                  </a:lnTo>
                  <a:lnTo>
                    <a:pt x="767" y="34"/>
                  </a:lnTo>
                  <a:cubicBezTo>
                    <a:pt x="767" y="34"/>
                    <a:pt x="767" y="1"/>
                    <a:pt x="7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696;p54">
              <a:extLst>
                <a:ext uri="{FF2B5EF4-FFF2-40B4-BE49-F238E27FC236}">
                  <a16:creationId xmlns:a16="http://schemas.microsoft.com/office/drawing/2014/main" id="{34C06BD4-DDBC-4785-8E5F-265FF0E9CE6F}"/>
                </a:ext>
              </a:extLst>
            </p:cNvPr>
            <p:cNvSpPr/>
            <p:nvPr/>
          </p:nvSpPr>
          <p:spPr>
            <a:xfrm>
              <a:off x="3109050" y="2096950"/>
              <a:ext cx="19225" cy="53400"/>
            </a:xfrm>
            <a:custGeom>
              <a:avLst/>
              <a:gdLst/>
              <a:ahLst/>
              <a:cxnLst/>
              <a:rect l="l" t="t" r="r" b="b"/>
              <a:pathLst>
                <a:path w="769" h="2136" extrusionOk="0">
                  <a:moveTo>
                    <a:pt x="501" y="167"/>
                  </a:moveTo>
                  <a:cubicBezTo>
                    <a:pt x="535" y="167"/>
                    <a:pt x="568" y="200"/>
                    <a:pt x="568" y="234"/>
                  </a:cubicBezTo>
                  <a:cubicBezTo>
                    <a:pt x="601" y="267"/>
                    <a:pt x="635" y="300"/>
                    <a:pt x="635" y="367"/>
                  </a:cubicBezTo>
                  <a:cubicBezTo>
                    <a:pt x="635" y="401"/>
                    <a:pt x="635" y="467"/>
                    <a:pt x="635" y="534"/>
                  </a:cubicBezTo>
                  <a:lnTo>
                    <a:pt x="635" y="667"/>
                  </a:lnTo>
                  <a:cubicBezTo>
                    <a:pt x="635" y="734"/>
                    <a:pt x="635" y="801"/>
                    <a:pt x="635" y="868"/>
                  </a:cubicBezTo>
                  <a:cubicBezTo>
                    <a:pt x="601" y="934"/>
                    <a:pt x="601" y="1001"/>
                    <a:pt x="568" y="1068"/>
                  </a:cubicBezTo>
                  <a:cubicBezTo>
                    <a:pt x="568" y="1101"/>
                    <a:pt x="535" y="1168"/>
                    <a:pt x="501" y="1201"/>
                  </a:cubicBezTo>
                  <a:cubicBezTo>
                    <a:pt x="468" y="1268"/>
                    <a:pt x="434" y="1301"/>
                    <a:pt x="368" y="1335"/>
                  </a:cubicBezTo>
                  <a:cubicBezTo>
                    <a:pt x="334" y="1335"/>
                    <a:pt x="301" y="1368"/>
                    <a:pt x="268" y="1368"/>
                  </a:cubicBezTo>
                  <a:cubicBezTo>
                    <a:pt x="201" y="1335"/>
                    <a:pt x="201" y="1335"/>
                    <a:pt x="168" y="1301"/>
                  </a:cubicBezTo>
                  <a:cubicBezTo>
                    <a:pt x="134" y="1268"/>
                    <a:pt x="134" y="1234"/>
                    <a:pt x="101" y="1201"/>
                  </a:cubicBezTo>
                  <a:cubicBezTo>
                    <a:pt x="101" y="1134"/>
                    <a:pt x="101" y="1101"/>
                    <a:pt x="101" y="1034"/>
                  </a:cubicBezTo>
                  <a:lnTo>
                    <a:pt x="101" y="834"/>
                  </a:lnTo>
                  <a:lnTo>
                    <a:pt x="68" y="834"/>
                  </a:lnTo>
                  <a:cubicBezTo>
                    <a:pt x="101" y="767"/>
                    <a:pt x="101" y="701"/>
                    <a:pt x="101" y="667"/>
                  </a:cubicBezTo>
                  <a:cubicBezTo>
                    <a:pt x="134" y="601"/>
                    <a:pt x="134" y="534"/>
                    <a:pt x="168" y="467"/>
                  </a:cubicBezTo>
                  <a:cubicBezTo>
                    <a:pt x="201" y="434"/>
                    <a:pt x="201" y="367"/>
                    <a:pt x="234" y="334"/>
                  </a:cubicBezTo>
                  <a:cubicBezTo>
                    <a:pt x="268" y="267"/>
                    <a:pt x="334" y="234"/>
                    <a:pt x="368" y="200"/>
                  </a:cubicBezTo>
                  <a:cubicBezTo>
                    <a:pt x="401" y="167"/>
                    <a:pt x="468" y="167"/>
                    <a:pt x="501" y="167"/>
                  </a:cubicBezTo>
                  <a:close/>
                  <a:moveTo>
                    <a:pt x="568" y="0"/>
                  </a:moveTo>
                  <a:cubicBezTo>
                    <a:pt x="501" y="0"/>
                    <a:pt x="434" y="0"/>
                    <a:pt x="401" y="34"/>
                  </a:cubicBezTo>
                  <a:cubicBezTo>
                    <a:pt x="301" y="67"/>
                    <a:pt x="234" y="134"/>
                    <a:pt x="201" y="200"/>
                  </a:cubicBezTo>
                  <a:cubicBezTo>
                    <a:pt x="168" y="267"/>
                    <a:pt x="134" y="334"/>
                    <a:pt x="101" y="434"/>
                  </a:cubicBezTo>
                  <a:lnTo>
                    <a:pt x="101" y="300"/>
                  </a:lnTo>
                  <a:cubicBezTo>
                    <a:pt x="101" y="267"/>
                    <a:pt x="68" y="267"/>
                    <a:pt x="68" y="267"/>
                  </a:cubicBezTo>
                  <a:lnTo>
                    <a:pt x="34" y="267"/>
                  </a:lnTo>
                  <a:cubicBezTo>
                    <a:pt x="1" y="267"/>
                    <a:pt x="1" y="300"/>
                    <a:pt x="1" y="334"/>
                  </a:cubicBezTo>
                  <a:lnTo>
                    <a:pt x="1" y="2102"/>
                  </a:lnTo>
                  <a:cubicBezTo>
                    <a:pt x="1" y="2135"/>
                    <a:pt x="1" y="2135"/>
                    <a:pt x="34" y="2135"/>
                  </a:cubicBezTo>
                  <a:lnTo>
                    <a:pt x="68" y="2135"/>
                  </a:lnTo>
                  <a:cubicBezTo>
                    <a:pt x="68" y="2135"/>
                    <a:pt x="101" y="2102"/>
                    <a:pt x="101" y="2068"/>
                  </a:cubicBezTo>
                  <a:lnTo>
                    <a:pt x="101" y="1435"/>
                  </a:lnTo>
                  <a:cubicBezTo>
                    <a:pt x="134" y="1468"/>
                    <a:pt x="168" y="1501"/>
                    <a:pt x="201" y="1501"/>
                  </a:cubicBezTo>
                  <a:cubicBezTo>
                    <a:pt x="220" y="1511"/>
                    <a:pt x="240" y="1515"/>
                    <a:pt x="260" y="1515"/>
                  </a:cubicBezTo>
                  <a:cubicBezTo>
                    <a:pt x="307" y="1515"/>
                    <a:pt x="354" y="1492"/>
                    <a:pt x="401" y="1468"/>
                  </a:cubicBezTo>
                  <a:cubicBezTo>
                    <a:pt x="434" y="1435"/>
                    <a:pt x="501" y="1368"/>
                    <a:pt x="568" y="1335"/>
                  </a:cubicBezTo>
                  <a:cubicBezTo>
                    <a:pt x="601" y="1268"/>
                    <a:pt x="635" y="1201"/>
                    <a:pt x="668" y="1101"/>
                  </a:cubicBezTo>
                  <a:cubicBezTo>
                    <a:pt x="701" y="1034"/>
                    <a:pt x="701" y="968"/>
                    <a:pt x="735" y="868"/>
                  </a:cubicBezTo>
                  <a:cubicBezTo>
                    <a:pt x="768" y="801"/>
                    <a:pt x="768" y="701"/>
                    <a:pt x="768" y="634"/>
                  </a:cubicBezTo>
                  <a:lnTo>
                    <a:pt x="768" y="467"/>
                  </a:lnTo>
                  <a:cubicBezTo>
                    <a:pt x="735" y="401"/>
                    <a:pt x="735" y="300"/>
                    <a:pt x="735" y="234"/>
                  </a:cubicBezTo>
                  <a:cubicBezTo>
                    <a:pt x="701" y="200"/>
                    <a:pt x="701" y="134"/>
                    <a:pt x="668" y="67"/>
                  </a:cubicBezTo>
                  <a:cubicBezTo>
                    <a:pt x="635" y="34"/>
                    <a:pt x="601" y="0"/>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697;p54">
              <a:extLst>
                <a:ext uri="{FF2B5EF4-FFF2-40B4-BE49-F238E27FC236}">
                  <a16:creationId xmlns:a16="http://schemas.microsoft.com/office/drawing/2014/main" id="{93D636B2-81AD-418D-BDEC-DD014BF56148}"/>
                </a:ext>
              </a:extLst>
            </p:cNvPr>
            <p:cNvSpPr/>
            <p:nvPr/>
          </p:nvSpPr>
          <p:spPr>
            <a:xfrm>
              <a:off x="3131575" y="2082775"/>
              <a:ext cx="17525" cy="40050"/>
            </a:xfrm>
            <a:custGeom>
              <a:avLst/>
              <a:gdLst/>
              <a:ahLst/>
              <a:cxnLst/>
              <a:rect l="l" t="t" r="r" b="b"/>
              <a:pathLst>
                <a:path w="701" h="1602" extrusionOk="0">
                  <a:moveTo>
                    <a:pt x="601" y="634"/>
                  </a:moveTo>
                  <a:lnTo>
                    <a:pt x="601" y="734"/>
                  </a:lnTo>
                  <a:cubicBezTo>
                    <a:pt x="601" y="801"/>
                    <a:pt x="601" y="901"/>
                    <a:pt x="601" y="968"/>
                  </a:cubicBezTo>
                  <a:cubicBezTo>
                    <a:pt x="568" y="1034"/>
                    <a:pt x="568" y="1101"/>
                    <a:pt x="534" y="1168"/>
                  </a:cubicBezTo>
                  <a:cubicBezTo>
                    <a:pt x="501" y="1201"/>
                    <a:pt x="467" y="1268"/>
                    <a:pt x="434" y="1301"/>
                  </a:cubicBezTo>
                  <a:cubicBezTo>
                    <a:pt x="401" y="1334"/>
                    <a:pt x="367" y="1368"/>
                    <a:pt x="334" y="1401"/>
                  </a:cubicBezTo>
                  <a:lnTo>
                    <a:pt x="234" y="1401"/>
                  </a:lnTo>
                  <a:cubicBezTo>
                    <a:pt x="217" y="1418"/>
                    <a:pt x="201" y="1426"/>
                    <a:pt x="188" y="1426"/>
                  </a:cubicBezTo>
                  <a:cubicBezTo>
                    <a:pt x="176" y="1426"/>
                    <a:pt x="167" y="1418"/>
                    <a:pt x="167" y="1401"/>
                  </a:cubicBezTo>
                  <a:cubicBezTo>
                    <a:pt x="134" y="1401"/>
                    <a:pt x="101" y="1401"/>
                    <a:pt x="101" y="1368"/>
                  </a:cubicBezTo>
                  <a:cubicBezTo>
                    <a:pt x="101" y="1334"/>
                    <a:pt x="101" y="1301"/>
                    <a:pt x="101" y="1268"/>
                  </a:cubicBezTo>
                  <a:cubicBezTo>
                    <a:pt x="134" y="1068"/>
                    <a:pt x="234" y="901"/>
                    <a:pt x="401" y="834"/>
                  </a:cubicBezTo>
                  <a:lnTo>
                    <a:pt x="601" y="634"/>
                  </a:lnTo>
                  <a:close/>
                  <a:moveTo>
                    <a:pt x="568" y="0"/>
                  </a:moveTo>
                  <a:cubicBezTo>
                    <a:pt x="501" y="34"/>
                    <a:pt x="434" y="34"/>
                    <a:pt x="401" y="67"/>
                  </a:cubicBezTo>
                  <a:cubicBezTo>
                    <a:pt x="334" y="100"/>
                    <a:pt x="267" y="134"/>
                    <a:pt x="234" y="200"/>
                  </a:cubicBezTo>
                  <a:cubicBezTo>
                    <a:pt x="201" y="234"/>
                    <a:pt x="167" y="300"/>
                    <a:pt x="134" y="334"/>
                  </a:cubicBezTo>
                  <a:cubicBezTo>
                    <a:pt x="134" y="400"/>
                    <a:pt x="101" y="434"/>
                    <a:pt x="101" y="467"/>
                  </a:cubicBezTo>
                  <a:cubicBezTo>
                    <a:pt x="67" y="501"/>
                    <a:pt x="67" y="567"/>
                    <a:pt x="101" y="567"/>
                  </a:cubicBezTo>
                  <a:lnTo>
                    <a:pt x="101" y="634"/>
                  </a:lnTo>
                  <a:lnTo>
                    <a:pt x="134" y="634"/>
                  </a:lnTo>
                  <a:cubicBezTo>
                    <a:pt x="134" y="601"/>
                    <a:pt x="167" y="601"/>
                    <a:pt x="167" y="601"/>
                  </a:cubicBezTo>
                  <a:cubicBezTo>
                    <a:pt x="167" y="567"/>
                    <a:pt x="167" y="567"/>
                    <a:pt x="167" y="534"/>
                  </a:cubicBezTo>
                  <a:cubicBezTo>
                    <a:pt x="167" y="501"/>
                    <a:pt x="201" y="434"/>
                    <a:pt x="234" y="367"/>
                  </a:cubicBezTo>
                  <a:cubicBezTo>
                    <a:pt x="267" y="334"/>
                    <a:pt x="334" y="267"/>
                    <a:pt x="367" y="234"/>
                  </a:cubicBezTo>
                  <a:cubicBezTo>
                    <a:pt x="467" y="200"/>
                    <a:pt x="534" y="200"/>
                    <a:pt x="568" y="200"/>
                  </a:cubicBezTo>
                  <a:cubicBezTo>
                    <a:pt x="601" y="267"/>
                    <a:pt x="634" y="334"/>
                    <a:pt x="601" y="400"/>
                  </a:cubicBezTo>
                  <a:lnTo>
                    <a:pt x="601" y="501"/>
                  </a:lnTo>
                  <a:lnTo>
                    <a:pt x="334" y="701"/>
                  </a:lnTo>
                  <a:cubicBezTo>
                    <a:pt x="301" y="767"/>
                    <a:pt x="234" y="801"/>
                    <a:pt x="201" y="834"/>
                  </a:cubicBezTo>
                  <a:cubicBezTo>
                    <a:pt x="167" y="901"/>
                    <a:pt x="134" y="934"/>
                    <a:pt x="101" y="1001"/>
                  </a:cubicBezTo>
                  <a:cubicBezTo>
                    <a:pt x="67" y="1034"/>
                    <a:pt x="34" y="1101"/>
                    <a:pt x="34" y="1168"/>
                  </a:cubicBezTo>
                  <a:cubicBezTo>
                    <a:pt x="0" y="1201"/>
                    <a:pt x="0" y="1268"/>
                    <a:pt x="0" y="1334"/>
                  </a:cubicBezTo>
                  <a:cubicBezTo>
                    <a:pt x="0" y="1368"/>
                    <a:pt x="0" y="1435"/>
                    <a:pt x="34" y="1468"/>
                  </a:cubicBezTo>
                  <a:cubicBezTo>
                    <a:pt x="34" y="1501"/>
                    <a:pt x="67" y="1535"/>
                    <a:pt x="101" y="1568"/>
                  </a:cubicBezTo>
                  <a:cubicBezTo>
                    <a:pt x="134" y="1568"/>
                    <a:pt x="167" y="1601"/>
                    <a:pt x="201" y="1601"/>
                  </a:cubicBezTo>
                  <a:cubicBezTo>
                    <a:pt x="234" y="1601"/>
                    <a:pt x="267" y="1568"/>
                    <a:pt x="301" y="1535"/>
                  </a:cubicBezTo>
                  <a:cubicBezTo>
                    <a:pt x="367" y="1535"/>
                    <a:pt x="401" y="1501"/>
                    <a:pt x="434" y="1468"/>
                  </a:cubicBezTo>
                  <a:cubicBezTo>
                    <a:pt x="467" y="1435"/>
                    <a:pt x="501" y="1401"/>
                    <a:pt x="501" y="1368"/>
                  </a:cubicBezTo>
                  <a:cubicBezTo>
                    <a:pt x="534" y="1334"/>
                    <a:pt x="568" y="1301"/>
                    <a:pt x="568" y="1268"/>
                  </a:cubicBezTo>
                  <a:cubicBezTo>
                    <a:pt x="601" y="1234"/>
                    <a:pt x="601" y="1201"/>
                    <a:pt x="601" y="1168"/>
                  </a:cubicBezTo>
                  <a:lnTo>
                    <a:pt x="601" y="1301"/>
                  </a:lnTo>
                  <a:cubicBezTo>
                    <a:pt x="601" y="1301"/>
                    <a:pt x="634" y="1334"/>
                    <a:pt x="668" y="1334"/>
                  </a:cubicBezTo>
                  <a:lnTo>
                    <a:pt x="668" y="1301"/>
                  </a:lnTo>
                  <a:cubicBezTo>
                    <a:pt x="701" y="1268"/>
                    <a:pt x="701" y="1234"/>
                    <a:pt x="701" y="1201"/>
                  </a:cubicBezTo>
                  <a:lnTo>
                    <a:pt x="701" y="334"/>
                  </a:lnTo>
                  <a:cubicBezTo>
                    <a:pt x="701" y="300"/>
                    <a:pt x="701" y="234"/>
                    <a:pt x="701" y="200"/>
                  </a:cubicBezTo>
                  <a:cubicBezTo>
                    <a:pt x="701" y="134"/>
                    <a:pt x="701" y="100"/>
                    <a:pt x="668" y="67"/>
                  </a:cubicBezTo>
                  <a:cubicBezTo>
                    <a:pt x="634" y="34"/>
                    <a:pt x="601" y="34"/>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698;p54">
              <a:extLst>
                <a:ext uri="{FF2B5EF4-FFF2-40B4-BE49-F238E27FC236}">
                  <a16:creationId xmlns:a16="http://schemas.microsoft.com/office/drawing/2014/main" id="{93D339CA-33E0-49C4-8C76-2814C4E8C6EE}"/>
                </a:ext>
              </a:extLst>
            </p:cNvPr>
            <p:cNvSpPr/>
            <p:nvPr/>
          </p:nvSpPr>
          <p:spPr>
            <a:xfrm>
              <a:off x="3154925" y="2066925"/>
              <a:ext cx="19200" cy="55900"/>
            </a:xfrm>
            <a:custGeom>
              <a:avLst/>
              <a:gdLst/>
              <a:ahLst/>
              <a:cxnLst/>
              <a:rect l="l" t="t" r="r" b="b"/>
              <a:pathLst>
                <a:path w="768" h="2236" extrusionOk="0">
                  <a:moveTo>
                    <a:pt x="534" y="267"/>
                  </a:moveTo>
                  <a:cubicBezTo>
                    <a:pt x="568" y="301"/>
                    <a:pt x="601" y="301"/>
                    <a:pt x="601" y="334"/>
                  </a:cubicBezTo>
                  <a:cubicBezTo>
                    <a:pt x="634" y="367"/>
                    <a:pt x="668" y="401"/>
                    <a:pt x="668" y="467"/>
                  </a:cubicBezTo>
                  <a:cubicBezTo>
                    <a:pt x="668" y="501"/>
                    <a:pt x="668" y="567"/>
                    <a:pt x="668" y="601"/>
                  </a:cubicBezTo>
                  <a:lnTo>
                    <a:pt x="668" y="668"/>
                  </a:lnTo>
                  <a:cubicBezTo>
                    <a:pt x="668" y="668"/>
                    <a:pt x="668" y="668"/>
                    <a:pt x="668" y="701"/>
                  </a:cubicBezTo>
                  <a:lnTo>
                    <a:pt x="668" y="801"/>
                  </a:lnTo>
                  <a:cubicBezTo>
                    <a:pt x="668" y="934"/>
                    <a:pt x="668" y="1034"/>
                    <a:pt x="601" y="1168"/>
                  </a:cubicBezTo>
                  <a:cubicBezTo>
                    <a:pt x="601" y="1201"/>
                    <a:pt x="568" y="1268"/>
                    <a:pt x="534" y="1301"/>
                  </a:cubicBezTo>
                  <a:cubicBezTo>
                    <a:pt x="501" y="1368"/>
                    <a:pt x="467" y="1401"/>
                    <a:pt x="401" y="1435"/>
                  </a:cubicBezTo>
                  <a:cubicBezTo>
                    <a:pt x="367" y="1468"/>
                    <a:pt x="334" y="1468"/>
                    <a:pt x="267" y="1468"/>
                  </a:cubicBezTo>
                  <a:cubicBezTo>
                    <a:pt x="234" y="1468"/>
                    <a:pt x="201" y="1435"/>
                    <a:pt x="201" y="1401"/>
                  </a:cubicBezTo>
                  <a:cubicBezTo>
                    <a:pt x="167" y="1368"/>
                    <a:pt x="167" y="1335"/>
                    <a:pt x="134" y="1268"/>
                  </a:cubicBezTo>
                  <a:cubicBezTo>
                    <a:pt x="134" y="1235"/>
                    <a:pt x="134" y="1168"/>
                    <a:pt x="134" y="1101"/>
                  </a:cubicBezTo>
                  <a:lnTo>
                    <a:pt x="134" y="968"/>
                  </a:lnTo>
                  <a:cubicBezTo>
                    <a:pt x="134" y="901"/>
                    <a:pt x="134" y="834"/>
                    <a:pt x="134" y="768"/>
                  </a:cubicBezTo>
                  <a:cubicBezTo>
                    <a:pt x="167" y="701"/>
                    <a:pt x="167" y="634"/>
                    <a:pt x="201" y="567"/>
                  </a:cubicBezTo>
                  <a:cubicBezTo>
                    <a:pt x="201" y="534"/>
                    <a:pt x="234" y="467"/>
                    <a:pt x="267" y="434"/>
                  </a:cubicBezTo>
                  <a:cubicBezTo>
                    <a:pt x="301" y="367"/>
                    <a:pt x="367" y="334"/>
                    <a:pt x="401" y="301"/>
                  </a:cubicBezTo>
                  <a:cubicBezTo>
                    <a:pt x="434" y="267"/>
                    <a:pt x="501" y="267"/>
                    <a:pt x="534" y="267"/>
                  </a:cubicBezTo>
                  <a:close/>
                  <a:moveTo>
                    <a:pt x="701" y="0"/>
                  </a:moveTo>
                  <a:cubicBezTo>
                    <a:pt x="668" y="34"/>
                    <a:pt x="668" y="34"/>
                    <a:pt x="668" y="34"/>
                  </a:cubicBezTo>
                  <a:cubicBezTo>
                    <a:pt x="668" y="67"/>
                    <a:pt x="668" y="100"/>
                    <a:pt x="668" y="100"/>
                  </a:cubicBezTo>
                  <a:lnTo>
                    <a:pt x="668" y="234"/>
                  </a:lnTo>
                  <a:cubicBezTo>
                    <a:pt x="634" y="167"/>
                    <a:pt x="601" y="167"/>
                    <a:pt x="568" y="134"/>
                  </a:cubicBezTo>
                  <a:cubicBezTo>
                    <a:pt x="501" y="134"/>
                    <a:pt x="434" y="134"/>
                    <a:pt x="367" y="167"/>
                  </a:cubicBezTo>
                  <a:cubicBezTo>
                    <a:pt x="301" y="234"/>
                    <a:pt x="267" y="267"/>
                    <a:pt x="201" y="334"/>
                  </a:cubicBezTo>
                  <a:cubicBezTo>
                    <a:pt x="167" y="401"/>
                    <a:pt x="134" y="467"/>
                    <a:pt x="101" y="534"/>
                  </a:cubicBezTo>
                  <a:cubicBezTo>
                    <a:pt x="67" y="634"/>
                    <a:pt x="34" y="701"/>
                    <a:pt x="34" y="801"/>
                  </a:cubicBezTo>
                  <a:cubicBezTo>
                    <a:pt x="34" y="868"/>
                    <a:pt x="0" y="934"/>
                    <a:pt x="0" y="1034"/>
                  </a:cubicBezTo>
                  <a:cubicBezTo>
                    <a:pt x="0" y="1068"/>
                    <a:pt x="0" y="1135"/>
                    <a:pt x="0" y="1201"/>
                  </a:cubicBezTo>
                  <a:cubicBezTo>
                    <a:pt x="0" y="1268"/>
                    <a:pt x="0" y="1335"/>
                    <a:pt x="0" y="1401"/>
                  </a:cubicBezTo>
                  <a:cubicBezTo>
                    <a:pt x="0" y="1468"/>
                    <a:pt x="34" y="1535"/>
                    <a:pt x="67" y="1568"/>
                  </a:cubicBezTo>
                  <a:cubicBezTo>
                    <a:pt x="101" y="1602"/>
                    <a:pt x="134" y="1635"/>
                    <a:pt x="167" y="1668"/>
                  </a:cubicBezTo>
                  <a:cubicBezTo>
                    <a:pt x="234" y="1668"/>
                    <a:pt x="301" y="1668"/>
                    <a:pt x="367" y="1602"/>
                  </a:cubicBezTo>
                  <a:cubicBezTo>
                    <a:pt x="434" y="1568"/>
                    <a:pt x="467" y="1535"/>
                    <a:pt x="534" y="1468"/>
                  </a:cubicBezTo>
                  <a:cubicBezTo>
                    <a:pt x="568" y="1401"/>
                    <a:pt x="601" y="1335"/>
                    <a:pt x="634" y="1235"/>
                  </a:cubicBezTo>
                  <a:lnTo>
                    <a:pt x="634" y="1435"/>
                  </a:lnTo>
                  <a:cubicBezTo>
                    <a:pt x="634" y="1501"/>
                    <a:pt x="634" y="1568"/>
                    <a:pt x="634" y="1635"/>
                  </a:cubicBezTo>
                  <a:cubicBezTo>
                    <a:pt x="634" y="1702"/>
                    <a:pt x="601" y="1768"/>
                    <a:pt x="568" y="1802"/>
                  </a:cubicBezTo>
                  <a:cubicBezTo>
                    <a:pt x="568" y="1868"/>
                    <a:pt x="534" y="1902"/>
                    <a:pt x="501" y="1935"/>
                  </a:cubicBezTo>
                  <a:cubicBezTo>
                    <a:pt x="467" y="1968"/>
                    <a:pt x="401" y="2002"/>
                    <a:pt x="367" y="2035"/>
                  </a:cubicBezTo>
                  <a:cubicBezTo>
                    <a:pt x="334" y="2035"/>
                    <a:pt x="301" y="2069"/>
                    <a:pt x="267" y="2069"/>
                  </a:cubicBezTo>
                  <a:lnTo>
                    <a:pt x="201" y="2069"/>
                  </a:lnTo>
                  <a:cubicBezTo>
                    <a:pt x="167" y="2035"/>
                    <a:pt x="167" y="2035"/>
                    <a:pt x="134" y="2002"/>
                  </a:cubicBezTo>
                  <a:cubicBezTo>
                    <a:pt x="134" y="2002"/>
                    <a:pt x="134" y="1968"/>
                    <a:pt x="134" y="1935"/>
                  </a:cubicBezTo>
                  <a:lnTo>
                    <a:pt x="134" y="1902"/>
                  </a:lnTo>
                  <a:lnTo>
                    <a:pt x="67" y="1902"/>
                  </a:lnTo>
                  <a:cubicBezTo>
                    <a:pt x="34" y="1902"/>
                    <a:pt x="34" y="1935"/>
                    <a:pt x="34" y="1935"/>
                  </a:cubicBezTo>
                  <a:cubicBezTo>
                    <a:pt x="34" y="1968"/>
                    <a:pt x="34" y="1968"/>
                    <a:pt x="34" y="2002"/>
                  </a:cubicBezTo>
                  <a:cubicBezTo>
                    <a:pt x="34" y="2035"/>
                    <a:pt x="34" y="2069"/>
                    <a:pt x="34" y="2102"/>
                  </a:cubicBezTo>
                  <a:cubicBezTo>
                    <a:pt x="67" y="2135"/>
                    <a:pt x="67" y="2169"/>
                    <a:pt x="101" y="2169"/>
                  </a:cubicBezTo>
                  <a:cubicBezTo>
                    <a:pt x="134" y="2202"/>
                    <a:pt x="167" y="2235"/>
                    <a:pt x="201" y="2235"/>
                  </a:cubicBezTo>
                  <a:cubicBezTo>
                    <a:pt x="267" y="2235"/>
                    <a:pt x="334" y="2202"/>
                    <a:pt x="401" y="2169"/>
                  </a:cubicBezTo>
                  <a:cubicBezTo>
                    <a:pt x="467" y="2135"/>
                    <a:pt x="534" y="2069"/>
                    <a:pt x="568" y="2002"/>
                  </a:cubicBezTo>
                  <a:cubicBezTo>
                    <a:pt x="634" y="1968"/>
                    <a:pt x="668" y="1902"/>
                    <a:pt x="701" y="1835"/>
                  </a:cubicBezTo>
                  <a:cubicBezTo>
                    <a:pt x="734" y="1735"/>
                    <a:pt x="734" y="1668"/>
                    <a:pt x="768" y="1602"/>
                  </a:cubicBezTo>
                  <a:cubicBezTo>
                    <a:pt x="768" y="1501"/>
                    <a:pt x="768" y="1435"/>
                    <a:pt x="768" y="1335"/>
                  </a:cubicBezTo>
                  <a:lnTo>
                    <a:pt x="768" y="67"/>
                  </a:lnTo>
                  <a:cubicBezTo>
                    <a:pt x="768" y="34"/>
                    <a:pt x="768" y="34"/>
                    <a:pt x="7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1699;p54">
              <a:extLst>
                <a:ext uri="{FF2B5EF4-FFF2-40B4-BE49-F238E27FC236}">
                  <a16:creationId xmlns:a16="http://schemas.microsoft.com/office/drawing/2014/main" id="{1339AC40-6A89-41AB-A634-88EA1EC51641}"/>
                </a:ext>
              </a:extLst>
            </p:cNvPr>
            <p:cNvSpPr/>
            <p:nvPr/>
          </p:nvSpPr>
          <p:spPr>
            <a:xfrm>
              <a:off x="3179950" y="2055675"/>
              <a:ext cx="19200" cy="37950"/>
            </a:xfrm>
            <a:custGeom>
              <a:avLst/>
              <a:gdLst/>
              <a:ahLst/>
              <a:cxnLst/>
              <a:rect l="l" t="t" r="r" b="b"/>
              <a:pathLst>
                <a:path w="768" h="1518" extrusionOk="0">
                  <a:moveTo>
                    <a:pt x="501" y="184"/>
                  </a:moveTo>
                  <a:cubicBezTo>
                    <a:pt x="534" y="184"/>
                    <a:pt x="567" y="217"/>
                    <a:pt x="601" y="217"/>
                  </a:cubicBezTo>
                  <a:cubicBezTo>
                    <a:pt x="601" y="250"/>
                    <a:pt x="634" y="317"/>
                    <a:pt x="634" y="350"/>
                  </a:cubicBezTo>
                  <a:cubicBezTo>
                    <a:pt x="667" y="417"/>
                    <a:pt x="667" y="450"/>
                    <a:pt x="667" y="517"/>
                  </a:cubicBezTo>
                  <a:lnTo>
                    <a:pt x="134" y="831"/>
                  </a:lnTo>
                  <a:cubicBezTo>
                    <a:pt x="134" y="771"/>
                    <a:pt x="134" y="711"/>
                    <a:pt x="134" y="651"/>
                  </a:cubicBezTo>
                  <a:cubicBezTo>
                    <a:pt x="134" y="584"/>
                    <a:pt x="167" y="517"/>
                    <a:pt x="200" y="450"/>
                  </a:cubicBezTo>
                  <a:cubicBezTo>
                    <a:pt x="200" y="417"/>
                    <a:pt x="234" y="350"/>
                    <a:pt x="267" y="317"/>
                  </a:cubicBezTo>
                  <a:cubicBezTo>
                    <a:pt x="300" y="284"/>
                    <a:pt x="334" y="250"/>
                    <a:pt x="400" y="217"/>
                  </a:cubicBezTo>
                  <a:cubicBezTo>
                    <a:pt x="434" y="184"/>
                    <a:pt x="467" y="184"/>
                    <a:pt x="501" y="184"/>
                  </a:cubicBezTo>
                  <a:close/>
                  <a:moveTo>
                    <a:pt x="546" y="0"/>
                  </a:moveTo>
                  <a:cubicBezTo>
                    <a:pt x="501" y="0"/>
                    <a:pt x="450" y="17"/>
                    <a:pt x="400" y="50"/>
                  </a:cubicBezTo>
                  <a:cubicBezTo>
                    <a:pt x="334" y="83"/>
                    <a:pt x="267" y="117"/>
                    <a:pt x="234" y="184"/>
                  </a:cubicBezTo>
                  <a:cubicBezTo>
                    <a:pt x="200" y="250"/>
                    <a:pt x="134" y="317"/>
                    <a:pt x="134" y="384"/>
                  </a:cubicBezTo>
                  <a:cubicBezTo>
                    <a:pt x="100" y="450"/>
                    <a:pt x="67" y="517"/>
                    <a:pt x="34" y="617"/>
                  </a:cubicBezTo>
                  <a:cubicBezTo>
                    <a:pt x="34" y="684"/>
                    <a:pt x="0" y="784"/>
                    <a:pt x="0" y="884"/>
                  </a:cubicBezTo>
                  <a:cubicBezTo>
                    <a:pt x="0" y="917"/>
                    <a:pt x="0" y="951"/>
                    <a:pt x="0" y="984"/>
                  </a:cubicBezTo>
                  <a:cubicBezTo>
                    <a:pt x="0" y="1017"/>
                    <a:pt x="0" y="1051"/>
                    <a:pt x="0" y="1084"/>
                  </a:cubicBezTo>
                  <a:cubicBezTo>
                    <a:pt x="0" y="1151"/>
                    <a:pt x="0" y="1251"/>
                    <a:pt x="34" y="1318"/>
                  </a:cubicBezTo>
                  <a:cubicBezTo>
                    <a:pt x="34" y="1351"/>
                    <a:pt x="67" y="1418"/>
                    <a:pt x="100" y="1451"/>
                  </a:cubicBezTo>
                  <a:cubicBezTo>
                    <a:pt x="134" y="1484"/>
                    <a:pt x="167" y="1518"/>
                    <a:pt x="200" y="1518"/>
                  </a:cubicBezTo>
                  <a:cubicBezTo>
                    <a:pt x="267" y="1518"/>
                    <a:pt x="334" y="1518"/>
                    <a:pt x="367" y="1484"/>
                  </a:cubicBezTo>
                  <a:cubicBezTo>
                    <a:pt x="434" y="1451"/>
                    <a:pt x="467" y="1418"/>
                    <a:pt x="501" y="1351"/>
                  </a:cubicBezTo>
                  <a:cubicBezTo>
                    <a:pt x="567" y="1318"/>
                    <a:pt x="601" y="1251"/>
                    <a:pt x="634" y="1218"/>
                  </a:cubicBezTo>
                  <a:cubicBezTo>
                    <a:pt x="634" y="1151"/>
                    <a:pt x="667" y="1118"/>
                    <a:pt x="701" y="1051"/>
                  </a:cubicBezTo>
                  <a:cubicBezTo>
                    <a:pt x="701" y="1017"/>
                    <a:pt x="701" y="984"/>
                    <a:pt x="734" y="951"/>
                  </a:cubicBezTo>
                  <a:cubicBezTo>
                    <a:pt x="734" y="951"/>
                    <a:pt x="734" y="917"/>
                    <a:pt x="734" y="917"/>
                  </a:cubicBezTo>
                  <a:lnTo>
                    <a:pt x="667" y="917"/>
                  </a:lnTo>
                  <a:cubicBezTo>
                    <a:pt x="667" y="917"/>
                    <a:pt x="634" y="917"/>
                    <a:pt x="634" y="951"/>
                  </a:cubicBezTo>
                  <a:cubicBezTo>
                    <a:pt x="634" y="951"/>
                    <a:pt x="634" y="984"/>
                    <a:pt x="601" y="984"/>
                  </a:cubicBezTo>
                  <a:lnTo>
                    <a:pt x="601" y="1051"/>
                  </a:lnTo>
                  <a:cubicBezTo>
                    <a:pt x="567" y="1084"/>
                    <a:pt x="567" y="1118"/>
                    <a:pt x="534" y="1151"/>
                  </a:cubicBezTo>
                  <a:cubicBezTo>
                    <a:pt x="534" y="1184"/>
                    <a:pt x="501" y="1218"/>
                    <a:pt x="467" y="1218"/>
                  </a:cubicBezTo>
                  <a:cubicBezTo>
                    <a:pt x="434" y="1251"/>
                    <a:pt x="400" y="1284"/>
                    <a:pt x="367" y="1318"/>
                  </a:cubicBezTo>
                  <a:cubicBezTo>
                    <a:pt x="345" y="1318"/>
                    <a:pt x="323" y="1332"/>
                    <a:pt x="300" y="1332"/>
                  </a:cubicBezTo>
                  <a:cubicBezTo>
                    <a:pt x="289" y="1332"/>
                    <a:pt x="278" y="1329"/>
                    <a:pt x="267" y="1318"/>
                  </a:cubicBezTo>
                  <a:cubicBezTo>
                    <a:pt x="234" y="1318"/>
                    <a:pt x="200" y="1318"/>
                    <a:pt x="167" y="1284"/>
                  </a:cubicBezTo>
                  <a:cubicBezTo>
                    <a:pt x="167" y="1251"/>
                    <a:pt x="134" y="1218"/>
                    <a:pt x="134" y="1151"/>
                  </a:cubicBezTo>
                  <a:cubicBezTo>
                    <a:pt x="134" y="1118"/>
                    <a:pt x="134" y="1051"/>
                    <a:pt x="134" y="984"/>
                  </a:cubicBezTo>
                  <a:lnTo>
                    <a:pt x="734" y="617"/>
                  </a:lnTo>
                  <a:cubicBezTo>
                    <a:pt x="734" y="617"/>
                    <a:pt x="767" y="584"/>
                    <a:pt x="767" y="584"/>
                  </a:cubicBezTo>
                  <a:cubicBezTo>
                    <a:pt x="767" y="584"/>
                    <a:pt x="767" y="550"/>
                    <a:pt x="767" y="550"/>
                  </a:cubicBezTo>
                  <a:lnTo>
                    <a:pt x="767" y="484"/>
                  </a:lnTo>
                  <a:cubicBezTo>
                    <a:pt x="767" y="350"/>
                    <a:pt x="734" y="184"/>
                    <a:pt x="667" y="50"/>
                  </a:cubicBezTo>
                  <a:cubicBezTo>
                    <a:pt x="634" y="17"/>
                    <a:pt x="592" y="0"/>
                    <a:pt x="54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1700;p54">
              <a:extLst>
                <a:ext uri="{FF2B5EF4-FFF2-40B4-BE49-F238E27FC236}">
                  <a16:creationId xmlns:a16="http://schemas.microsoft.com/office/drawing/2014/main" id="{7B67F734-B5AB-4C60-A602-05C1B83953B5}"/>
                </a:ext>
              </a:extLst>
            </p:cNvPr>
            <p:cNvSpPr/>
            <p:nvPr/>
          </p:nvSpPr>
          <p:spPr>
            <a:xfrm>
              <a:off x="3204125" y="2075250"/>
              <a:ext cx="4200" cy="7550"/>
            </a:xfrm>
            <a:custGeom>
              <a:avLst/>
              <a:gdLst/>
              <a:ahLst/>
              <a:cxnLst/>
              <a:rect l="l" t="t" r="r" b="b"/>
              <a:pathLst>
                <a:path w="168" h="302" extrusionOk="0">
                  <a:moveTo>
                    <a:pt x="134" y="1"/>
                  </a:moveTo>
                  <a:lnTo>
                    <a:pt x="34" y="68"/>
                  </a:lnTo>
                  <a:cubicBezTo>
                    <a:pt x="34" y="68"/>
                    <a:pt x="34" y="68"/>
                    <a:pt x="34" y="101"/>
                  </a:cubicBezTo>
                  <a:cubicBezTo>
                    <a:pt x="1" y="101"/>
                    <a:pt x="1" y="134"/>
                    <a:pt x="34" y="134"/>
                  </a:cubicBezTo>
                  <a:lnTo>
                    <a:pt x="34" y="268"/>
                  </a:lnTo>
                  <a:cubicBezTo>
                    <a:pt x="34" y="301"/>
                    <a:pt x="34" y="301"/>
                    <a:pt x="67" y="301"/>
                  </a:cubicBezTo>
                  <a:lnTo>
                    <a:pt x="134" y="268"/>
                  </a:lnTo>
                  <a:cubicBezTo>
                    <a:pt x="134" y="234"/>
                    <a:pt x="167" y="234"/>
                    <a:pt x="167" y="234"/>
                  </a:cubicBezTo>
                  <a:cubicBezTo>
                    <a:pt x="167" y="201"/>
                    <a:pt x="167" y="201"/>
                    <a:pt x="167" y="168"/>
                  </a:cubicBezTo>
                  <a:lnTo>
                    <a:pt x="167" y="34"/>
                  </a:lnTo>
                  <a:cubicBezTo>
                    <a:pt x="167" y="34"/>
                    <a:pt x="167" y="34"/>
                    <a:pt x="1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1701;p54">
              <a:extLst>
                <a:ext uri="{FF2B5EF4-FFF2-40B4-BE49-F238E27FC236}">
                  <a16:creationId xmlns:a16="http://schemas.microsoft.com/office/drawing/2014/main" id="{9DBFF4C4-2DFF-4AA7-A77A-E053BAF638BE}"/>
                </a:ext>
              </a:extLst>
            </p:cNvPr>
            <p:cNvSpPr/>
            <p:nvPr/>
          </p:nvSpPr>
          <p:spPr>
            <a:xfrm>
              <a:off x="3212475" y="2036900"/>
              <a:ext cx="18350" cy="37975"/>
            </a:xfrm>
            <a:custGeom>
              <a:avLst/>
              <a:gdLst/>
              <a:ahLst/>
              <a:cxnLst/>
              <a:rect l="l" t="t" r="r" b="b"/>
              <a:pathLst>
                <a:path w="734" h="1519" extrusionOk="0">
                  <a:moveTo>
                    <a:pt x="534" y="1"/>
                  </a:moveTo>
                  <a:cubicBezTo>
                    <a:pt x="500" y="1"/>
                    <a:pt x="434" y="1"/>
                    <a:pt x="400" y="34"/>
                  </a:cubicBezTo>
                  <a:cubicBezTo>
                    <a:pt x="267" y="134"/>
                    <a:pt x="167" y="234"/>
                    <a:pt x="100" y="367"/>
                  </a:cubicBezTo>
                  <a:cubicBezTo>
                    <a:pt x="33" y="534"/>
                    <a:pt x="0" y="701"/>
                    <a:pt x="0" y="868"/>
                  </a:cubicBezTo>
                  <a:lnTo>
                    <a:pt x="0" y="1101"/>
                  </a:lnTo>
                  <a:cubicBezTo>
                    <a:pt x="0" y="1235"/>
                    <a:pt x="33" y="1368"/>
                    <a:pt x="100" y="1468"/>
                  </a:cubicBezTo>
                  <a:cubicBezTo>
                    <a:pt x="134" y="1502"/>
                    <a:pt x="175" y="1518"/>
                    <a:pt x="225" y="1518"/>
                  </a:cubicBezTo>
                  <a:cubicBezTo>
                    <a:pt x="275" y="1518"/>
                    <a:pt x="334" y="1502"/>
                    <a:pt x="400" y="1468"/>
                  </a:cubicBezTo>
                  <a:cubicBezTo>
                    <a:pt x="434" y="1435"/>
                    <a:pt x="500" y="1402"/>
                    <a:pt x="534" y="1335"/>
                  </a:cubicBezTo>
                  <a:cubicBezTo>
                    <a:pt x="601" y="1301"/>
                    <a:pt x="634" y="1235"/>
                    <a:pt x="667" y="1168"/>
                  </a:cubicBezTo>
                  <a:cubicBezTo>
                    <a:pt x="667" y="1135"/>
                    <a:pt x="701" y="1068"/>
                    <a:pt x="734" y="1001"/>
                  </a:cubicBezTo>
                  <a:cubicBezTo>
                    <a:pt x="734" y="968"/>
                    <a:pt x="734" y="901"/>
                    <a:pt x="734" y="834"/>
                  </a:cubicBezTo>
                  <a:lnTo>
                    <a:pt x="734" y="801"/>
                  </a:lnTo>
                  <a:lnTo>
                    <a:pt x="701" y="801"/>
                  </a:lnTo>
                  <a:lnTo>
                    <a:pt x="667" y="834"/>
                  </a:lnTo>
                  <a:cubicBezTo>
                    <a:pt x="667" y="868"/>
                    <a:pt x="667" y="868"/>
                    <a:pt x="667" y="901"/>
                  </a:cubicBezTo>
                  <a:cubicBezTo>
                    <a:pt x="667" y="968"/>
                    <a:pt x="601" y="1068"/>
                    <a:pt x="567" y="1168"/>
                  </a:cubicBezTo>
                  <a:cubicBezTo>
                    <a:pt x="534" y="1201"/>
                    <a:pt x="467" y="1268"/>
                    <a:pt x="400" y="1301"/>
                  </a:cubicBezTo>
                  <a:cubicBezTo>
                    <a:pt x="384" y="1318"/>
                    <a:pt x="350" y="1326"/>
                    <a:pt x="317" y="1326"/>
                  </a:cubicBezTo>
                  <a:cubicBezTo>
                    <a:pt x="284" y="1326"/>
                    <a:pt x="250" y="1318"/>
                    <a:pt x="234" y="1301"/>
                  </a:cubicBezTo>
                  <a:cubicBezTo>
                    <a:pt x="167" y="1268"/>
                    <a:pt x="134" y="1168"/>
                    <a:pt x="134" y="1001"/>
                  </a:cubicBezTo>
                  <a:cubicBezTo>
                    <a:pt x="134" y="968"/>
                    <a:pt x="134" y="935"/>
                    <a:pt x="134" y="901"/>
                  </a:cubicBezTo>
                  <a:cubicBezTo>
                    <a:pt x="134" y="868"/>
                    <a:pt x="134" y="834"/>
                    <a:pt x="134" y="801"/>
                  </a:cubicBezTo>
                  <a:cubicBezTo>
                    <a:pt x="134" y="668"/>
                    <a:pt x="167" y="534"/>
                    <a:pt x="234" y="401"/>
                  </a:cubicBezTo>
                  <a:cubicBezTo>
                    <a:pt x="267" y="301"/>
                    <a:pt x="334" y="234"/>
                    <a:pt x="400" y="201"/>
                  </a:cubicBezTo>
                  <a:cubicBezTo>
                    <a:pt x="439" y="162"/>
                    <a:pt x="467" y="145"/>
                    <a:pt x="497" y="145"/>
                  </a:cubicBezTo>
                  <a:cubicBezTo>
                    <a:pt x="518" y="145"/>
                    <a:pt x="540" y="153"/>
                    <a:pt x="567" y="167"/>
                  </a:cubicBezTo>
                  <a:cubicBezTo>
                    <a:pt x="601" y="167"/>
                    <a:pt x="634" y="234"/>
                    <a:pt x="667" y="301"/>
                  </a:cubicBezTo>
                  <a:cubicBezTo>
                    <a:pt x="667" y="334"/>
                    <a:pt x="667" y="334"/>
                    <a:pt x="667" y="334"/>
                  </a:cubicBezTo>
                  <a:lnTo>
                    <a:pt x="734" y="334"/>
                  </a:lnTo>
                  <a:cubicBezTo>
                    <a:pt x="734" y="334"/>
                    <a:pt x="734" y="334"/>
                    <a:pt x="734" y="301"/>
                  </a:cubicBezTo>
                  <a:cubicBezTo>
                    <a:pt x="734" y="301"/>
                    <a:pt x="734" y="267"/>
                    <a:pt x="734" y="267"/>
                  </a:cubicBezTo>
                  <a:cubicBezTo>
                    <a:pt x="734" y="234"/>
                    <a:pt x="734" y="167"/>
                    <a:pt x="734" y="134"/>
                  </a:cubicBezTo>
                  <a:cubicBezTo>
                    <a:pt x="701" y="101"/>
                    <a:pt x="667" y="67"/>
                    <a:pt x="667" y="34"/>
                  </a:cubicBezTo>
                  <a:cubicBezTo>
                    <a:pt x="634" y="1"/>
                    <a:pt x="567" y="1"/>
                    <a:pt x="5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1702;p54">
              <a:extLst>
                <a:ext uri="{FF2B5EF4-FFF2-40B4-BE49-F238E27FC236}">
                  <a16:creationId xmlns:a16="http://schemas.microsoft.com/office/drawing/2014/main" id="{AAC91376-5DD8-480F-9B98-767B69486FD4}"/>
                </a:ext>
              </a:extLst>
            </p:cNvPr>
            <p:cNvSpPr/>
            <p:nvPr/>
          </p:nvSpPr>
          <p:spPr>
            <a:xfrm>
              <a:off x="3236650" y="2022725"/>
              <a:ext cx="18375" cy="38375"/>
            </a:xfrm>
            <a:custGeom>
              <a:avLst/>
              <a:gdLst/>
              <a:ahLst/>
              <a:cxnLst/>
              <a:rect l="l" t="t" r="r" b="b"/>
              <a:pathLst>
                <a:path w="735" h="1535" extrusionOk="0">
                  <a:moveTo>
                    <a:pt x="480" y="184"/>
                  </a:moveTo>
                  <a:cubicBezTo>
                    <a:pt x="509" y="184"/>
                    <a:pt x="534" y="201"/>
                    <a:pt x="568" y="234"/>
                  </a:cubicBezTo>
                  <a:cubicBezTo>
                    <a:pt x="634" y="301"/>
                    <a:pt x="668" y="401"/>
                    <a:pt x="634" y="534"/>
                  </a:cubicBezTo>
                  <a:lnTo>
                    <a:pt x="634" y="734"/>
                  </a:lnTo>
                  <a:cubicBezTo>
                    <a:pt x="634" y="868"/>
                    <a:pt x="634" y="1001"/>
                    <a:pt x="568" y="1101"/>
                  </a:cubicBezTo>
                  <a:cubicBezTo>
                    <a:pt x="534" y="1201"/>
                    <a:pt x="467" y="1268"/>
                    <a:pt x="367" y="1335"/>
                  </a:cubicBezTo>
                  <a:cubicBezTo>
                    <a:pt x="334" y="1368"/>
                    <a:pt x="301" y="1385"/>
                    <a:pt x="267" y="1385"/>
                  </a:cubicBezTo>
                  <a:cubicBezTo>
                    <a:pt x="234" y="1385"/>
                    <a:pt x="201" y="1368"/>
                    <a:pt x="167" y="1335"/>
                  </a:cubicBezTo>
                  <a:cubicBezTo>
                    <a:pt x="101" y="1268"/>
                    <a:pt x="67" y="1135"/>
                    <a:pt x="101" y="1035"/>
                  </a:cubicBezTo>
                  <a:lnTo>
                    <a:pt x="101" y="834"/>
                  </a:lnTo>
                  <a:cubicBezTo>
                    <a:pt x="101" y="701"/>
                    <a:pt x="134" y="568"/>
                    <a:pt x="167" y="467"/>
                  </a:cubicBezTo>
                  <a:cubicBezTo>
                    <a:pt x="201" y="367"/>
                    <a:pt x="267" y="267"/>
                    <a:pt x="367" y="234"/>
                  </a:cubicBezTo>
                  <a:cubicBezTo>
                    <a:pt x="417" y="201"/>
                    <a:pt x="451" y="184"/>
                    <a:pt x="480" y="184"/>
                  </a:cubicBezTo>
                  <a:close/>
                  <a:moveTo>
                    <a:pt x="534" y="0"/>
                  </a:moveTo>
                  <a:cubicBezTo>
                    <a:pt x="467" y="0"/>
                    <a:pt x="434" y="34"/>
                    <a:pt x="367" y="67"/>
                  </a:cubicBezTo>
                  <a:cubicBezTo>
                    <a:pt x="301" y="101"/>
                    <a:pt x="267" y="134"/>
                    <a:pt x="201" y="201"/>
                  </a:cubicBezTo>
                  <a:cubicBezTo>
                    <a:pt x="167" y="267"/>
                    <a:pt x="134" y="334"/>
                    <a:pt x="101" y="401"/>
                  </a:cubicBezTo>
                  <a:cubicBezTo>
                    <a:pt x="34" y="568"/>
                    <a:pt x="0" y="734"/>
                    <a:pt x="0" y="901"/>
                  </a:cubicBezTo>
                  <a:lnTo>
                    <a:pt x="0" y="1101"/>
                  </a:lnTo>
                  <a:cubicBezTo>
                    <a:pt x="0" y="1168"/>
                    <a:pt x="0" y="1268"/>
                    <a:pt x="34" y="1335"/>
                  </a:cubicBezTo>
                  <a:cubicBezTo>
                    <a:pt x="34" y="1401"/>
                    <a:pt x="67" y="1435"/>
                    <a:pt x="101" y="1468"/>
                  </a:cubicBezTo>
                  <a:cubicBezTo>
                    <a:pt x="134" y="1502"/>
                    <a:pt x="167" y="1535"/>
                    <a:pt x="201" y="1535"/>
                  </a:cubicBezTo>
                  <a:cubicBezTo>
                    <a:pt x="267" y="1535"/>
                    <a:pt x="334" y="1535"/>
                    <a:pt x="367" y="1502"/>
                  </a:cubicBezTo>
                  <a:cubicBezTo>
                    <a:pt x="434" y="1468"/>
                    <a:pt x="501" y="1401"/>
                    <a:pt x="534" y="1368"/>
                  </a:cubicBezTo>
                  <a:cubicBezTo>
                    <a:pt x="568" y="1301"/>
                    <a:pt x="634" y="1235"/>
                    <a:pt x="668" y="1168"/>
                  </a:cubicBezTo>
                  <a:cubicBezTo>
                    <a:pt x="668" y="1068"/>
                    <a:pt x="701" y="1001"/>
                    <a:pt x="734" y="934"/>
                  </a:cubicBezTo>
                  <a:cubicBezTo>
                    <a:pt x="734" y="834"/>
                    <a:pt x="734" y="768"/>
                    <a:pt x="734" y="668"/>
                  </a:cubicBezTo>
                  <a:lnTo>
                    <a:pt x="734" y="434"/>
                  </a:lnTo>
                  <a:cubicBezTo>
                    <a:pt x="734" y="367"/>
                    <a:pt x="734" y="301"/>
                    <a:pt x="734" y="234"/>
                  </a:cubicBezTo>
                  <a:cubicBezTo>
                    <a:pt x="701" y="167"/>
                    <a:pt x="701" y="134"/>
                    <a:pt x="668" y="67"/>
                  </a:cubicBezTo>
                  <a:cubicBezTo>
                    <a:pt x="634" y="34"/>
                    <a:pt x="568" y="34"/>
                    <a:pt x="5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1703;p54">
              <a:extLst>
                <a:ext uri="{FF2B5EF4-FFF2-40B4-BE49-F238E27FC236}">
                  <a16:creationId xmlns:a16="http://schemas.microsoft.com/office/drawing/2014/main" id="{7E3A7E46-DAE9-4473-A713-18D53037D575}"/>
                </a:ext>
              </a:extLst>
            </p:cNvPr>
            <p:cNvSpPr/>
            <p:nvPr/>
          </p:nvSpPr>
          <p:spPr>
            <a:xfrm>
              <a:off x="3262500" y="2001050"/>
              <a:ext cx="30050" cy="47550"/>
            </a:xfrm>
            <a:custGeom>
              <a:avLst/>
              <a:gdLst/>
              <a:ahLst/>
              <a:cxnLst/>
              <a:rect l="l" t="t" r="r" b="b"/>
              <a:pathLst>
                <a:path w="1202" h="1902" extrusionOk="0">
                  <a:moveTo>
                    <a:pt x="1001" y="0"/>
                  </a:moveTo>
                  <a:cubicBezTo>
                    <a:pt x="968" y="0"/>
                    <a:pt x="901" y="34"/>
                    <a:pt x="868" y="34"/>
                  </a:cubicBezTo>
                  <a:cubicBezTo>
                    <a:pt x="801" y="100"/>
                    <a:pt x="734" y="134"/>
                    <a:pt x="701" y="200"/>
                  </a:cubicBezTo>
                  <a:cubicBezTo>
                    <a:pt x="634" y="300"/>
                    <a:pt x="601" y="367"/>
                    <a:pt x="568" y="467"/>
                  </a:cubicBezTo>
                  <a:cubicBezTo>
                    <a:pt x="568" y="400"/>
                    <a:pt x="534" y="367"/>
                    <a:pt x="468" y="334"/>
                  </a:cubicBezTo>
                  <a:cubicBezTo>
                    <a:pt x="401" y="334"/>
                    <a:pt x="367" y="334"/>
                    <a:pt x="301" y="367"/>
                  </a:cubicBezTo>
                  <a:cubicBezTo>
                    <a:pt x="234" y="400"/>
                    <a:pt x="201" y="434"/>
                    <a:pt x="167" y="501"/>
                  </a:cubicBezTo>
                  <a:cubicBezTo>
                    <a:pt x="134" y="567"/>
                    <a:pt x="101" y="634"/>
                    <a:pt x="67" y="701"/>
                  </a:cubicBezTo>
                  <a:lnTo>
                    <a:pt x="101" y="567"/>
                  </a:lnTo>
                  <a:cubicBezTo>
                    <a:pt x="101" y="534"/>
                    <a:pt x="101" y="534"/>
                    <a:pt x="67" y="534"/>
                  </a:cubicBezTo>
                  <a:lnTo>
                    <a:pt x="34" y="534"/>
                  </a:lnTo>
                  <a:cubicBezTo>
                    <a:pt x="1" y="567"/>
                    <a:pt x="1" y="601"/>
                    <a:pt x="1" y="634"/>
                  </a:cubicBezTo>
                  <a:lnTo>
                    <a:pt x="1" y="1868"/>
                  </a:lnTo>
                  <a:cubicBezTo>
                    <a:pt x="1" y="1902"/>
                    <a:pt x="1" y="1902"/>
                    <a:pt x="34" y="1902"/>
                  </a:cubicBezTo>
                  <a:lnTo>
                    <a:pt x="67" y="1902"/>
                  </a:lnTo>
                  <a:cubicBezTo>
                    <a:pt x="101" y="1902"/>
                    <a:pt x="101" y="1868"/>
                    <a:pt x="101" y="1835"/>
                  </a:cubicBezTo>
                  <a:lnTo>
                    <a:pt x="101" y="1068"/>
                  </a:lnTo>
                  <a:cubicBezTo>
                    <a:pt x="101" y="1001"/>
                    <a:pt x="101" y="934"/>
                    <a:pt x="134" y="867"/>
                  </a:cubicBezTo>
                  <a:cubicBezTo>
                    <a:pt x="134" y="801"/>
                    <a:pt x="167" y="734"/>
                    <a:pt x="167" y="701"/>
                  </a:cubicBezTo>
                  <a:cubicBezTo>
                    <a:pt x="201" y="634"/>
                    <a:pt x="234" y="601"/>
                    <a:pt x="234" y="567"/>
                  </a:cubicBezTo>
                  <a:cubicBezTo>
                    <a:pt x="267" y="534"/>
                    <a:pt x="301" y="534"/>
                    <a:pt x="334" y="501"/>
                  </a:cubicBezTo>
                  <a:cubicBezTo>
                    <a:pt x="367" y="501"/>
                    <a:pt x="367" y="467"/>
                    <a:pt x="401" y="467"/>
                  </a:cubicBezTo>
                  <a:cubicBezTo>
                    <a:pt x="434" y="467"/>
                    <a:pt x="468" y="467"/>
                    <a:pt x="501" y="501"/>
                  </a:cubicBezTo>
                  <a:cubicBezTo>
                    <a:pt x="501" y="534"/>
                    <a:pt x="534" y="567"/>
                    <a:pt x="534" y="601"/>
                  </a:cubicBezTo>
                  <a:cubicBezTo>
                    <a:pt x="568" y="667"/>
                    <a:pt x="568" y="734"/>
                    <a:pt x="568" y="801"/>
                  </a:cubicBezTo>
                  <a:lnTo>
                    <a:pt x="568" y="1568"/>
                  </a:lnTo>
                  <a:cubicBezTo>
                    <a:pt x="568" y="1601"/>
                    <a:pt x="568" y="1601"/>
                    <a:pt x="601" y="1601"/>
                  </a:cubicBezTo>
                  <a:lnTo>
                    <a:pt x="634" y="1601"/>
                  </a:lnTo>
                  <a:cubicBezTo>
                    <a:pt x="668" y="1568"/>
                    <a:pt x="668" y="1535"/>
                    <a:pt x="668" y="1501"/>
                  </a:cubicBezTo>
                  <a:lnTo>
                    <a:pt x="668" y="767"/>
                  </a:lnTo>
                  <a:cubicBezTo>
                    <a:pt x="668" y="701"/>
                    <a:pt x="668" y="634"/>
                    <a:pt x="668" y="534"/>
                  </a:cubicBezTo>
                  <a:cubicBezTo>
                    <a:pt x="668" y="501"/>
                    <a:pt x="701" y="434"/>
                    <a:pt x="734" y="367"/>
                  </a:cubicBezTo>
                  <a:cubicBezTo>
                    <a:pt x="734" y="334"/>
                    <a:pt x="768" y="300"/>
                    <a:pt x="801" y="267"/>
                  </a:cubicBezTo>
                  <a:cubicBezTo>
                    <a:pt x="834" y="234"/>
                    <a:pt x="834" y="200"/>
                    <a:pt x="868" y="200"/>
                  </a:cubicBezTo>
                  <a:cubicBezTo>
                    <a:pt x="901" y="167"/>
                    <a:pt x="935" y="167"/>
                    <a:pt x="968" y="167"/>
                  </a:cubicBezTo>
                  <a:cubicBezTo>
                    <a:pt x="1001" y="167"/>
                    <a:pt x="1035" y="167"/>
                    <a:pt x="1035" y="200"/>
                  </a:cubicBezTo>
                  <a:cubicBezTo>
                    <a:pt x="1068" y="234"/>
                    <a:pt x="1068" y="267"/>
                    <a:pt x="1101" y="300"/>
                  </a:cubicBezTo>
                  <a:cubicBezTo>
                    <a:pt x="1101" y="367"/>
                    <a:pt x="1101" y="434"/>
                    <a:pt x="1101" y="501"/>
                  </a:cubicBezTo>
                  <a:lnTo>
                    <a:pt x="1101" y="1234"/>
                  </a:lnTo>
                  <a:cubicBezTo>
                    <a:pt x="1101" y="1268"/>
                    <a:pt x="1101" y="1301"/>
                    <a:pt x="1135" y="1301"/>
                  </a:cubicBezTo>
                  <a:lnTo>
                    <a:pt x="1168" y="1301"/>
                  </a:lnTo>
                  <a:cubicBezTo>
                    <a:pt x="1168" y="1268"/>
                    <a:pt x="1201" y="1234"/>
                    <a:pt x="1201" y="1201"/>
                  </a:cubicBezTo>
                  <a:lnTo>
                    <a:pt x="1201" y="434"/>
                  </a:lnTo>
                  <a:cubicBezTo>
                    <a:pt x="1201" y="367"/>
                    <a:pt x="1201" y="267"/>
                    <a:pt x="1168" y="200"/>
                  </a:cubicBezTo>
                  <a:cubicBezTo>
                    <a:pt x="1168" y="134"/>
                    <a:pt x="1135" y="100"/>
                    <a:pt x="1101" y="67"/>
                  </a:cubicBezTo>
                  <a:cubicBezTo>
                    <a:pt x="1068" y="34"/>
                    <a:pt x="1035" y="0"/>
                    <a:pt x="10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1704;p54">
              <a:extLst>
                <a:ext uri="{FF2B5EF4-FFF2-40B4-BE49-F238E27FC236}">
                  <a16:creationId xmlns:a16="http://schemas.microsoft.com/office/drawing/2014/main" id="{26E26667-9D20-4914-B262-BA559912A382}"/>
                </a:ext>
              </a:extLst>
            </p:cNvPr>
            <p:cNvSpPr/>
            <p:nvPr/>
          </p:nvSpPr>
          <p:spPr>
            <a:xfrm>
              <a:off x="3297525" y="1968525"/>
              <a:ext cx="17550" cy="65900"/>
            </a:xfrm>
            <a:custGeom>
              <a:avLst/>
              <a:gdLst/>
              <a:ahLst/>
              <a:cxnLst/>
              <a:rect l="l" t="t" r="r" b="b"/>
              <a:pathLst>
                <a:path w="702" h="2636" extrusionOk="0">
                  <a:moveTo>
                    <a:pt x="634" y="0"/>
                  </a:moveTo>
                  <a:cubicBezTo>
                    <a:pt x="634" y="34"/>
                    <a:pt x="601" y="34"/>
                    <a:pt x="601" y="34"/>
                  </a:cubicBezTo>
                  <a:lnTo>
                    <a:pt x="601" y="67"/>
                  </a:lnTo>
                  <a:lnTo>
                    <a:pt x="1" y="2569"/>
                  </a:lnTo>
                  <a:lnTo>
                    <a:pt x="1" y="2602"/>
                  </a:lnTo>
                  <a:cubicBezTo>
                    <a:pt x="1" y="2635"/>
                    <a:pt x="1" y="2635"/>
                    <a:pt x="1" y="2635"/>
                  </a:cubicBezTo>
                  <a:lnTo>
                    <a:pt x="34" y="2635"/>
                  </a:lnTo>
                  <a:cubicBezTo>
                    <a:pt x="67" y="2635"/>
                    <a:pt x="67" y="2635"/>
                    <a:pt x="67" y="2602"/>
                  </a:cubicBezTo>
                  <a:lnTo>
                    <a:pt x="701" y="67"/>
                  </a:lnTo>
                  <a:cubicBezTo>
                    <a:pt x="701" y="67"/>
                    <a:pt x="701" y="67"/>
                    <a:pt x="701" y="34"/>
                  </a:cubicBezTo>
                  <a:cubicBezTo>
                    <a:pt x="701" y="0"/>
                    <a:pt x="701" y="0"/>
                    <a:pt x="7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1705;p54">
              <a:extLst>
                <a:ext uri="{FF2B5EF4-FFF2-40B4-BE49-F238E27FC236}">
                  <a16:creationId xmlns:a16="http://schemas.microsoft.com/office/drawing/2014/main" id="{F663EAB0-3B68-4445-8BF9-E685CF7A91C4}"/>
                </a:ext>
              </a:extLst>
            </p:cNvPr>
            <p:cNvSpPr/>
            <p:nvPr/>
          </p:nvSpPr>
          <p:spPr>
            <a:xfrm>
              <a:off x="2795500" y="2872775"/>
              <a:ext cx="21700" cy="53950"/>
            </a:xfrm>
            <a:custGeom>
              <a:avLst/>
              <a:gdLst/>
              <a:ahLst/>
              <a:cxnLst/>
              <a:rect l="l" t="t" r="r" b="b"/>
              <a:pathLst>
                <a:path w="868" h="2158" extrusionOk="0">
                  <a:moveTo>
                    <a:pt x="582" y="168"/>
                  </a:moveTo>
                  <a:cubicBezTo>
                    <a:pt x="612" y="168"/>
                    <a:pt x="640" y="176"/>
                    <a:pt x="668" y="190"/>
                  </a:cubicBezTo>
                  <a:cubicBezTo>
                    <a:pt x="701" y="256"/>
                    <a:pt x="734" y="356"/>
                    <a:pt x="734" y="423"/>
                  </a:cubicBezTo>
                  <a:cubicBezTo>
                    <a:pt x="734" y="557"/>
                    <a:pt x="701" y="657"/>
                    <a:pt x="668" y="757"/>
                  </a:cubicBezTo>
                  <a:cubicBezTo>
                    <a:pt x="601" y="857"/>
                    <a:pt x="534" y="923"/>
                    <a:pt x="434" y="990"/>
                  </a:cubicBezTo>
                  <a:lnTo>
                    <a:pt x="101" y="1190"/>
                  </a:lnTo>
                  <a:lnTo>
                    <a:pt x="101" y="423"/>
                  </a:lnTo>
                  <a:lnTo>
                    <a:pt x="434" y="223"/>
                  </a:lnTo>
                  <a:cubicBezTo>
                    <a:pt x="493" y="184"/>
                    <a:pt x="540" y="168"/>
                    <a:pt x="582" y="168"/>
                  </a:cubicBezTo>
                  <a:close/>
                  <a:moveTo>
                    <a:pt x="634" y="1"/>
                  </a:moveTo>
                  <a:cubicBezTo>
                    <a:pt x="579" y="1"/>
                    <a:pt x="512" y="17"/>
                    <a:pt x="434" y="56"/>
                  </a:cubicBezTo>
                  <a:lnTo>
                    <a:pt x="34" y="290"/>
                  </a:lnTo>
                  <a:cubicBezTo>
                    <a:pt x="1" y="323"/>
                    <a:pt x="1" y="356"/>
                    <a:pt x="1" y="390"/>
                  </a:cubicBezTo>
                  <a:lnTo>
                    <a:pt x="1" y="2124"/>
                  </a:lnTo>
                  <a:cubicBezTo>
                    <a:pt x="1" y="2124"/>
                    <a:pt x="1" y="2158"/>
                    <a:pt x="34" y="2158"/>
                  </a:cubicBezTo>
                  <a:lnTo>
                    <a:pt x="67" y="2124"/>
                  </a:lnTo>
                  <a:cubicBezTo>
                    <a:pt x="67" y="2124"/>
                    <a:pt x="101" y="2091"/>
                    <a:pt x="101" y="2058"/>
                  </a:cubicBezTo>
                  <a:lnTo>
                    <a:pt x="101" y="1357"/>
                  </a:lnTo>
                  <a:lnTo>
                    <a:pt x="434" y="1157"/>
                  </a:lnTo>
                  <a:cubicBezTo>
                    <a:pt x="568" y="1057"/>
                    <a:pt x="668" y="957"/>
                    <a:pt x="734" y="857"/>
                  </a:cubicBezTo>
                  <a:cubicBezTo>
                    <a:pt x="801" y="690"/>
                    <a:pt x="834" y="523"/>
                    <a:pt x="834" y="356"/>
                  </a:cubicBezTo>
                  <a:cubicBezTo>
                    <a:pt x="868" y="256"/>
                    <a:pt x="801" y="123"/>
                    <a:pt x="734" y="23"/>
                  </a:cubicBezTo>
                  <a:cubicBezTo>
                    <a:pt x="707" y="9"/>
                    <a:pt x="673" y="1"/>
                    <a:pt x="6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1706;p54">
              <a:extLst>
                <a:ext uri="{FF2B5EF4-FFF2-40B4-BE49-F238E27FC236}">
                  <a16:creationId xmlns:a16="http://schemas.microsoft.com/office/drawing/2014/main" id="{8E7DE39C-4AE1-49EE-84E2-F42FDC238704}"/>
                </a:ext>
              </a:extLst>
            </p:cNvPr>
            <p:cNvSpPr/>
            <p:nvPr/>
          </p:nvSpPr>
          <p:spPr>
            <a:xfrm>
              <a:off x="2819675" y="2870750"/>
              <a:ext cx="20050" cy="39300"/>
            </a:xfrm>
            <a:custGeom>
              <a:avLst/>
              <a:gdLst/>
              <a:ahLst/>
              <a:cxnLst/>
              <a:rect l="l" t="t" r="r" b="b"/>
              <a:pathLst>
                <a:path w="802" h="1572" extrusionOk="0">
                  <a:moveTo>
                    <a:pt x="468" y="189"/>
                  </a:moveTo>
                  <a:cubicBezTo>
                    <a:pt x="479" y="189"/>
                    <a:pt x="490" y="193"/>
                    <a:pt x="501" y="204"/>
                  </a:cubicBezTo>
                  <a:cubicBezTo>
                    <a:pt x="535" y="204"/>
                    <a:pt x="568" y="204"/>
                    <a:pt x="601" y="237"/>
                  </a:cubicBezTo>
                  <a:cubicBezTo>
                    <a:pt x="635" y="271"/>
                    <a:pt x="635" y="304"/>
                    <a:pt x="668" y="371"/>
                  </a:cubicBezTo>
                  <a:cubicBezTo>
                    <a:pt x="668" y="404"/>
                    <a:pt x="668" y="471"/>
                    <a:pt x="668" y="537"/>
                  </a:cubicBezTo>
                  <a:lnTo>
                    <a:pt x="134" y="838"/>
                  </a:lnTo>
                  <a:cubicBezTo>
                    <a:pt x="134" y="771"/>
                    <a:pt x="134" y="704"/>
                    <a:pt x="134" y="638"/>
                  </a:cubicBezTo>
                  <a:cubicBezTo>
                    <a:pt x="168" y="571"/>
                    <a:pt x="168" y="537"/>
                    <a:pt x="201" y="471"/>
                  </a:cubicBezTo>
                  <a:cubicBezTo>
                    <a:pt x="234" y="404"/>
                    <a:pt x="234" y="371"/>
                    <a:pt x="268" y="304"/>
                  </a:cubicBezTo>
                  <a:cubicBezTo>
                    <a:pt x="301" y="271"/>
                    <a:pt x="368" y="237"/>
                    <a:pt x="401" y="204"/>
                  </a:cubicBezTo>
                  <a:cubicBezTo>
                    <a:pt x="423" y="204"/>
                    <a:pt x="446" y="189"/>
                    <a:pt x="468" y="189"/>
                  </a:cubicBezTo>
                  <a:close/>
                  <a:moveTo>
                    <a:pt x="529" y="1"/>
                  </a:moveTo>
                  <a:cubicBezTo>
                    <a:pt x="493" y="1"/>
                    <a:pt x="452" y="12"/>
                    <a:pt x="401" y="37"/>
                  </a:cubicBezTo>
                  <a:cubicBezTo>
                    <a:pt x="334" y="70"/>
                    <a:pt x="301" y="137"/>
                    <a:pt x="234" y="171"/>
                  </a:cubicBezTo>
                  <a:cubicBezTo>
                    <a:pt x="201" y="237"/>
                    <a:pt x="168" y="304"/>
                    <a:pt x="134" y="371"/>
                  </a:cubicBezTo>
                  <a:cubicBezTo>
                    <a:pt x="101" y="437"/>
                    <a:pt x="68" y="537"/>
                    <a:pt x="68" y="604"/>
                  </a:cubicBezTo>
                  <a:cubicBezTo>
                    <a:pt x="34" y="704"/>
                    <a:pt x="34" y="771"/>
                    <a:pt x="34" y="871"/>
                  </a:cubicBezTo>
                  <a:cubicBezTo>
                    <a:pt x="1" y="938"/>
                    <a:pt x="1" y="971"/>
                    <a:pt x="1" y="1038"/>
                  </a:cubicBezTo>
                  <a:cubicBezTo>
                    <a:pt x="1" y="1071"/>
                    <a:pt x="1" y="1105"/>
                    <a:pt x="1" y="1138"/>
                  </a:cubicBezTo>
                  <a:cubicBezTo>
                    <a:pt x="1" y="1205"/>
                    <a:pt x="1" y="1271"/>
                    <a:pt x="34" y="1371"/>
                  </a:cubicBezTo>
                  <a:cubicBezTo>
                    <a:pt x="34" y="1405"/>
                    <a:pt x="68" y="1471"/>
                    <a:pt x="101" y="1505"/>
                  </a:cubicBezTo>
                  <a:cubicBezTo>
                    <a:pt x="134" y="1538"/>
                    <a:pt x="168" y="1572"/>
                    <a:pt x="234" y="1572"/>
                  </a:cubicBezTo>
                  <a:cubicBezTo>
                    <a:pt x="268" y="1572"/>
                    <a:pt x="334" y="1538"/>
                    <a:pt x="368" y="1538"/>
                  </a:cubicBezTo>
                  <a:cubicBezTo>
                    <a:pt x="435" y="1505"/>
                    <a:pt x="468" y="1438"/>
                    <a:pt x="535" y="1405"/>
                  </a:cubicBezTo>
                  <a:cubicBezTo>
                    <a:pt x="568" y="1371"/>
                    <a:pt x="601" y="1305"/>
                    <a:pt x="635" y="1271"/>
                  </a:cubicBezTo>
                  <a:cubicBezTo>
                    <a:pt x="668" y="1205"/>
                    <a:pt x="668" y="1171"/>
                    <a:pt x="701" y="1105"/>
                  </a:cubicBezTo>
                  <a:cubicBezTo>
                    <a:pt x="701" y="1071"/>
                    <a:pt x="735" y="1038"/>
                    <a:pt x="735" y="1004"/>
                  </a:cubicBezTo>
                  <a:lnTo>
                    <a:pt x="735" y="971"/>
                  </a:lnTo>
                  <a:lnTo>
                    <a:pt x="668" y="971"/>
                  </a:lnTo>
                  <a:cubicBezTo>
                    <a:pt x="635" y="971"/>
                    <a:pt x="635" y="1004"/>
                    <a:pt x="635" y="1038"/>
                  </a:cubicBezTo>
                  <a:lnTo>
                    <a:pt x="601" y="1071"/>
                  </a:lnTo>
                  <a:lnTo>
                    <a:pt x="568" y="1171"/>
                  </a:lnTo>
                  <a:lnTo>
                    <a:pt x="501" y="1238"/>
                  </a:lnTo>
                  <a:cubicBezTo>
                    <a:pt x="468" y="1271"/>
                    <a:pt x="435" y="1305"/>
                    <a:pt x="401" y="1338"/>
                  </a:cubicBezTo>
                  <a:cubicBezTo>
                    <a:pt x="368" y="1371"/>
                    <a:pt x="301" y="1371"/>
                    <a:pt x="268" y="1371"/>
                  </a:cubicBezTo>
                  <a:cubicBezTo>
                    <a:pt x="234" y="1338"/>
                    <a:pt x="201" y="1338"/>
                    <a:pt x="201" y="1305"/>
                  </a:cubicBezTo>
                  <a:cubicBezTo>
                    <a:pt x="168" y="1271"/>
                    <a:pt x="134" y="1238"/>
                    <a:pt x="134" y="1171"/>
                  </a:cubicBezTo>
                  <a:cubicBezTo>
                    <a:pt x="134" y="1138"/>
                    <a:pt x="134" y="1071"/>
                    <a:pt x="134" y="1038"/>
                  </a:cubicBezTo>
                  <a:lnTo>
                    <a:pt x="134" y="1004"/>
                  </a:lnTo>
                  <a:lnTo>
                    <a:pt x="735" y="638"/>
                  </a:lnTo>
                  <a:cubicBezTo>
                    <a:pt x="768" y="638"/>
                    <a:pt x="768" y="604"/>
                    <a:pt x="768" y="604"/>
                  </a:cubicBezTo>
                  <a:cubicBezTo>
                    <a:pt x="768" y="571"/>
                    <a:pt x="768" y="571"/>
                    <a:pt x="768" y="571"/>
                  </a:cubicBezTo>
                  <a:lnTo>
                    <a:pt x="768" y="504"/>
                  </a:lnTo>
                  <a:cubicBezTo>
                    <a:pt x="801" y="371"/>
                    <a:pt x="768" y="204"/>
                    <a:pt x="668" y="70"/>
                  </a:cubicBezTo>
                  <a:cubicBezTo>
                    <a:pt x="627" y="29"/>
                    <a:pt x="586" y="1"/>
                    <a:pt x="52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1707;p54">
              <a:extLst>
                <a:ext uri="{FF2B5EF4-FFF2-40B4-BE49-F238E27FC236}">
                  <a16:creationId xmlns:a16="http://schemas.microsoft.com/office/drawing/2014/main" id="{BF9EA00E-A255-4182-8747-BD891364F88F}"/>
                </a:ext>
              </a:extLst>
            </p:cNvPr>
            <p:cNvSpPr/>
            <p:nvPr/>
          </p:nvSpPr>
          <p:spPr>
            <a:xfrm>
              <a:off x="2844700" y="2858325"/>
              <a:ext cx="10875" cy="39550"/>
            </a:xfrm>
            <a:custGeom>
              <a:avLst/>
              <a:gdLst/>
              <a:ahLst/>
              <a:cxnLst/>
              <a:rect l="l" t="t" r="r" b="b"/>
              <a:pathLst>
                <a:path w="435" h="1582" extrusionOk="0">
                  <a:moveTo>
                    <a:pt x="401" y="0"/>
                  </a:moveTo>
                  <a:lnTo>
                    <a:pt x="334" y="34"/>
                  </a:lnTo>
                  <a:cubicBezTo>
                    <a:pt x="201" y="100"/>
                    <a:pt x="134" y="234"/>
                    <a:pt x="101" y="367"/>
                  </a:cubicBezTo>
                  <a:lnTo>
                    <a:pt x="101" y="234"/>
                  </a:lnTo>
                  <a:cubicBezTo>
                    <a:pt x="101" y="234"/>
                    <a:pt x="101" y="201"/>
                    <a:pt x="101" y="201"/>
                  </a:cubicBezTo>
                  <a:lnTo>
                    <a:pt x="34" y="201"/>
                  </a:lnTo>
                  <a:cubicBezTo>
                    <a:pt x="34" y="201"/>
                    <a:pt x="1" y="234"/>
                    <a:pt x="1" y="234"/>
                  </a:cubicBezTo>
                  <a:cubicBezTo>
                    <a:pt x="1" y="234"/>
                    <a:pt x="1" y="267"/>
                    <a:pt x="1" y="301"/>
                  </a:cubicBezTo>
                  <a:lnTo>
                    <a:pt x="1" y="1535"/>
                  </a:lnTo>
                  <a:cubicBezTo>
                    <a:pt x="1" y="1558"/>
                    <a:pt x="17" y="1582"/>
                    <a:pt x="27" y="1582"/>
                  </a:cubicBezTo>
                  <a:cubicBezTo>
                    <a:pt x="31" y="1582"/>
                    <a:pt x="34" y="1578"/>
                    <a:pt x="34" y="1568"/>
                  </a:cubicBezTo>
                  <a:lnTo>
                    <a:pt x="67" y="1568"/>
                  </a:lnTo>
                  <a:cubicBezTo>
                    <a:pt x="101" y="1568"/>
                    <a:pt x="101" y="1568"/>
                    <a:pt x="101" y="1535"/>
                  </a:cubicBezTo>
                  <a:cubicBezTo>
                    <a:pt x="101" y="1535"/>
                    <a:pt x="101" y="1501"/>
                    <a:pt x="101" y="1501"/>
                  </a:cubicBezTo>
                  <a:lnTo>
                    <a:pt x="101" y="668"/>
                  </a:lnTo>
                  <a:cubicBezTo>
                    <a:pt x="101" y="567"/>
                    <a:pt x="134" y="467"/>
                    <a:pt x="167" y="367"/>
                  </a:cubicBezTo>
                  <a:cubicBezTo>
                    <a:pt x="201" y="301"/>
                    <a:pt x="267" y="234"/>
                    <a:pt x="334" y="201"/>
                  </a:cubicBezTo>
                  <a:lnTo>
                    <a:pt x="401" y="134"/>
                  </a:lnTo>
                  <a:cubicBezTo>
                    <a:pt x="434" y="134"/>
                    <a:pt x="434" y="100"/>
                    <a:pt x="434" y="67"/>
                  </a:cubicBezTo>
                  <a:lnTo>
                    <a:pt x="434" y="34"/>
                  </a:lnTo>
                  <a:cubicBezTo>
                    <a:pt x="434" y="0"/>
                    <a:pt x="434" y="0"/>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1708;p54">
              <a:extLst>
                <a:ext uri="{FF2B5EF4-FFF2-40B4-BE49-F238E27FC236}">
                  <a16:creationId xmlns:a16="http://schemas.microsoft.com/office/drawing/2014/main" id="{70AFAA1B-C013-49DB-81A0-2F57345E6CC8}"/>
                </a:ext>
              </a:extLst>
            </p:cNvPr>
            <p:cNvSpPr/>
            <p:nvPr/>
          </p:nvSpPr>
          <p:spPr>
            <a:xfrm>
              <a:off x="2857200" y="2834150"/>
              <a:ext cx="14225" cy="54225"/>
            </a:xfrm>
            <a:custGeom>
              <a:avLst/>
              <a:gdLst/>
              <a:ahLst/>
              <a:cxnLst/>
              <a:rect l="l" t="t" r="r" b="b"/>
              <a:pathLst>
                <a:path w="569" h="2169" extrusionOk="0">
                  <a:moveTo>
                    <a:pt x="535" y="0"/>
                  </a:moveTo>
                  <a:lnTo>
                    <a:pt x="435" y="67"/>
                  </a:lnTo>
                  <a:cubicBezTo>
                    <a:pt x="401" y="100"/>
                    <a:pt x="335" y="133"/>
                    <a:pt x="301" y="167"/>
                  </a:cubicBezTo>
                  <a:cubicBezTo>
                    <a:pt x="268" y="234"/>
                    <a:pt x="234" y="267"/>
                    <a:pt x="234" y="300"/>
                  </a:cubicBezTo>
                  <a:cubicBezTo>
                    <a:pt x="201" y="367"/>
                    <a:pt x="201" y="434"/>
                    <a:pt x="201" y="467"/>
                  </a:cubicBezTo>
                  <a:lnTo>
                    <a:pt x="201" y="634"/>
                  </a:lnTo>
                  <a:lnTo>
                    <a:pt x="201" y="801"/>
                  </a:lnTo>
                  <a:lnTo>
                    <a:pt x="34" y="901"/>
                  </a:lnTo>
                  <a:cubicBezTo>
                    <a:pt x="1" y="901"/>
                    <a:pt x="1" y="934"/>
                    <a:pt x="1" y="967"/>
                  </a:cubicBezTo>
                  <a:lnTo>
                    <a:pt x="1" y="1001"/>
                  </a:lnTo>
                  <a:cubicBezTo>
                    <a:pt x="1" y="1024"/>
                    <a:pt x="1" y="1048"/>
                    <a:pt x="13" y="1048"/>
                  </a:cubicBezTo>
                  <a:cubicBezTo>
                    <a:pt x="18" y="1048"/>
                    <a:pt x="25" y="1044"/>
                    <a:pt x="34" y="1034"/>
                  </a:cubicBezTo>
                  <a:lnTo>
                    <a:pt x="201" y="967"/>
                  </a:lnTo>
                  <a:lnTo>
                    <a:pt x="201" y="2102"/>
                  </a:lnTo>
                  <a:cubicBezTo>
                    <a:pt x="201" y="2135"/>
                    <a:pt x="201" y="2168"/>
                    <a:pt x="234" y="2168"/>
                  </a:cubicBezTo>
                  <a:lnTo>
                    <a:pt x="268" y="2168"/>
                  </a:lnTo>
                  <a:cubicBezTo>
                    <a:pt x="268" y="2135"/>
                    <a:pt x="301" y="2102"/>
                    <a:pt x="301" y="2068"/>
                  </a:cubicBezTo>
                  <a:lnTo>
                    <a:pt x="301" y="901"/>
                  </a:lnTo>
                  <a:lnTo>
                    <a:pt x="501" y="767"/>
                  </a:lnTo>
                  <a:cubicBezTo>
                    <a:pt x="535" y="734"/>
                    <a:pt x="568" y="701"/>
                    <a:pt x="568" y="667"/>
                  </a:cubicBezTo>
                  <a:lnTo>
                    <a:pt x="568" y="634"/>
                  </a:lnTo>
                  <a:cubicBezTo>
                    <a:pt x="568" y="634"/>
                    <a:pt x="535" y="600"/>
                    <a:pt x="501" y="600"/>
                  </a:cubicBezTo>
                  <a:lnTo>
                    <a:pt x="301" y="734"/>
                  </a:lnTo>
                  <a:lnTo>
                    <a:pt x="268" y="600"/>
                  </a:lnTo>
                  <a:cubicBezTo>
                    <a:pt x="268" y="534"/>
                    <a:pt x="301" y="434"/>
                    <a:pt x="301" y="367"/>
                  </a:cubicBezTo>
                  <a:cubicBezTo>
                    <a:pt x="335" y="300"/>
                    <a:pt x="368" y="267"/>
                    <a:pt x="435" y="234"/>
                  </a:cubicBezTo>
                  <a:lnTo>
                    <a:pt x="535" y="167"/>
                  </a:lnTo>
                  <a:cubicBezTo>
                    <a:pt x="535" y="133"/>
                    <a:pt x="568" y="133"/>
                    <a:pt x="568" y="100"/>
                  </a:cubicBezTo>
                  <a:lnTo>
                    <a:pt x="568" y="67"/>
                  </a:lnTo>
                  <a:cubicBezTo>
                    <a:pt x="568" y="33"/>
                    <a:pt x="535" y="0"/>
                    <a:pt x="5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1709;p54">
              <a:extLst>
                <a:ext uri="{FF2B5EF4-FFF2-40B4-BE49-F238E27FC236}">
                  <a16:creationId xmlns:a16="http://schemas.microsoft.com/office/drawing/2014/main" id="{039F3160-0484-4D14-9F0F-93E3C3744E36}"/>
                </a:ext>
              </a:extLst>
            </p:cNvPr>
            <p:cNvSpPr/>
            <p:nvPr/>
          </p:nvSpPr>
          <p:spPr>
            <a:xfrm>
              <a:off x="2873900" y="2839975"/>
              <a:ext cx="19200" cy="38375"/>
            </a:xfrm>
            <a:custGeom>
              <a:avLst/>
              <a:gdLst/>
              <a:ahLst/>
              <a:cxnLst/>
              <a:rect l="l" t="t" r="r" b="b"/>
              <a:pathLst>
                <a:path w="768" h="1535" extrusionOk="0">
                  <a:moveTo>
                    <a:pt x="467" y="176"/>
                  </a:moveTo>
                  <a:cubicBezTo>
                    <a:pt x="500" y="176"/>
                    <a:pt x="534" y="184"/>
                    <a:pt x="567" y="201"/>
                  </a:cubicBezTo>
                  <a:cubicBezTo>
                    <a:pt x="634" y="301"/>
                    <a:pt x="667" y="401"/>
                    <a:pt x="634" y="501"/>
                  </a:cubicBezTo>
                  <a:lnTo>
                    <a:pt x="634" y="601"/>
                  </a:lnTo>
                  <a:lnTo>
                    <a:pt x="634" y="701"/>
                  </a:lnTo>
                  <a:cubicBezTo>
                    <a:pt x="634" y="834"/>
                    <a:pt x="634" y="968"/>
                    <a:pt x="567" y="1101"/>
                  </a:cubicBezTo>
                  <a:cubicBezTo>
                    <a:pt x="534" y="1168"/>
                    <a:pt x="467" y="1268"/>
                    <a:pt x="367" y="1335"/>
                  </a:cubicBezTo>
                  <a:cubicBezTo>
                    <a:pt x="334" y="1351"/>
                    <a:pt x="300" y="1360"/>
                    <a:pt x="267" y="1360"/>
                  </a:cubicBezTo>
                  <a:cubicBezTo>
                    <a:pt x="234" y="1360"/>
                    <a:pt x="200" y="1351"/>
                    <a:pt x="167" y="1335"/>
                  </a:cubicBezTo>
                  <a:cubicBezTo>
                    <a:pt x="100" y="1235"/>
                    <a:pt x="67" y="1135"/>
                    <a:pt x="100" y="1035"/>
                  </a:cubicBezTo>
                  <a:cubicBezTo>
                    <a:pt x="100" y="1001"/>
                    <a:pt x="100" y="968"/>
                    <a:pt x="100" y="935"/>
                  </a:cubicBezTo>
                  <a:cubicBezTo>
                    <a:pt x="100" y="901"/>
                    <a:pt x="100" y="868"/>
                    <a:pt x="100" y="834"/>
                  </a:cubicBezTo>
                  <a:cubicBezTo>
                    <a:pt x="100" y="701"/>
                    <a:pt x="134" y="568"/>
                    <a:pt x="167" y="434"/>
                  </a:cubicBezTo>
                  <a:cubicBezTo>
                    <a:pt x="200" y="334"/>
                    <a:pt x="300" y="267"/>
                    <a:pt x="367" y="201"/>
                  </a:cubicBezTo>
                  <a:cubicBezTo>
                    <a:pt x="400" y="184"/>
                    <a:pt x="434" y="176"/>
                    <a:pt x="467" y="176"/>
                  </a:cubicBezTo>
                  <a:close/>
                  <a:moveTo>
                    <a:pt x="534" y="1"/>
                  </a:moveTo>
                  <a:cubicBezTo>
                    <a:pt x="467" y="1"/>
                    <a:pt x="434" y="1"/>
                    <a:pt x="367" y="34"/>
                  </a:cubicBezTo>
                  <a:cubicBezTo>
                    <a:pt x="300" y="67"/>
                    <a:pt x="234" y="101"/>
                    <a:pt x="200" y="167"/>
                  </a:cubicBezTo>
                  <a:cubicBezTo>
                    <a:pt x="167" y="234"/>
                    <a:pt x="100" y="301"/>
                    <a:pt x="100" y="367"/>
                  </a:cubicBezTo>
                  <a:cubicBezTo>
                    <a:pt x="67" y="468"/>
                    <a:pt x="33" y="534"/>
                    <a:pt x="33" y="601"/>
                  </a:cubicBezTo>
                  <a:cubicBezTo>
                    <a:pt x="0" y="701"/>
                    <a:pt x="0" y="768"/>
                    <a:pt x="0" y="868"/>
                  </a:cubicBezTo>
                  <a:lnTo>
                    <a:pt x="0" y="1101"/>
                  </a:lnTo>
                  <a:cubicBezTo>
                    <a:pt x="0" y="1168"/>
                    <a:pt x="0" y="1235"/>
                    <a:pt x="33" y="1301"/>
                  </a:cubicBezTo>
                  <a:cubicBezTo>
                    <a:pt x="33" y="1368"/>
                    <a:pt x="67" y="1402"/>
                    <a:pt x="100" y="1468"/>
                  </a:cubicBezTo>
                  <a:cubicBezTo>
                    <a:pt x="134" y="1502"/>
                    <a:pt x="167" y="1502"/>
                    <a:pt x="200" y="1535"/>
                  </a:cubicBezTo>
                  <a:cubicBezTo>
                    <a:pt x="267" y="1535"/>
                    <a:pt x="334" y="1502"/>
                    <a:pt x="367" y="1468"/>
                  </a:cubicBezTo>
                  <a:cubicBezTo>
                    <a:pt x="434" y="1435"/>
                    <a:pt x="500" y="1402"/>
                    <a:pt x="534" y="1335"/>
                  </a:cubicBezTo>
                  <a:cubicBezTo>
                    <a:pt x="567" y="1268"/>
                    <a:pt x="634" y="1201"/>
                    <a:pt x="634" y="1135"/>
                  </a:cubicBezTo>
                  <a:cubicBezTo>
                    <a:pt x="667" y="1068"/>
                    <a:pt x="701" y="968"/>
                    <a:pt x="734" y="901"/>
                  </a:cubicBezTo>
                  <a:cubicBezTo>
                    <a:pt x="734" y="834"/>
                    <a:pt x="734" y="734"/>
                    <a:pt x="734" y="634"/>
                  </a:cubicBezTo>
                  <a:lnTo>
                    <a:pt x="734" y="601"/>
                  </a:lnTo>
                  <a:cubicBezTo>
                    <a:pt x="767" y="568"/>
                    <a:pt x="767" y="501"/>
                    <a:pt x="734" y="468"/>
                  </a:cubicBezTo>
                  <a:lnTo>
                    <a:pt x="734" y="434"/>
                  </a:lnTo>
                  <a:cubicBezTo>
                    <a:pt x="734" y="367"/>
                    <a:pt x="734" y="267"/>
                    <a:pt x="734" y="201"/>
                  </a:cubicBezTo>
                  <a:cubicBezTo>
                    <a:pt x="701" y="134"/>
                    <a:pt x="701" y="101"/>
                    <a:pt x="634" y="67"/>
                  </a:cubicBezTo>
                  <a:cubicBezTo>
                    <a:pt x="634" y="34"/>
                    <a:pt x="567" y="1"/>
                    <a:pt x="5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1710;p54">
              <a:extLst>
                <a:ext uri="{FF2B5EF4-FFF2-40B4-BE49-F238E27FC236}">
                  <a16:creationId xmlns:a16="http://schemas.microsoft.com/office/drawing/2014/main" id="{803A012A-F914-419C-8E8D-36A6CD77AF38}"/>
                </a:ext>
              </a:extLst>
            </p:cNvPr>
            <p:cNvSpPr/>
            <p:nvPr/>
          </p:nvSpPr>
          <p:spPr>
            <a:xfrm>
              <a:off x="2898900" y="2826625"/>
              <a:ext cx="10875" cy="40050"/>
            </a:xfrm>
            <a:custGeom>
              <a:avLst/>
              <a:gdLst/>
              <a:ahLst/>
              <a:cxnLst/>
              <a:rect l="l" t="t" r="r" b="b"/>
              <a:pathLst>
                <a:path w="435" h="1602" extrusionOk="0">
                  <a:moveTo>
                    <a:pt x="401" y="1"/>
                  </a:moveTo>
                  <a:lnTo>
                    <a:pt x="334" y="68"/>
                  </a:lnTo>
                  <a:cubicBezTo>
                    <a:pt x="201" y="134"/>
                    <a:pt x="101" y="234"/>
                    <a:pt x="101" y="401"/>
                  </a:cubicBezTo>
                  <a:lnTo>
                    <a:pt x="101" y="268"/>
                  </a:lnTo>
                  <a:cubicBezTo>
                    <a:pt x="101" y="268"/>
                    <a:pt x="101" y="234"/>
                    <a:pt x="101" y="234"/>
                  </a:cubicBezTo>
                  <a:lnTo>
                    <a:pt x="34" y="234"/>
                  </a:lnTo>
                  <a:cubicBezTo>
                    <a:pt x="1" y="234"/>
                    <a:pt x="1" y="268"/>
                    <a:pt x="1" y="268"/>
                  </a:cubicBezTo>
                  <a:cubicBezTo>
                    <a:pt x="1" y="268"/>
                    <a:pt x="1" y="301"/>
                    <a:pt x="1" y="301"/>
                  </a:cubicBezTo>
                  <a:lnTo>
                    <a:pt x="1" y="1569"/>
                  </a:lnTo>
                  <a:cubicBezTo>
                    <a:pt x="1" y="1602"/>
                    <a:pt x="1" y="1602"/>
                    <a:pt x="34" y="1602"/>
                  </a:cubicBezTo>
                  <a:lnTo>
                    <a:pt x="68" y="1602"/>
                  </a:lnTo>
                  <a:cubicBezTo>
                    <a:pt x="68" y="1602"/>
                    <a:pt x="101" y="1569"/>
                    <a:pt x="101" y="1569"/>
                  </a:cubicBezTo>
                  <a:cubicBezTo>
                    <a:pt x="101" y="1569"/>
                    <a:pt x="101" y="1535"/>
                    <a:pt x="101" y="1535"/>
                  </a:cubicBezTo>
                  <a:lnTo>
                    <a:pt x="101" y="701"/>
                  </a:lnTo>
                  <a:cubicBezTo>
                    <a:pt x="101" y="601"/>
                    <a:pt x="101" y="501"/>
                    <a:pt x="168" y="401"/>
                  </a:cubicBezTo>
                  <a:cubicBezTo>
                    <a:pt x="201" y="334"/>
                    <a:pt x="234" y="268"/>
                    <a:pt x="334" y="201"/>
                  </a:cubicBezTo>
                  <a:lnTo>
                    <a:pt x="401" y="168"/>
                  </a:lnTo>
                  <a:cubicBezTo>
                    <a:pt x="401" y="134"/>
                    <a:pt x="434" y="134"/>
                    <a:pt x="434" y="101"/>
                  </a:cubicBezTo>
                  <a:lnTo>
                    <a:pt x="434" y="68"/>
                  </a:lnTo>
                  <a:cubicBezTo>
                    <a:pt x="434" y="34"/>
                    <a:pt x="401" y="1"/>
                    <a:pt x="4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1711;p54">
              <a:extLst>
                <a:ext uri="{FF2B5EF4-FFF2-40B4-BE49-F238E27FC236}">
                  <a16:creationId xmlns:a16="http://schemas.microsoft.com/office/drawing/2014/main" id="{9781CD22-584A-4DCE-B670-45C0488DE502}"/>
                </a:ext>
              </a:extLst>
            </p:cNvPr>
            <p:cNvSpPr/>
            <p:nvPr/>
          </p:nvSpPr>
          <p:spPr>
            <a:xfrm>
              <a:off x="2914750" y="2809125"/>
              <a:ext cx="30050" cy="47550"/>
            </a:xfrm>
            <a:custGeom>
              <a:avLst/>
              <a:gdLst/>
              <a:ahLst/>
              <a:cxnLst/>
              <a:rect l="l" t="t" r="r" b="b"/>
              <a:pathLst>
                <a:path w="1202" h="1902" extrusionOk="0">
                  <a:moveTo>
                    <a:pt x="1001" y="0"/>
                  </a:moveTo>
                  <a:cubicBezTo>
                    <a:pt x="968" y="0"/>
                    <a:pt x="901" y="34"/>
                    <a:pt x="868" y="34"/>
                  </a:cubicBezTo>
                  <a:cubicBezTo>
                    <a:pt x="801" y="100"/>
                    <a:pt x="734" y="134"/>
                    <a:pt x="701" y="234"/>
                  </a:cubicBezTo>
                  <a:cubicBezTo>
                    <a:pt x="634" y="301"/>
                    <a:pt x="601" y="367"/>
                    <a:pt x="568" y="467"/>
                  </a:cubicBezTo>
                  <a:cubicBezTo>
                    <a:pt x="568" y="401"/>
                    <a:pt x="534" y="367"/>
                    <a:pt x="468" y="334"/>
                  </a:cubicBezTo>
                  <a:cubicBezTo>
                    <a:pt x="401" y="334"/>
                    <a:pt x="334" y="334"/>
                    <a:pt x="301" y="367"/>
                  </a:cubicBezTo>
                  <a:cubicBezTo>
                    <a:pt x="234" y="401"/>
                    <a:pt x="201" y="467"/>
                    <a:pt x="167" y="501"/>
                  </a:cubicBezTo>
                  <a:cubicBezTo>
                    <a:pt x="134" y="534"/>
                    <a:pt x="109" y="567"/>
                    <a:pt x="92" y="601"/>
                  </a:cubicBezTo>
                  <a:lnTo>
                    <a:pt x="101" y="567"/>
                  </a:lnTo>
                  <a:cubicBezTo>
                    <a:pt x="101" y="534"/>
                    <a:pt x="101" y="534"/>
                    <a:pt x="67" y="534"/>
                  </a:cubicBezTo>
                  <a:lnTo>
                    <a:pt x="34" y="534"/>
                  </a:lnTo>
                  <a:cubicBezTo>
                    <a:pt x="1" y="567"/>
                    <a:pt x="1" y="601"/>
                    <a:pt x="1" y="634"/>
                  </a:cubicBezTo>
                  <a:lnTo>
                    <a:pt x="1" y="1868"/>
                  </a:lnTo>
                  <a:cubicBezTo>
                    <a:pt x="1" y="1902"/>
                    <a:pt x="34" y="1902"/>
                    <a:pt x="34" y="1902"/>
                  </a:cubicBezTo>
                  <a:lnTo>
                    <a:pt x="67" y="1902"/>
                  </a:lnTo>
                  <a:cubicBezTo>
                    <a:pt x="101" y="1902"/>
                    <a:pt x="101" y="1868"/>
                    <a:pt x="101" y="1835"/>
                  </a:cubicBezTo>
                  <a:lnTo>
                    <a:pt x="101" y="1068"/>
                  </a:lnTo>
                  <a:cubicBezTo>
                    <a:pt x="101" y="1001"/>
                    <a:pt x="101" y="934"/>
                    <a:pt x="101" y="868"/>
                  </a:cubicBezTo>
                  <a:cubicBezTo>
                    <a:pt x="134" y="801"/>
                    <a:pt x="134" y="734"/>
                    <a:pt x="167" y="701"/>
                  </a:cubicBezTo>
                  <a:cubicBezTo>
                    <a:pt x="201" y="634"/>
                    <a:pt x="201" y="601"/>
                    <a:pt x="234" y="567"/>
                  </a:cubicBezTo>
                  <a:cubicBezTo>
                    <a:pt x="267" y="534"/>
                    <a:pt x="301" y="534"/>
                    <a:pt x="334" y="501"/>
                  </a:cubicBezTo>
                  <a:cubicBezTo>
                    <a:pt x="334" y="501"/>
                    <a:pt x="368" y="467"/>
                    <a:pt x="401" y="467"/>
                  </a:cubicBezTo>
                  <a:cubicBezTo>
                    <a:pt x="434" y="467"/>
                    <a:pt x="468" y="501"/>
                    <a:pt x="501" y="501"/>
                  </a:cubicBezTo>
                  <a:cubicBezTo>
                    <a:pt x="501" y="534"/>
                    <a:pt x="534" y="567"/>
                    <a:pt x="534" y="601"/>
                  </a:cubicBezTo>
                  <a:cubicBezTo>
                    <a:pt x="568" y="667"/>
                    <a:pt x="568" y="734"/>
                    <a:pt x="568" y="834"/>
                  </a:cubicBezTo>
                  <a:lnTo>
                    <a:pt x="568" y="1568"/>
                  </a:lnTo>
                  <a:cubicBezTo>
                    <a:pt x="568" y="1601"/>
                    <a:pt x="568" y="1601"/>
                    <a:pt x="601" y="1601"/>
                  </a:cubicBezTo>
                  <a:lnTo>
                    <a:pt x="634" y="1601"/>
                  </a:lnTo>
                  <a:cubicBezTo>
                    <a:pt x="634" y="1568"/>
                    <a:pt x="668" y="1535"/>
                    <a:pt x="668" y="1501"/>
                  </a:cubicBezTo>
                  <a:lnTo>
                    <a:pt x="668" y="768"/>
                  </a:lnTo>
                  <a:cubicBezTo>
                    <a:pt x="668" y="701"/>
                    <a:pt x="668" y="634"/>
                    <a:pt x="668" y="534"/>
                  </a:cubicBezTo>
                  <a:cubicBezTo>
                    <a:pt x="668" y="501"/>
                    <a:pt x="701" y="434"/>
                    <a:pt x="701" y="367"/>
                  </a:cubicBezTo>
                  <a:cubicBezTo>
                    <a:pt x="734" y="334"/>
                    <a:pt x="768" y="301"/>
                    <a:pt x="801" y="267"/>
                  </a:cubicBezTo>
                  <a:cubicBezTo>
                    <a:pt x="801" y="234"/>
                    <a:pt x="835" y="200"/>
                    <a:pt x="868" y="200"/>
                  </a:cubicBezTo>
                  <a:cubicBezTo>
                    <a:pt x="901" y="167"/>
                    <a:pt x="935" y="167"/>
                    <a:pt x="968" y="167"/>
                  </a:cubicBezTo>
                  <a:cubicBezTo>
                    <a:pt x="968" y="167"/>
                    <a:pt x="1001" y="167"/>
                    <a:pt x="1035" y="200"/>
                  </a:cubicBezTo>
                  <a:cubicBezTo>
                    <a:pt x="1068" y="234"/>
                    <a:pt x="1068" y="267"/>
                    <a:pt x="1101" y="301"/>
                  </a:cubicBezTo>
                  <a:cubicBezTo>
                    <a:pt x="1101" y="367"/>
                    <a:pt x="1101" y="434"/>
                    <a:pt x="1101" y="501"/>
                  </a:cubicBezTo>
                  <a:lnTo>
                    <a:pt x="1101" y="1235"/>
                  </a:lnTo>
                  <a:cubicBezTo>
                    <a:pt x="1101" y="1301"/>
                    <a:pt x="1101" y="1301"/>
                    <a:pt x="1135" y="1301"/>
                  </a:cubicBezTo>
                  <a:lnTo>
                    <a:pt x="1168" y="1301"/>
                  </a:lnTo>
                  <a:cubicBezTo>
                    <a:pt x="1168" y="1268"/>
                    <a:pt x="1201" y="1235"/>
                    <a:pt x="1201" y="1201"/>
                  </a:cubicBezTo>
                  <a:lnTo>
                    <a:pt x="1201" y="434"/>
                  </a:lnTo>
                  <a:cubicBezTo>
                    <a:pt x="1201" y="367"/>
                    <a:pt x="1168" y="267"/>
                    <a:pt x="1168" y="200"/>
                  </a:cubicBezTo>
                  <a:cubicBezTo>
                    <a:pt x="1168" y="134"/>
                    <a:pt x="1135" y="100"/>
                    <a:pt x="1101" y="67"/>
                  </a:cubicBezTo>
                  <a:cubicBezTo>
                    <a:pt x="1068" y="34"/>
                    <a:pt x="1035" y="0"/>
                    <a:pt x="10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1712;p54">
              <a:extLst>
                <a:ext uri="{FF2B5EF4-FFF2-40B4-BE49-F238E27FC236}">
                  <a16:creationId xmlns:a16="http://schemas.microsoft.com/office/drawing/2014/main" id="{7C96D911-3C1C-4172-91C9-418E4901368F}"/>
                </a:ext>
              </a:extLst>
            </p:cNvPr>
            <p:cNvSpPr/>
            <p:nvPr/>
          </p:nvSpPr>
          <p:spPr>
            <a:xfrm>
              <a:off x="2949775" y="2795775"/>
              <a:ext cx="17550" cy="39225"/>
            </a:xfrm>
            <a:custGeom>
              <a:avLst/>
              <a:gdLst/>
              <a:ahLst/>
              <a:cxnLst/>
              <a:rect l="l" t="t" r="r" b="b"/>
              <a:pathLst>
                <a:path w="702" h="1569" extrusionOk="0">
                  <a:moveTo>
                    <a:pt x="601" y="634"/>
                  </a:moveTo>
                  <a:lnTo>
                    <a:pt x="601" y="701"/>
                  </a:lnTo>
                  <a:cubicBezTo>
                    <a:pt x="601" y="801"/>
                    <a:pt x="601" y="868"/>
                    <a:pt x="568" y="935"/>
                  </a:cubicBezTo>
                  <a:cubicBezTo>
                    <a:pt x="568" y="1001"/>
                    <a:pt x="534" y="1068"/>
                    <a:pt x="534" y="1135"/>
                  </a:cubicBezTo>
                  <a:cubicBezTo>
                    <a:pt x="501" y="1168"/>
                    <a:pt x="468" y="1235"/>
                    <a:pt x="434" y="1268"/>
                  </a:cubicBezTo>
                  <a:cubicBezTo>
                    <a:pt x="401" y="1302"/>
                    <a:pt x="368" y="1335"/>
                    <a:pt x="334" y="1368"/>
                  </a:cubicBezTo>
                  <a:cubicBezTo>
                    <a:pt x="301" y="1368"/>
                    <a:pt x="267" y="1368"/>
                    <a:pt x="234" y="1402"/>
                  </a:cubicBezTo>
                  <a:lnTo>
                    <a:pt x="167" y="1402"/>
                  </a:lnTo>
                  <a:cubicBezTo>
                    <a:pt x="134" y="1368"/>
                    <a:pt x="134" y="1368"/>
                    <a:pt x="134" y="1335"/>
                  </a:cubicBezTo>
                  <a:cubicBezTo>
                    <a:pt x="101" y="1302"/>
                    <a:pt x="101" y="1268"/>
                    <a:pt x="101" y="1235"/>
                  </a:cubicBezTo>
                  <a:cubicBezTo>
                    <a:pt x="134" y="1068"/>
                    <a:pt x="234" y="901"/>
                    <a:pt x="368" y="801"/>
                  </a:cubicBezTo>
                  <a:lnTo>
                    <a:pt x="601" y="634"/>
                  </a:lnTo>
                  <a:close/>
                  <a:moveTo>
                    <a:pt x="568" y="1"/>
                  </a:moveTo>
                  <a:cubicBezTo>
                    <a:pt x="501" y="1"/>
                    <a:pt x="434" y="1"/>
                    <a:pt x="401" y="34"/>
                  </a:cubicBezTo>
                  <a:cubicBezTo>
                    <a:pt x="334" y="67"/>
                    <a:pt x="267" y="134"/>
                    <a:pt x="234" y="167"/>
                  </a:cubicBezTo>
                  <a:cubicBezTo>
                    <a:pt x="201" y="201"/>
                    <a:pt x="167" y="267"/>
                    <a:pt x="134" y="334"/>
                  </a:cubicBezTo>
                  <a:cubicBezTo>
                    <a:pt x="101" y="367"/>
                    <a:pt x="101" y="401"/>
                    <a:pt x="67" y="468"/>
                  </a:cubicBezTo>
                  <a:cubicBezTo>
                    <a:pt x="67" y="501"/>
                    <a:pt x="67" y="534"/>
                    <a:pt x="67" y="568"/>
                  </a:cubicBezTo>
                  <a:cubicBezTo>
                    <a:pt x="67" y="568"/>
                    <a:pt x="67" y="601"/>
                    <a:pt x="67" y="601"/>
                  </a:cubicBezTo>
                  <a:lnTo>
                    <a:pt x="134" y="601"/>
                  </a:lnTo>
                  <a:cubicBezTo>
                    <a:pt x="134" y="601"/>
                    <a:pt x="134" y="568"/>
                    <a:pt x="167" y="568"/>
                  </a:cubicBezTo>
                  <a:cubicBezTo>
                    <a:pt x="167" y="568"/>
                    <a:pt x="167" y="534"/>
                    <a:pt x="167" y="534"/>
                  </a:cubicBezTo>
                  <a:cubicBezTo>
                    <a:pt x="167" y="468"/>
                    <a:pt x="201" y="401"/>
                    <a:pt x="234" y="367"/>
                  </a:cubicBezTo>
                  <a:cubicBezTo>
                    <a:pt x="267" y="301"/>
                    <a:pt x="301" y="234"/>
                    <a:pt x="368" y="201"/>
                  </a:cubicBezTo>
                  <a:cubicBezTo>
                    <a:pt x="418" y="184"/>
                    <a:pt x="451" y="176"/>
                    <a:pt x="476" y="176"/>
                  </a:cubicBezTo>
                  <a:cubicBezTo>
                    <a:pt x="501" y="176"/>
                    <a:pt x="518" y="184"/>
                    <a:pt x="534" y="201"/>
                  </a:cubicBezTo>
                  <a:cubicBezTo>
                    <a:pt x="601" y="234"/>
                    <a:pt x="601" y="301"/>
                    <a:pt x="601" y="367"/>
                  </a:cubicBezTo>
                  <a:lnTo>
                    <a:pt x="601" y="468"/>
                  </a:lnTo>
                  <a:lnTo>
                    <a:pt x="334" y="701"/>
                  </a:lnTo>
                  <a:cubicBezTo>
                    <a:pt x="267" y="734"/>
                    <a:pt x="234" y="768"/>
                    <a:pt x="201" y="835"/>
                  </a:cubicBezTo>
                  <a:cubicBezTo>
                    <a:pt x="167" y="868"/>
                    <a:pt x="134" y="901"/>
                    <a:pt x="101" y="968"/>
                  </a:cubicBezTo>
                  <a:cubicBezTo>
                    <a:pt x="67" y="1035"/>
                    <a:pt x="34" y="1068"/>
                    <a:pt x="34" y="1135"/>
                  </a:cubicBezTo>
                  <a:cubicBezTo>
                    <a:pt x="1" y="1201"/>
                    <a:pt x="1" y="1235"/>
                    <a:pt x="1" y="1302"/>
                  </a:cubicBezTo>
                  <a:cubicBezTo>
                    <a:pt x="1" y="1368"/>
                    <a:pt x="1" y="1402"/>
                    <a:pt x="34" y="1468"/>
                  </a:cubicBezTo>
                  <a:cubicBezTo>
                    <a:pt x="34" y="1502"/>
                    <a:pt x="67" y="1502"/>
                    <a:pt x="101" y="1535"/>
                  </a:cubicBezTo>
                  <a:cubicBezTo>
                    <a:pt x="101" y="1568"/>
                    <a:pt x="134" y="1568"/>
                    <a:pt x="201" y="1568"/>
                  </a:cubicBezTo>
                  <a:cubicBezTo>
                    <a:pt x="234" y="1568"/>
                    <a:pt x="267" y="1535"/>
                    <a:pt x="301" y="1535"/>
                  </a:cubicBezTo>
                  <a:cubicBezTo>
                    <a:pt x="334" y="1502"/>
                    <a:pt x="368" y="1468"/>
                    <a:pt x="434" y="1435"/>
                  </a:cubicBezTo>
                  <a:cubicBezTo>
                    <a:pt x="434" y="1402"/>
                    <a:pt x="468" y="1368"/>
                    <a:pt x="501" y="1335"/>
                  </a:cubicBezTo>
                  <a:cubicBezTo>
                    <a:pt x="534" y="1302"/>
                    <a:pt x="534" y="1268"/>
                    <a:pt x="568" y="1235"/>
                  </a:cubicBezTo>
                  <a:lnTo>
                    <a:pt x="601" y="1135"/>
                  </a:lnTo>
                  <a:lnTo>
                    <a:pt x="601" y="1268"/>
                  </a:lnTo>
                  <a:cubicBezTo>
                    <a:pt x="601" y="1302"/>
                    <a:pt x="634" y="1302"/>
                    <a:pt x="634" y="1302"/>
                  </a:cubicBezTo>
                  <a:lnTo>
                    <a:pt x="668" y="1268"/>
                  </a:lnTo>
                  <a:cubicBezTo>
                    <a:pt x="701" y="1268"/>
                    <a:pt x="701" y="1235"/>
                    <a:pt x="701" y="1201"/>
                  </a:cubicBezTo>
                  <a:lnTo>
                    <a:pt x="701" y="301"/>
                  </a:lnTo>
                  <a:cubicBezTo>
                    <a:pt x="701" y="267"/>
                    <a:pt x="701" y="201"/>
                    <a:pt x="701" y="167"/>
                  </a:cubicBezTo>
                  <a:cubicBezTo>
                    <a:pt x="701" y="134"/>
                    <a:pt x="668" y="67"/>
                    <a:pt x="668" y="34"/>
                  </a:cubicBezTo>
                  <a:cubicBezTo>
                    <a:pt x="634" y="1"/>
                    <a:pt x="601" y="1"/>
                    <a:pt x="5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1713;p54">
              <a:extLst>
                <a:ext uri="{FF2B5EF4-FFF2-40B4-BE49-F238E27FC236}">
                  <a16:creationId xmlns:a16="http://schemas.microsoft.com/office/drawing/2014/main" id="{330346E7-F5D2-4836-AA08-13EC6CFD00D4}"/>
                </a:ext>
              </a:extLst>
            </p:cNvPr>
            <p:cNvSpPr/>
            <p:nvPr/>
          </p:nvSpPr>
          <p:spPr>
            <a:xfrm>
              <a:off x="2973950" y="2781600"/>
              <a:ext cx="19225" cy="40875"/>
            </a:xfrm>
            <a:custGeom>
              <a:avLst/>
              <a:gdLst/>
              <a:ahLst/>
              <a:cxnLst/>
              <a:rect l="l" t="t" r="r" b="b"/>
              <a:pathLst>
                <a:path w="769" h="1635" extrusionOk="0">
                  <a:moveTo>
                    <a:pt x="568" y="0"/>
                  </a:moveTo>
                  <a:cubicBezTo>
                    <a:pt x="501" y="0"/>
                    <a:pt x="435" y="0"/>
                    <a:pt x="401" y="34"/>
                  </a:cubicBezTo>
                  <a:cubicBezTo>
                    <a:pt x="335" y="67"/>
                    <a:pt x="268" y="134"/>
                    <a:pt x="234" y="201"/>
                  </a:cubicBezTo>
                  <a:cubicBezTo>
                    <a:pt x="168" y="267"/>
                    <a:pt x="134" y="334"/>
                    <a:pt x="134" y="434"/>
                  </a:cubicBezTo>
                  <a:lnTo>
                    <a:pt x="134" y="301"/>
                  </a:lnTo>
                  <a:cubicBezTo>
                    <a:pt x="134" y="277"/>
                    <a:pt x="118" y="254"/>
                    <a:pt x="96" y="254"/>
                  </a:cubicBezTo>
                  <a:cubicBezTo>
                    <a:pt x="87" y="254"/>
                    <a:pt x="77" y="258"/>
                    <a:pt x="68" y="267"/>
                  </a:cubicBezTo>
                  <a:cubicBezTo>
                    <a:pt x="34" y="267"/>
                    <a:pt x="1" y="301"/>
                    <a:pt x="1" y="334"/>
                  </a:cubicBezTo>
                  <a:lnTo>
                    <a:pt x="1" y="1602"/>
                  </a:lnTo>
                  <a:cubicBezTo>
                    <a:pt x="1" y="1602"/>
                    <a:pt x="34" y="1635"/>
                    <a:pt x="68" y="1635"/>
                  </a:cubicBezTo>
                  <a:cubicBezTo>
                    <a:pt x="101" y="1602"/>
                    <a:pt x="134" y="1568"/>
                    <a:pt x="134" y="1535"/>
                  </a:cubicBezTo>
                  <a:lnTo>
                    <a:pt x="134" y="801"/>
                  </a:lnTo>
                  <a:cubicBezTo>
                    <a:pt x="101" y="668"/>
                    <a:pt x="134" y="534"/>
                    <a:pt x="201" y="434"/>
                  </a:cubicBezTo>
                  <a:cubicBezTo>
                    <a:pt x="234" y="334"/>
                    <a:pt x="301" y="267"/>
                    <a:pt x="401" y="201"/>
                  </a:cubicBezTo>
                  <a:cubicBezTo>
                    <a:pt x="435" y="167"/>
                    <a:pt x="468" y="151"/>
                    <a:pt x="501" y="151"/>
                  </a:cubicBezTo>
                  <a:cubicBezTo>
                    <a:pt x="535" y="151"/>
                    <a:pt x="568" y="167"/>
                    <a:pt x="601" y="201"/>
                  </a:cubicBezTo>
                  <a:cubicBezTo>
                    <a:pt x="635" y="301"/>
                    <a:pt x="668" y="401"/>
                    <a:pt x="668" y="501"/>
                  </a:cubicBezTo>
                  <a:lnTo>
                    <a:pt x="668" y="1235"/>
                  </a:lnTo>
                  <a:cubicBezTo>
                    <a:pt x="668" y="1268"/>
                    <a:pt x="668" y="1268"/>
                    <a:pt x="701" y="1268"/>
                  </a:cubicBezTo>
                  <a:lnTo>
                    <a:pt x="735" y="1268"/>
                  </a:lnTo>
                  <a:cubicBezTo>
                    <a:pt x="735" y="1235"/>
                    <a:pt x="768" y="1235"/>
                    <a:pt x="768" y="1201"/>
                  </a:cubicBezTo>
                  <a:lnTo>
                    <a:pt x="768" y="434"/>
                  </a:lnTo>
                  <a:cubicBezTo>
                    <a:pt x="768" y="367"/>
                    <a:pt x="735" y="301"/>
                    <a:pt x="735" y="201"/>
                  </a:cubicBezTo>
                  <a:cubicBezTo>
                    <a:pt x="735" y="167"/>
                    <a:pt x="701" y="101"/>
                    <a:pt x="668" y="67"/>
                  </a:cubicBezTo>
                  <a:cubicBezTo>
                    <a:pt x="635" y="34"/>
                    <a:pt x="601" y="0"/>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1714;p54">
              <a:extLst>
                <a:ext uri="{FF2B5EF4-FFF2-40B4-BE49-F238E27FC236}">
                  <a16:creationId xmlns:a16="http://schemas.microsoft.com/office/drawing/2014/main" id="{FFC58EE4-DE1F-4C3D-A227-3EBD73D1DE48}"/>
                </a:ext>
              </a:extLst>
            </p:cNvPr>
            <p:cNvSpPr/>
            <p:nvPr/>
          </p:nvSpPr>
          <p:spPr>
            <a:xfrm>
              <a:off x="2998150" y="2768250"/>
              <a:ext cx="18375" cy="37975"/>
            </a:xfrm>
            <a:custGeom>
              <a:avLst/>
              <a:gdLst/>
              <a:ahLst/>
              <a:cxnLst/>
              <a:rect l="l" t="t" r="r" b="b"/>
              <a:pathLst>
                <a:path w="735" h="1519" extrusionOk="0">
                  <a:moveTo>
                    <a:pt x="534" y="1"/>
                  </a:moveTo>
                  <a:cubicBezTo>
                    <a:pt x="467" y="1"/>
                    <a:pt x="434" y="34"/>
                    <a:pt x="367" y="34"/>
                  </a:cubicBezTo>
                  <a:cubicBezTo>
                    <a:pt x="234" y="134"/>
                    <a:pt x="167" y="234"/>
                    <a:pt x="100" y="368"/>
                  </a:cubicBezTo>
                  <a:cubicBezTo>
                    <a:pt x="34" y="534"/>
                    <a:pt x="0" y="701"/>
                    <a:pt x="0" y="868"/>
                  </a:cubicBezTo>
                  <a:lnTo>
                    <a:pt x="0" y="1102"/>
                  </a:lnTo>
                  <a:cubicBezTo>
                    <a:pt x="0" y="1235"/>
                    <a:pt x="34" y="1368"/>
                    <a:pt x="100" y="1468"/>
                  </a:cubicBezTo>
                  <a:cubicBezTo>
                    <a:pt x="134" y="1502"/>
                    <a:pt x="175" y="1519"/>
                    <a:pt x="221" y="1519"/>
                  </a:cubicBezTo>
                  <a:cubicBezTo>
                    <a:pt x="267" y="1519"/>
                    <a:pt x="317" y="1502"/>
                    <a:pt x="367" y="1468"/>
                  </a:cubicBezTo>
                  <a:cubicBezTo>
                    <a:pt x="434" y="1435"/>
                    <a:pt x="501" y="1402"/>
                    <a:pt x="534" y="1335"/>
                  </a:cubicBezTo>
                  <a:cubicBezTo>
                    <a:pt x="567" y="1302"/>
                    <a:pt x="601" y="1235"/>
                    <a:pt x="634" y="1202"/>
                  </a:cubicBezTo>
                  <a:cubicBezTo>
                    <a:pt x="667" y="1135"/>
                    <a:pt x="701" y="1068"/>
                    <a:pt x="701" y="1001"/>
                  </a:cubicBezTo>
                  <a:cubicBezTo>
                    <a:pt x="734" y="968"/>
                    <a:pt x="734" y="901"/>
                    <a:pt x="734" y="868"/>
                  </a:cubicBezTo>
                  <a:cubicBezTo>
                    <a:pt x="734" y="835"/>
                    <a:pt x="734" y="835"/>
                    <a:pt x="734" y="801"/>
                  </a:cubicBezTo>
                  <a:lnTo>
                    <a:pt x="667" y="801"/>
                  </a:lnTo>
                  <a:cubicBezTo>
                    <a:pt x="667" y="801"/>
                    <a:pt x="667" y="835"/>
                    <a:pt x="667" y="835"/>
                  </a:cubicBezTo>
                  <a:cubicBezTo>
                    <a:pt x="634" y="868"/>
                    <a:pt x="634" y="868"/>
                    <a:pt x="667" y="901"/>
                  </a:cubicBezTo>
                  <a:cubicBezTo>
                    <a:pt x="634" y="1001"/>
                    <a:pt x="601" y="1068"/>
                    <a:pt x="567" y="1168"/>
                  </a:cubicBezTo>
                  <a:cubicBezTo>
                    <a:pt x="501" y="1235"/>
                    <a:pt x="467" y="1268"/>
                    <a:pt x="401" y="1302"/>
                  </a:cubicBezTo>
                  <a:cubicBezTo>
                    <a:pt x="367" y="1318"/>
                    <a:pt x="334" y="1327"/>
                    <a:pt x="301" y="1327"/>
                  </a:cubicBezTo>
                  <a:cubicBezTo>
                    <a:pt x="267" y="1327"/>
                    <a:pt x="234" y="1318"/>
                    <a:pt x="200" y="1302"/>
                  </a:cubicBezTo>
                  <a:cubicBezTo>
                    <a:pt x="167" y="1268"/>
                    <a:pt x="134" y="1168"/>
                    <a:pt x="134" y="1001"/>
                  </a:cubicBezTo>
                  <a:lnTo>
                    <a:pt x="134" y="801"/>
                  </a:lnTo>
                  <a:cubicBezTo>
                    <a:pt x="134" y="668"/>
                    <a:pt x="134" y="534"/>
                    <a:pt x="200" y="401"/>
                  </a:cubicBezTo>
                  <a:cubicBezTo>
                    <a:pt x="234" y="301"/>
                    <a:pt x="301" y="234"/>
                    <a:pt x="401" y="168"/>
                  </a:cubicBezTo>
                  <a:cubicBezTo>
                    <a:pt x="423" y="168"/>
                    <a:pt x="460" y="153"/>
                    <a:pt x="502" y="153"/>
                  </a:cubicBezTo>
                  <a:cubicBezTo>
                    <a:pt x="523" y="153"/>
                    <a:pt x="545" y="156"/>
                    <a:pt x="567" y="168"/>
                  </a:cubicBezTo>
                  <a:cubicBezTo>
                    <a:pt x="601" y="168"/>
                    <a:pt x="634" y="234"/>
                    <a:pt x="667" y="301"/>
                  </a:cubicBezTo>
                  <a:cubicBezTo>
                    <a:pt x="634" y="334"/>
                    <a:pt x="634" y="334"/>
                    <a:pt x="667" y="334"/>
                  </a:cubicBezTo>
                  <a:lnTo>
                    <a:pt x="701" y="334"/>
                  </a:lnTo>
                  <a:cubicBezTo>
                    <a:pt x="701" y="334"/>
                    <a:pt x="734" y="334"/>
                    <a:pt x="734" y="301"/>
                  </a:cubicBezTo>
                  <a:cubicBezTo>
                    <a:pt x="734" y="301"/>
                    <a:pt x="734" y="268"/>
                    <a:pt x="734" y="268"/>
                  </a:cubicBezTo>
                  <a:cubicBezTo>
                    <a:pt x="734" y="234"/>
                    <a:pt x="734" y="168"/>
                    <a:pt x="701" y="134"/>
                  </a:cubicBezTo>
                  <a:cubicBezTo>
                    <a:pt x="701" y="101"/>
                    <a:pt x="667" y="67"/>
                    <a:pt x="634" y="34"/>
                  </a:cubicBezTo>
                  <a:cubicBezTo>
                    <a:pt x="601" y="1"/>
                    <a:pt x="567" y="1"/>
                    <a:pt x="5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1715;p54">
              <a:extLst>
                <a:ext uri="{FF2B5EF4-FFF2-40B4-BE49-F238E27FC236}">
                  <a16:creationId xmlns:a16="http://schemas.microsoft.com/office/drawing/2014/main" id="{7C9EEB04-0707-4906-8298-9D99B643BEDE}"/>
                </a:ext>
              </a:extLst>
            </p:cNvPr>
            <p:cNvSpPr/>
            <p:nvPr/>
          </p:nvSpPr>
          <p:spPr>
            <a:xfrm>
              <a:off x="3021500" y="2754500"/>
              <a:ext cx="19200" cy="38800"/>
            </a:xfrm>
            <a:custGeom>
              <a:avLst/>
              <a:gdLst/>
              <a:ahLst/>
              <a:cxnLst/>
              <a:rect l="l" t="t" r="r" b="b"/>
              <a:pathLst>
                <a:path w="768" h="1552" extrusionOk="0">
                  <a:moveTo>
                    <a:pt x="501" y="184"/>
                  </a:moveTo>
                  <a:cubicBezTo>
                    <a:pt x="534" y="184"/>
                    <a:pt x="567" y="217"/>
                    <a:pt x="567" y="251"/>
                  </a:cubicBezTo>
                  <a:cubicBezTo>
                    <a:pt x="601" y="284"/>
                    <a:pt x="634" y="317"/>
                    <a:pt x="634" y="351"/>
                  </a:cubicBezTo>
                  <a:cubicBezTo>
                    <a:pt x="634" y="417"/>
                    <a:pt x="667" y="484"/>
                    <a:pt x="667" y="517"/>
                  </a:cubicBezTo>
                  <a:lnTo>
                    <a:pt x="127" y="836"/>
                  </a:lnTo>
                  <a:lnTo>
                    <a:pt x="127" y="836"/>
                  </a:lnTo>
                  <a:cubicBezTo>
                    <a:pt x="101" y="774"/>
                    <a:pt x="103" y="712"/>
                    <a:pt x="134" y="651"/>
                  </a:cubicBezTo>
                  <a:cubicBezTo>
                    <a:pt x="134" y="584"/>
                    <a:pt x="167" y="517"/>
                    <a:pt x="167" y="484"/>
                  </a:cubicBezTo>
                  <a:cubicBezTo>
                    <a:pt x="200" y="417"/>
                    <a:pt x="234" y="351"/>
                    <a:pt x="267" y="317"/>
                  </a:cubicBezTo>
                  <a:cubicBezTo>
                    <a:pt x="301" y="284"/>
                    <a:pt x="334" y="251"/>
                    <a:pt x="367" y="217"/>
                  </a:cubicBezTo>
                  <a:cubicBezTo>
                    <a:pt x="401" y="184"/>
                    <a:pt x="467" y="184"/>
                    <a:pt x="501" y="184"/>
                  </a:cubicBezTo>
                  <a:close/>
                  <a:moveTo>
                    <a:pt x="542" y="0"/>
                  </a:moveTo>
                  <a:cubicBezTo>
                    <a:pt x="492" y="0"/>
                    <a:pt x="434" y="17"/>
                    <a:pt x="367" y="50"/>
                  </a:cubicBezTo>
                  <a:cubicBezTo>
                    <a:pt x="301" y="84"/>
                    <a:pt x="267" y="117"/>
                    <a:pt x="234" y="184"/>
                  </a:cubicBezTo>
                  <a:cubicBezTo>
                    <a:pt x="167" y="251"/>
                    <a:pt x="134" y="317"/>
                    <a:pt x="100" y="384"/>
                  </a:cubicBezTo>
                  <a:cubicBezTo>
                    <a:pt x="67" y="451"/>
                    <a:pt x="67" y="517"/>
                    <a:pt x="34" y="617"/>
                  </a:cubicBezTo>
                  <a:cubicBezTo>
                    <a:pt x="0" y="684"/>
                    <a:pt x="0" y="784"/>
                    <a:pt x="0" y="884"/>
                  </a:cubicBezTo>
                  <a:cubicBezTo>
                    <a:pt x="0" y="918"/>
                    <a:pt x="0" y="951"/>
                    <a:pt x="0" y="1018"/>
                  </a:cubicBezTo>
                  <a:lnTo>
                    <a:pt x="0" y="1118"/>
                  </a:lnTo>
                  <a:cubicBezTo>
                    <a:pt x="0" y="1185"/>
                    <a:pt x="0" y="1251"/>
                    <a:pt x="34" y="1318"/>
                  </a:cubicBezTo>
                  <a:cubicBezTo>
                    <a:pt x="34" y="1385"/>
                    <a:pt x="67" y="1451"/>
                    <a:pt x="100" y="1485"/>
                  </a:cubicBezTo>
                  <a:cubicBezTo>
                    <a:pt x="134" y="1518"/>
                    <a:pt x="167" y="1518"/>
                    <a:pt x="200" y="1551"/>
                  </a:cubicBezTo>
                  <a:cubicBezTo>
                    <a:pt x="267" y="1551"/>
                    <a:pt x="301" y="1518"/>
                    <a:pt x="367" y="1485"/>
                  </a:cubicBezTo>
                  <a:cubicBezTo>
                    <a:pt x="401" y="1451"/>
                    <a:pt x="467" y="1418"/>
                    <a:pt x="501" y="1385"/>
                  </a:cubicBezTo>
                  <a:cubicBezTo>
                    <a:pt x="534" y="1318"/>
                    <a:pt x="567" y="1285"/>
                    <a:pt x="634" y="1218"/>
                  </a:cubicBezTo>
                  <a:cubicBezTo>
                    <a:pt x="634" y="1185"/>
                    <a:pt x="667" y="1118"/>
                    <a:pt x="701" y="1084"/>
                  </a:cubicBezTo>
                  <a:cubicBezTo>
                    <a:pt x="701" y="1051"/>
                    <a:pt x="701" y="1018"/>
                    <a:pt x="701" y="984"/>
                  </a:cubicBezTo>
                  <a:cubicBezTo>
                    <a:pt x="701" y="951"/>
                    <a:pt x="701" y="951"/>
                    <a:pt x="701" y="951"/>
                  </a:cubicBezTo>
                  <a:lnTo>
                    <a:pt x="634" y="951"/>
                  </a:lnTo>
                  <a:lnTo>
                    <a:pt x="601" y="984"/>
                  </a:lnTo>
                  <a:lnTo>
                    <a:pt x="567" y="1051"/>
                  </a:lnTo>
                  <a:cubicBezTo>
                    <a:pt x="567" y="1084"/>
                    <a:pt x="567" y="1118"/>
                    <a:pt x="534" y="1151"/>
                  </a:cubicBezTo>
                  <a:cubicBezTo>
                    <a:pt x="501" y="1185"/>
                    <a:pt x="501" y="1185"/>
                    <a:pt x="467" y="1218"/>
                  </a:cubicBezTo>
                  <a:cubicBezTo>
                    <a:pt x="434" y="1251"/>
                    <a:pt x="401" y="1285"/>
                    <a:pt x="367" y="1318"/>
                  </a:cubicBezTo>
                  <a:cubicBezTo>
                    <a:pt x="345" y="1318"/>
                    <a:pt x="323" y="1333"/>
                    <a:pt x="301" y="1333"/>
                  </a:cubicBezTo>
                  <a:cubicBezTo>
                    <a:pt x="289" y="1333"/>
                    <a:pt x="278" y="1329"/>
                    <a:pt x="267" y="1318"/>
                  </a:cubicBezTo>
                  <a:cubicBezTo>
                    <a:pt x="234" y="1318"/>
                    <a:pt x="200" y="1285"/>
                    <a:pt x="167" y="1285"/>
                  </a:cubicBezTo>
                  <a:cubicBezTo>
                    <a:pt x="134" y="1251"/>
                    <a:pt x="134" y="1185"/>
                    <a:pt x="134" y="1151"/>
                  </a:cubicBezTo>
                  <a:cubicBezTo>
                    <a:pt x="100" y="1118"/>
                    <a:pt x="100" y="1051"/>
                    <a:pt x="134" y="984"/>
                  </a:cubicBezTo>
                  <a:lnTo>
                    <a:pt x="734" y="617"/>
                  </a:lnTo>
                  <a:cubicBezTo>
                    <a:pt x="734" y="617"/>
                    <a:pt x="768" y="584"/>
                    <a:pt x="768" y="584"/>
                  </a:cubicBezTo>
                  <a:cubicBezTo>
                    <a:pt x="768" y="551"/>
                    <a:pt x="768" y="551"/>
                    <a:pt x="768" y="551"/>
                  </a:cubicBezTo>
                  <a:lnTo>
                    <a:pt x="768" y="484"/>
                  </a:lnTo>
                  <a:cubicBezTo>
                    <a:pt x="768" y="351"/>
                    <a:pt x="734" y="184"/>
                    <a:pt x="667" y="50"/>
                  </a:cubicBezTo>
                  <a:cubicBezTo>
                    <a:pt x="634" y="17"/>
                    <a:pt x="592" y="0"/>
                    <a:pt x="54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1716;p54">
              <a:extLst>
                <a:ext uri="{FF2B5EF4-FFF2-40B4-BE49-F238E27FC236}">
                  <a16:creationId xmlns:a16="http://schemas.microsoft.com/office/drawing/2014/main" id="{5119C930-057C-408D-8E5D-3039A14A4F99}"/>
                </a:ext>
              </a:extLst>
            </p:cNvPr>
            <p:cNvSpPr/>
            <p:nvPr/>
          </p:nvSpPr>
          <p:spPr>
            <a:xfrm>
              <a:off x="2795500" y="3340325"/>
              <a:ext cx="2525" cy="46250"/>
            </a:xfrm>
            <a:custGeom>
              <a:avLst/>
              <a:gdLst/>
              <a:ahLst/>
              <a:cxnLst/>
              <a:rect l="l" t="t" r="r" b="b"/>
              <a:pathLst>
                <a:path w="101" h="1850" extrusionOk="0">
                  <a:moveTo>
                    <a:pt x="34" y="1"/>
                  </a:moveTo>
                  <a:cubicBezTo>
                    <a:pt x="1" y="1"/>
                    <a:pt x="1" y="34"/>
                    <a:pt x="1" y="68"/>
                  </a:cubicBezTo>
                  <a:lnTo>
                    <a:pt x="1" y="1802"/>
                  </a:lnTo>
                  <a:cubicBezTo>
                    <a:pt x="1" y="1826"/>
                    <a:pt x="1" y="1849"/>
                    <a:pt x="12" y="1849"/>
                  </a:cubicBezTo>
                  <a:cubicBezTo>
                    <a:pt x="17" y="1849"/>
                    <a:pt x="24" y="1845"/>
                    <a:pt x="34" y="1835"/>
                  </a:cubicBezTo>
                  <a:lnTo>
                    <a:pt x="67" y="1835"/>
                  </a:lnTo>
                  <a:cubicBezTo>
                    <a:pt x="101" y="1835"/>
                    <a:pt x="101" y="1802"/>
                    <a:pt x="101" y="1769"/>
                  </a:cubicBezTo>
                  <a:lnTo>
                    <a:pt x="101" y="34"/>
                  </a:lnTo>
                  <a:cubicBezTo>
                    <a:pt x="101" y="1"/>
                    <a:pt x="67" y="1"/>
                    <a:pt x="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1717;p54">
              <a:extLst>
                <a:ext uri="{FF2B5EF4-FFF2-40B4-BE49-F238E27FC236}">
                  <a16:creationId xmlns:a16="http://schemas.microsoft.com/office/drawing/2014/main" id="{86D16AAF-7D07-49B9-891D-E6504F709B7C}"/>
                </a:ext>
              </a:extLst>
            </p:cNvPr>
            <p:cNvSpPr/>
            <p:nvPr/>
          </p:nvSpPr>
          <p:spPr>
            <a:xfrm>
              <a:off x="2805500" y="3340325"/>
              <a:ext cx="18375" cy="40900"/>
            </a:xfrm>
            <a:custGeom>
              <a:avLst/>
              <a:gdLst/>
              <a:ahLst/>
              <a:cxnLst/>
              <a:rect l="l" t="t" r="r" b="b"/>
              <a:pathLst>
                <a:path w="735" h="1636" extrusionOk="0">
                  <a:moveTo>
                    <a:pt x="535" y="1"/>
                  </a:moveTo>
                  <a:cubicBezTo>
                    <a:pt x="501" y="1"/>
                    <a:pt x="434" y="1"/>
                    <a:pt x="401" y="34"/>
                  </a:cubicBezTo>
                  <a:cubicBezTo>
                    <a:pt x="301" y="68"/>
                    <a:pt x="268" y="134"/>
                    <a:pt x="201" y="201"/>
                  </a:cubicBezTo>
                  <a:cubicBezTo>
                    <a:pt x="168" y="268"/>
                    <a:pt x="134" y="334"/>
                    <a:pt x="101" y="401"/>
                  </a:cubicBezTo>
                  <a:lnTo>
                    <a:pt x="101" y="301"/>
                  </a:lnTo>
                  <a:cubicBezTo>
                    <a:pt x="101" y="268"/>
                    <a:pt x="101" y="268"/>
                    <a:pt x="68" y="268"/>
                  </a:cubicBezTo>
                  <a:lnTo>
                    <a:pt x="34" y="268"/>
                  </a:lnTo>
                  <a:cubicBezTo>
                    <a:pt x="1" y="268"/>
                    <a:pt x="1" y="301"/>
                    <a:pt x="1" y="334"/>
                  </a:cubicBezTo>
                  <a:lnTo>
                    <a:pt x="1" y="1602"/>
                  </a:lnTo>
                  <a:cubicBezTo>
                    <a:pt x="1" y="1602"/>
                    <a:pt x="1" y="1635"/>
                    <a:pt x="34" y="1635"/>
                  </a:cubicBezTo>
                  <a:lnTo>
                    <a:pt x="68" y="1602"/>
                  </a:lnTo>
                  <a:cubicBezTo>
                    <a:pt x="101" y="1569"/>
                    <a:pt x="101" y="1569"/>
                    <a:pt x="101" y="1535"/>
                  </a:cubicBezTo>
                  <a:lnTo>
                    <a:pt x="101" y="801"/>
                  </a:lnTo>
                  <a:cubicBezTo>
                    <a:pt x="101" y="668"/>
                    <a:pt x="134" y="535"/>
                    <a:pt x="168" y="401"/>
                  </a:cubicBezTo>
                  <a:cubicBezTo>
                    <a:pt x="201" y="301"/>
                    <a:pt x="268" y="234"/>
                    <a:pt x="368" y="168"/>
                  </a:cubicBezTo>
                  <a:cubicBezTo>
                    <a:pt x="418" y="151"/>
                    <a:pt x="459" y="143"/>
                    <a:pt x="493" y="143"/>
                  </a:cubicBezTo>
                  <a:cubicBezTo>
                    <a:pt x="526" y="143"/>
                    <a:pt x="551" y="151"/>
                    <a:pt x="568" y="168"/>
                  </a:cubicBezTo>
                  <a:cubicBezTo>
                    <a:pt x="635" y="268"/>
                    <a:pt x="635" y="368"/>
                    <a:pt x="635" y="468"/>
                  </a:cubicBezTo>
                  <a:lnTo>
                    <a:pt x="635" y="1202"/>
                  </a:lnTo>
                  <a:cubicBezTo>
                    <a:pt x="635" y="1225"/>
                    <a:pt x="635" y="1249"/>
                    <a:pt x="646" y="1249"/>
                  </a:cubicBezTo>
                  <a:cubicBezTo>
                    <a:pt x="651" y="1249"/>
                    <a:pt x="658" y="1245"/>
                    <a:pt x="668" y="1235"/>
                  </a:cubicBezTo>
                  <a:lnTo>
                    <a:pt x="701" y="1235"/>
                  </a:lnTo>
                  <a:cubicBezTo>
                    <a:pt x="735" y="1235"/>
                    <a:pt x="735" y="1202"/>
                    <a:pt x="735" y="1168"/>
                  </a:cubicBezTo>
                  <a:lnTo>
                    <a:pt x="701" y="434"/>
                  </a:lnTo>
                  <a:cubicBezTo>
                    <a:pt x="735" y="368"/>
                    <a:pt x="735" y="268"/>
                    <a:pt x="701" y="201"/>
                  </a:cubicBezTo>
                  <a:cubicBezTo>
                    <a:pt x="701" y="168"/>
                    <a:pt x="668" y="101"/>
                    <a:pt x="635" y="68"/>
                  </a:cubicBezTo>
                  <a:cubicBezTo>
                    <a:pt x="635" y="34"/>
                    <a:pt x="601" y="1"/>
                    <a:pt x="5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718;p54">
              <a:extLst>
                <a:ext uri="{FF2B5EF4-FFF2-40B4-BE49-F238E27FC236}">
                  <a16:creationId xmlns:a16="http://schemas.microsoft.com/office/drawing/2014/main" id="{A12188C0-7012-4999-B4C2-87E0DC653F5B}"/>
                </a:ext>
              </a:extLst>
            </p:cNvPr>
            <p:cNvSpPr/>
            <p:nvPr/>
          </p:nvSpPr>
          <p:spPr>
            <a:xfrm>
              <a:off x="2829700" y="3310300"/>
              <a:ext cx="19200" cy="53400"/>
            </a:xfrm>
            <a:custGeom>
              <a:avLst/>
              <a:gdLst/>
              <a:ahLst/>
              <a:cxnLst/>
              <a:rect l="l" t="t" r="r" b="b"/>
              <a:pathLst>
                <a:path w="768" h="2136" extrusionOk="0">
                  <a:moveTo>
                    <a:pt x="501" y="802"/>
                  </a:moveTo>
                  <a:cubicBezTo>
                    <a:pt x="534" y="802"/>
                    <a:pt x="567" y="835"/>
                    <a:pt x="601" y="868"/>
                  </a:cubicBezTo>
                  <a:cubicBezTo>
                    <a:pt x="634" y="868"/>
                    <a:pt x="634" y="935"/>
                    <a:pt x="667" y="968"/>
                  </a:cubicBezTo>
                  <a:cubicBezTo>
                    <a:pt x="667" y="1002"/>
                    <a:pt x="667" y="1068"/>
                    <a:pt x="667" y="1102"/>
                  </a:cubicBezTo>
                  <a:cubicBezTo>
                    <a:pt x="667" y="1135"/>
                    <a:pt x="667" y="1168"/>
                    <a:pt x="667" y="1235"/>
                  </a:cubicBezTo>
                  <a:cubicBezTo>
                    <a:pt x="667" y="1269"/>
                    <a:pt x="667" y="1302"/>
                    <a:pt x="667" y="1335"/>
                  </a:cubicBezTo>
                  <a:cubicBezTo>
                    <a:pt x="667" y="1369"/>
                    <a:pt x="667" y="1435"/>
                    <a:pt x="667" y="1502"/>
                  </a:cubicBezTo>
                  <a:cubicBezTo>
                    <a:pt x="634" y="1569"/>
                    <a:pt x="634" y="1602"/>
                    <a:pt x="601" y="1669"/>
                  </a:cubicBezTo>
                  <a:cubicBezTo>
                    <a:pt x="567" y="1736"/>
                    <a:pt x="567" y="1769"/>
                    <a:pt x="534" y="1836"/>
                  </a:cubicBezTo>
                  <a:cubicBezTo>
                    <a:pt x="501" y="1869"/>
                    <a:pt x="434" y="1936"/>
                    <a:pt x="400" y="1936"/>
                  </a:cubicBezTo>
                  <a:cubicBezTo>
                    <a:pt x="367" y="1969"/>
                    <a:pt x="300" y="1969"/>
                    <a:pt x="267" y="1969"/>
                  </a:cubicBezTo>
                  <a:cubicBezTo>
                    <a:pt x="234" y="1969"/>
                    <a:pt x="200" y="1969"/>
                    <a:pt x="200" y="1936"/>
                  </a:cubicBezTo>
                  <a:cubicBezTo>
                    <a:pt x="167" y="1869"/>
                    <a:pt x="134" y="1836"/>
                    <a:pt x="134" y="1802"/>
                  </a:cubicBezTo>
                  <a:lnTo>
                    <a:pt x="134" y="1635"/>
                  </a:lnTo>
                  <a:lnTo>
                    <a:pt x="134" y="1469"/>
                  </a:lnTo>
                  <a:lnTo>
                    <a:pt x="134" y="1269"/>
                  </a:lnTo>
                  <a:cubicBezTo>
                    <a:pt x="134" y="1202"/>
                    <a:pt x="167" y="1168"/>
                    <a:pt x="200" y="1102"/>
                  </a:cubicBezTo>
                  <a:cubicBezTo>
                    <a:pt x="200" y="1035"/>
                    <a:pt x="234" y="1002"/>
                    <a:pt x="267" y="935"/>
                  </a:cubicBezTo>
                  <a:cubicBezTo>
                    <a:pt x="300" y="902"/>
                    <a:pt x="334" y="868"/>
                    <a:pt x="400" y="835"/>
                  </a:cubicBezTo>
                  <a:cubicBezTo>
                    <a:pt x="434" y="802"/>
                    <a:pt x="467" y="802"/>
                    <a:pt x="501" y="802"/>
                  </a:cubicBezTo>
                  <a:close/>
                  <a:moveTo>
                    <a:pt x="701" y="1"/>
                  </a:moveTo>
                  <a:cubicBezTo>
                    <a:pt x="667" y="34"/>
                    <a:pt x="634" y="68"/>
                    <a:pt x="667" y="101"/>
                  </a:cubicBezTo>
                  <a:lnTo>
                    <a:pt x="667" y="735"/>
                  </a:lnTo>
                  <a:cubicBezTo>
                    <a:pt x="634" y="668"/>
                    <a:pt x="601" y="635"/>
                    <a:pt x="534" y="635"/>
                  </a:cubicBezTo>
                  <a:cubicBezTo>
                    <a:pt x="467" y="635"/>
                    <a:pt x="400" y="635"/>
                    <a:pt x="367" y="668"/>
                  </a:cubicBezTo>
                  <a:cubicBezTo>
                    <a:pt x="300" y="701"/>
                    <a:pt x="234" y="768"/>
                    <a:pt x="200" y="835"/>
                  </a:cubicBezTo>
                  <a:cubicBezTo>
                    <a:pt x="134" y="902"/>
                    <a:pt x="100" y="968"/>
                    <a:pt x="67" y="1035"/>
                  </a:cubicBezTo>
                  <a:cubicBezTo>
                    <a:pt x="67" y="1102"/>
                    <a:pt x="34" y="1202"/>
                    <a:pt x="34" y="1269"/>
                  </a:cubicBezTo>
                  <a:cubicBezTo>
                    <a:pt x="0" y="1369"/>
                    <a:pt x="0" y="1435"/>
                    <a:pt x="0" y="1535"/>
                  </a:cubicBezTo>
                  <a:lnTo>
                    <a:pt x="0" y="1669"/>
                  </a:lnTo>
                  <a:cubicBezTo>
                    <a:pt x="0" y="1736"/>
                    <a:pt x="0" y="1802"/>
                    <a:pt x="34" y="1902"/>
                  </a:cubicBezTo>
                  <a:cubicBezTo>
                    <a:pt x="34" y="1936"/>
                    <a:pt x="67" y="2002"/>
                    <a:pt x="67" y="2069"/>
                  </a:cubicBezTo>
                  <a:cubicBezTo>
                    <a:pt x="100" y="2102"/>
                    <a:pt x="134" y="2136"/>
                    <a:pt x="200" y="2136"/>
                  </a:cubicBezTo>
                  <a:cubicBezTo>
                    <a:pt x="267" y="2136"/>
                    <a:pt x="300" y="2136"/>
                    <a:pt x="367" y="2102"/>
                  </a:cubicBezTo>
                  <a:cubicBezTo>
                    <a:pt x="434" y="2069"/>
                    <a:pt x="501" y="2002"/>
                    <a:pt x="534" y="1936"/>
                  </a:cubicBezTo>
                  <a:cubicBezTo>
                    <a:pt x="601" y="1869"/>
                    <a:pt x="634" y="1802"/>
                    <a:pt x="667" y="1736"/>
                  </a:cubicBezTo>
                  <a:lnTo>
                    <a:pt x="667" y="1836"/>
                  </a:lnTo>
                  <a:cubicBezTo>
                    <a:pt x="667" y="1902"/>
                    <a:pt x="667" y="1902"/>
                    <a:pt x="701" y="1902"/>
                  </a:cubicBezTo>
                  <a:lnTo>
                    <a:pt x="734" y="1869"/>
                  </a:lnTo>
                  <a:cubicBezTo>
                    <a:pt x="734" y="1836"/>
                    <a:pt x="767" y="1802"/>
                    <a:pt x="767" y="1802"/>
                  </a:cubicBezTo>
                  <a:lnTo>
                    <a:pt x="767" y="34"/>
                  </a:lnTo>
                  <a:cubicBezTo>
                    <a:pt x="767" y="34"/>
                    <a:pt x="734" y="1"/>
                    <a:pt x="7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1719;p54">
              <a:extLst>
                <a:ext uri="{FF2B5EF4-FFF2-40B4-BE49-F238E27FC236}">
                  <a16:creationId xmlns:a16="http://schemas.microsoft.com/office/drawing/2014/main" id="{754E0D6A-D8A7-4C60-90D5-7466EB44F6BC}"/>
                </a:ext>
              </a:extLst>
            </p:cNvPr>
            <p:cNvSpPr/>
            <p:nvPr/>
          </p:nvSpPr>
          <p:spPr>
            <a:xfrm>
              <a:off x="2853875" y="3311650"/>
              <a:ext cx="20050" cy="38725"/>
            </a:xfrm>
            <a:custGeom>
              <a:avLst/>
              <a:gdLst/>
              <a:ahLst/>
              <a:cxnLst/>
              <a:rect l="l" t="t" r="r" b="b"/>
              <a:pathLst>
                <a:path w="802" h="1549" extrusionOk="0">
                  <a:moveTo>
                    <a:pt x="534" y="180"/>
                  </a:moveTo>
                  <a:cubicBezTo>
                    <a:pt x="568" y="180"/>
                    <a:pt x="601" y="214"/>
                    <a:pt x="634" y="247"/>
                  </a:cubicBezTo>
                  <a:cubicBezTo>
                    <a:pt x="634" y="281"/>
                    <a:pt x="668" y="314"/>
                    <a:pt x="668" y="347"/>
                  </a:cubicBezTo>
                  <a:cubicBezTo>
                    <a:pt x="668" y="414"/>
                    <a:pt x="668" y="447"/>
                    <a:pt x="668" y="514"/>
                  </a:cubicBezTo>
                  <a:lnTo>
                    <a:pt x="134" y="848"/>
                  </a:lnTo>
                  <a:cubicBezTo>
                    <a:pt x="134" y="781"/>
                    <a:pt x="167" y="714"/>
                    <a:pt x="167" y="647"/>
                  </a:cubicBezTo>
                  <a:cubicBezTo>
                    <a:pt x="167" y="581"/>
                    <a:pt x="201" y="514"/>
                    <a:pt x="201" y="447"/>
                  </a:cubicBezTo>
                  <a:cubicBezTo>
                    <a:pt x="234" y="414"/>
                    <a:pt x="267" y="347"/>
                    <a:pt x="301" y="314"/>
                  </a:cubicBezTo>
                  <a:cubicBezTo>
                    <a:pt x="334" y="281"/>
                    <a:pt x="367" y="247"/>
                    <a:pt x="434" y="214"/>
                  </a:cubicBezTo>
                  <a:cubicBezTo>
                    <a:pt x="468" y="180"/>
                    <a:pt x="501" y="180"/>
                    <a:pt x="534" y="180"/>
                  </a:cubicBezTo>
                  <a:close/>
                  <a:moveTo>
                    <a:pt x="546" y="1"/>
                  </a:moveTo>
                  <a:cubicBezTo>
                    <a:pt x="507" y="1"/>
                    <a:pt x="461" y="17"/>
                    <a:pt x="401" y="47"/>
                  </a:cubicBezTo>
                  <a:cubicBezTo>
                    <a:pt x="334" y="80"/>
                    <a:pt x="301" y="114"/>
                    <a:pt x="267" y="180"/>
                  </a:cubicBezTo>
                  <a:cubicBezTo>
                    <a:pt x="201" y="247"/>
                    <a:pt x="167" y="314"/>
                    <a:pt x="134" y="381"/>
                  </a:cubicBezTo>
                  <a:cubicBezTo>
                    <a:pt x="101" y="447"/>
                    <a:pt x="67" y="514"/>
                    <a:pt x="67" y="614"/>
                  </a:cubicBezTo>
                  <a:cubicBezTo>
                    <a:pt x="34" y="681"/>
                    <a:pt x="34" y="781"/>
                    <a:pt x="34" y="881"/>
                  </a:cubicBezTo>
                  <a:lnTo>
                    <a:pt x="1" y="881"/>
                  </a:lnTo>
                  <a:lnTo>
                    <a:pt x="1" y="1114"/>
                  </a:lnTo>
                  <a:cubicBezTo>
                    <a:pt x="1" y="1181"/>
                    <a:pt x="34" y="1248"/>
                    <a:pt x="34" y="1315"/>
                  </a:cubicBezTo>
                  <a:cubicBezTo>
                    <a:pt x="67" y="1381"/>
                    <a:pt x="67" y="1448"/>
                    <a:pt x="134" y="1481"/>
                  </a:cubicBezTo>
                  <a:cubicBezTo>
                    <a:pt x="134" y="1515"/>
                    <a:pt x="201" y="1515"/>
                    <a:pt x="234" y="1548"/>
                  </a:cubicBezTo>
                  <a:cubicBezTo>
                    <a:pt x="267" y="1548"/>
                    <a:pt x="334" y="1515"/>
                    <a:pt x="367" y="1481"/>
                  </a:cubicBezTo>
                  <a:cubicBezTo>
                    <a:pt x="434" y="1448"/>
                    <a:pt x="501" y="1415"/>
                    <a:pt x="534" y="1381"/>
                  </a:cubicBezTo>
                  <a:cubicBezTo>
                    <a:pt x="568" y="1315"/>
                    <a:pt x="601" y="1281"/>
                    <a:pt x="634" y="1215"/>
                  </a:cubicBezTo>
                  <a:cubicBezTo>
                    <a:pt x="668" y="1181"/>
                    <a:pt x="701" y="1114"/>
                    <a:pt x="701" y="1081"/>
                  </a:cubicBezTo>
                  <a:cubicBezTo>
                    <a:pt x="734" y="1048"/>
                    <a:pt x="734" y="1014"/>
                    <a:pt x="734" y="981"/>
                  </a:cubicBezTo>
                  <a:lnTo>
                    <a:pt x="734" y="948"/>
                  </a:lnTo>
                  <a:cubicBezTo>
                    <a:pt x="734" y="931"/>
                    <a:pt x="726" y="923"/>
                    <a:pt x="718" y="923"/>
                  </a:cubicBezTo>
                  <a:cubicBezTo>
                    <a:pt x="709" y="923"/>
                    <a:pt x="701" y="931"/>
                    <a:pt x="701" y="948"/>
                  </a:cubicBezTo>
                  <a:lnTo>
                    <a:pt x="668" y="948"/>
                  </a:lnTo>
                  <a:lnTo>
                    <a:pt x="634" y="1014"/>
                  </a:lnTo>
                  <a:lnTo>
                    <a:pt x="634" y="1081"/>
                  </a:lnTo>
                  <a:cubicBezTo>
                    <a:pt x="601" y="1081"/>
                    <a:pt x="601" y="1114"/>
                    <a:pt x="568" y="1148"/>
                  </a:cubicBezTo>
                  <a:cubicBezTo>
                    <a:pt x="568" y="1181"/>
                    <a:pt x="534" y="1215"/>
                    <a:pt x="501" y="1248"/>
                  </a:cubicBezTo>
                  <a:cubicBezTo>
                    <a:pt x="468" y="1281"/>
                    <a:pt x="434" y="1315"/>
                    <a:pt x="401" y="1315"/>
                  </a:cubicBezTo>
                  <a:cubicBezTo>
                    <a:pt x="367" y="1348"/>
                    <a:pt x="334" y="1348"/>
                    <a:pt x="301" y="1348"/>
                  </a:cubicBezTo>
                  <a:cubicBezTo>
                    <a:pt x="267" y="1348"/>
                    <a:pt x="234" y="1315"/>
                    <a:pt x="201" y="1281"/>
                  </a:cubicBezTo>
                  <a:cubicBezTo>
                    <a:pt x="201" y="1248"/>
                    <a:pt x="167" y="1215"/>
                    <a:pt x="167" y="1181"/>
                  </a:cubicBezTo>
                  <a:cubicBezTo>
                    <a:pt x="134" y="1114"/>
                    <a:pt x="134" y="1048"/>
                    <a:pt x="134" y="1014"/>
                  </a:cubicBezTo>
                  <a:lnTo>
                    <a:pt x="134" y="981"/>
                  </a:lnTo>
                  <a:lnTo>
                    <a:pt x="768" y="614"/>
                  </a:lnTo>
                  <a:cubicBezTo>
                    <a:pt x="768" y="581"/>
                    <a:pt x="768" y="547"/>
                    <a:pt x="768" y="547"/>
                  </a:cubicBezTo>
                  <a:lnTo>
                    <a:pt x="768" y="514"/>
                  </a:lnTo>
                  <a:cubicBezTo>
                    <a:pt x="801" y="347"/>
                    <a:pt x="768" y="214"/>
                    <a:pt x="668" y="80"/>
                  </a:cubicBezTo>
                  <a:cubicBezTo>
                    <a:pt x="631" y="25"/>
                    <a:pt x="594" y="1"/>
                    <a:pt x="54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1720;p54">
              <a:extLst>
                <a:ext uri="{FF2B5EF4-FFF2-40B4-BE49-F238E27FC236}">
                  <a16:creationId xmlns:a16="http://schemas.microsoft.com/office/drawing/2014/main" id="{CD6F854A-5B6B-48ED-B6BC-BC3243F4DEFA}"/>
                </a:ext>
              </a:extLst>
            </p:cNvPr>
            <p:cNvSpPr/>
            <p:nvPr/>
          </p:nvSpPr>
          <p:spPr>
            <a:xfrm>
              <a:off x="2877225" y="3295300"/>
              <a:ext cx="17550" cy="45050"/>
            </a:xfrm>
            <a:custGeom>
              <a:avLst/>
              <a:gdLst/>
              <a:ahLst/>
              <a:cxnLst/>
              <a:rect l="l" t="t" r="r" b="b"/>
              <a:pathLst>
                <a:path w="702" h="1802" extrusionOk="0">
                  <a:moveTo>
                    <a:pt x="668" y="1"/>
                  </a:moveTo>
                  <a:lnTo>
                    <a:pt x="634" y="34"/>
                  </a:lnTo>
                  <a:cubicBezTo>
                    <a:pt x="601" y="34"/>
                    <a:pt x="601" y="34"/>
                    <a:pt x="601" y="67"/>
                  </a:cubicBezTo>
                  <a:lnTo>
                    <a:pt x="601" y="101"/>
                  </a:lnTo>
                  <a:lnTo>
                    <a:pt x="334" y="768"/>
                  </a:lnTo>
                  <a:lnTo>
                    <a:pt x="101" y="401"/>
                  </a:lnTo>
                  <a:lnTo>
                    <a:pt x="34" y="401"/>
                  </a:lnTo>
                  <a:cubicBezTo>
                    <a:pt x="34" y="434"/>
                    <a:pt x="34" y="434"/>
                    <a:pt x="34" y="434"/>
                  </a:cubicBezTo>
                  <a:cubicBezTo>
                    <a:pt x="34" y="468"/>
                    <a:pt x="34" y="468"/>
                    <a:pt x="34" y="468"/>
                  </a:cubicBezTo>
                  <a:cubicBezTo>
                    <a:pt x="34" y="501"/>
                    <a:pt x="34" y="501"/>
                    <a:pt x="34" y="501"/>
                  </a:cubicBezTo>
                  <a:lnTo>
                    <a:pt x="301" y="935"/>
                  </a:lnTo>
                  <a:lnTo>
                    <a:pt x="1" y="1702"/>
                  </a:lnTo>
                  <a:cubicBezTo>
                    <a:pt x="1" y="1702"/>
                    <a:pt x="1" y="1735"/>
                    <a:pt x="1" y="1735"/>
                  </a:cubicBezTo>
                  <a:lnTo>
                    <a:pt x="1" y="1768"/>
                  </a:lnTo>
                  <a:cubicBezTo>
                    <a:pt x="1" y="1768"/>
                    <a:pt x="1" y="1768"/>
                    <a:pt x="1" y="1802"/>
                  </a:cubicBezTo>
                  <a:lnTo>
                    <a:pt x="34" y="1802"/>
                  </a:lnTo>
                  <a:lnTo>
                    <a:pt x="67" y="1768"/>
                  </a:lnTo>
                  <a:cubicBezTo>
                    <a:pt x="67" y="1768"/>
                    <a:pt x="101" y="1735"/>
                    <a:pt x="101" y="1735"/>
                  </a:cubicBezTo>
                  <a:lnTo>
                    <a:pt x="101" y="1702"/>
                  </a:lnTo>
                  <a:lnTo>
                    <a:pt x="367" y="1001"/>
                  </a:lnTo>
                  <a:lnTo>
                    <a:pt x="601" y="1402"/>
                  </a:lnTo>
                  <a:lnTo>
                    <a:pt x="634" y="1402"/>
                  </a:lnTo>
                  <a:lnTo>
                    <a:pt x="668" y="1368"/>
                  </a:lnTo>
                  <a:cubicBezTo>
                    <a:pt x="668" y="1368"/>
                    <a:pt x="701" y="1368"/>
                    <a:pt x="701" y="1335"/>
                  </a:cubicBezTo>
                  <a:cubicBezTo>
                    <a:pt x="701" y="1335"/>
                    <a:pt x="701" y="1335"/>
                    <a:pt x="701" y="1301"/>
                  </a:cubicBezTo>
                  <a:lnTo>
                    <a:pt x="701" y="1268"/>
                  </a:lnTo>
                  <a:lnTo>
                    <a:pt x="401" y="834"/>
                  </a:lnTo>
                  <a:lnTo>
                    <a:pt x="701" y="101"/>
                  </a:lnTo>
                  <a:cubicBezTo>
                    <a:pt x="701" y="101"/>
                    <a:pt x="701" y="67"/>
                    <a:pt x="701" y="67"/>
                  </a:cubicBezTo>
                  <a:lnTo>
                    <a:pt x="701" y="34"/>
                  </a:lnTo>
                  <a:cubicBezTo>
                    <a:pt x="701" y="34"/>
                    <a:pt x="701" y="34"/>
                    <a:pt x="7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1721;p54">
              <a:extLst>
                <a:ext uri="{FF2B5EF4-FFF2-40B4-BE49-F238E27FC236}">
                  <a16:creationId xmlns:a16="http://schemas.microsoft.com/office/drawing/2014/main" id="{0DBF26BB-03AF-436C-85B1-B99FE7FDC7A9}"/>
                </a:ext>
              </a:extLst>
            </p:cNvPr>
            <p:cNvSpPr/>
            <p:nvPr/>
          </p:nvSpPr>
          <p:spPr>
            <a:xfrm>
              <a:off x="2926425" y="2488900"/>
              <a:ext cx="24200" cy="50050"/>
            </a:xfrm>
            <a:custGeom>
              <a:avLst/>
              <a:gdLst/>
              <a:ahLst/>
              <a:cxnLst/>
              <a:rect l="l" t="t" r="r" b="b"/>
              <a:pathLst>
                <a:path w="968" h="2002" extrusionOk="0">
                  <a:moveTo>
                    <a:pt x="601" y="267"/>
                  </a:moveTo>
                  <a:cubicBezTo>
                    <a:pt x="634" y="267"/>
                    <a:pt x="668" y="267"/>
                    <a:pt x="701" y="300"/>
                  </a:cubicBezTo>
                  <a:cubicBezTo>
                    <a:pt x="734" y="334"/>
                    <a:pt x="768" y="367"/>
                    <a:pt x="768" y="434"/>
                  </a:cubicBezTo>
                  <a:cubicBezTo>
                    <a:pt x="801" y="500"/>
                    <a:pt x="801" y="567"/>
                    <a:pt x="801" y="634"/>
                  </a:cubicBezTo>
                  <a:cubicBezTo>
                    <a:pt x="801" y="698"/>
                    <a:pt x="801" y="778"/>
                    <a:pt x="801" y="834"/>
                  </a:cubicBezTo>
                  <a:lnTo>
                    <a:pt x="801" y="1068"/>
                  </a:lnTo>
                  <a:cubicBezTo>
                    <a:pt x="801" y="1134"/>
                    <a:pt x="801" y="1234"/>
                    <a:pt x="768" y="1301"/>
                  </a:cubicBezTo>
                  <a:cubicBezTo>
                    <a:pt x="768" y="1368"/>
                    <a:pt x="734" y="1434"/>
                    <a:pt x="701" y="1501"/>
                  </a:cubicBezTo>
                  <a:cubicBezTo>
                    <a:pt x="668" y="1535"/>
                    <a:pt x="634" y="1601"/>
                    <a:pt x="601" y="1635"/>
                  </a:cubicBezTo>
                  <a:cubicBezTo>
                    <a:pt x="568" y="1668"/>
                    <a:pt x="534" y="1701"/>
                    <a:pt x="501" y="1735"/>
                  </a:cubicBezTo>
                  <a:cubicBezTo>
                    <a:pt x="434" y="1768"/>
                    <a:pt x="401" y="1768"/>
                    <a:pt x="368" y="1768"/>
                  </a:cubicBezTo>
                  <a:cubicBezTo>
                    <a:pt x="334" y="1768"/>
                    <a:pt x="301" y="1768"/>
                    <a:pt x="267" y="1735"/>
                  </a:cubicBezTo>
                  <a:cubicBezTo>
                    <a:pt x="234" y="1701"/>
                    <a:pt x="201" y="1668"/>
                    <a:pt x="201" y="1635"/>
                  </a:cubicBezTo>
                  <a:cubicBezTo>
                    <a:pt x="167" y="1568"/>
                    <a:pt x="167" y="1501"/>
                    <a:pt x="167" y="1434"/>
                  </a:cubicBezTo>
                  <a:lnTo>
                    <a:pt x="167" y="967"/>
                  </a:lnTo>
                  <a:cubicBezTo>
                    <a:pt x="167" y="901"/>
                    <a:pt x="201" y="834"/>
                    <a:pt x="201" y="734"/>
                  </a:cubicBezTo>
                  <a:cubicBezTo>
                    <a:pt x="201" y="667"/>
                    <a:pt x="234" y="634"/>
                    <a:pt x="267" y="567"/>
                  </a:cubicBezTo>
                  <a:cubicBezTo>
                    <a:pt x="301" y="500"/>
                    <a:pt x="334" y="467"/>
                    <a:pt x="368" y="400"/>
                  </a:cubicBezTo>
                  <a:cubicBezTo>
                    <a:pt x="401" y="367"/>
                    <a:pt x="434" y="334"/>
                    <a:pt x="501" y="300"/>
                  </a:cubicBezTo>
                  <a:cubicBezTo>
                    <a:pt x="534" y="300"/>
                    <a:pt x="568" y="267"/>
                    <a:pt x="601" y="267"/>
                  </a:cubicBezTo>
                  <a:close/>
                  <a:moveTo>
                    <a:pt x="701" y="0"/>
                  </a:moveTo>
                  <a:cubicBezTo>
                    <a:pt x="601" y="0"/>
                    <a:pt x="534" y="0"/>
                    <a:pt x="501" y="67"/>
                  </a:cubicBezTo>
                  <a:cubicBezTo>
                    <a:pt x="401" y="100"/>
                    <a:pt x="334" y="167"/>
                    <a:pt x="301" y="234"/>
                  </a:cubicBezTo>
                  <a:cubicBezTo>
                    <a:pt x="234" y="300"/>
                    <a:pt x="167" y="367"/>
                    <a:pt x="134" y="467"/>
                  </a:cubicBezTo>
                  <a:cubicBezTo>
                    <a:pt x="101" y="567"/>
                    <a:pt x="67" y="634"/>
                    <a:pt x="34" y="734"/>
                  </a:cubicBezTo>
                  <a:cubicBezTo>
                    <a:pt x="34" y="834"/>
                    <a:pt x="1" y="934"/>
                    <a:pt x="1" y="1034"/>
                  </a:cubicBezTo>
                  <a:cubicBezTo>
                    <a:pt x="1" y="1201"/>
                    <a:pt x="1" y="1368"/>
                    <a:pt x="1" y="1501"/>
                  </a:cubicBezTo>
                  <a:cubicBezTo>
                    <a:pt x="1" y="1601"/>
                    <a:pt x="34" y="1668"/>
                    <a:pt x="34" y="1768"/>
                  </a:cubicBezTo>
                  <a:cubicBezTo>
                    <a:pt x="67" y="1835"/>
                    <a:pt x="101" y="1901"/>
                    <a:pt x="134" y="1935"/>
                  </a:cubicBezTo>
                  <a:cubicBezTo>
                    <a:pt x="167" y="2002"/>
                    <a:pt x="234" y="2002"/>
                    <a:pt x="301" y="2002"/>
                  </a:cubicBezTo>
                  <a:cubicBezTo>
                    <a:pt x="368" y="2002"/>
                    <a:pt x="434" y="2002"/>
                    <a:pt x="501" y="1935"/>
                  </a:cubicBezTo>
                  <a:cubicBezTo>
                    <a:pt x="568" y="1901"/>
                    <a:pt x="634" y="1835"/>
                    <a:pt x="701" y="1768"/>
                  </a:cubicBezTo>
                  <a:cubicBezTo>
                    <a:pt x="734" y="1701"/>
                    <a:pt x="801" y="1635"/>
                    <a:pt x="835" y="1535"/>
                  </a:cubicBezTo>
                  <a:cubicBezTo>
                    <a:pt x="868" y="1468"/>
                    <a:pt x="901" y="1368"/>
                    <a:pt x="935" y="1268"/>
                  </a:cubicBezTo>
                  <a:cubicBezTo>
                    <a:pt x="935" y="1168"/>
                    <a:pt x="968" y="1068"/>
                    <a:pt x="968" y="967"/>
                  </a:cubicBezTo>
                  <a:lnTo>
                    <a:pt x="968" y="500"/>
                  </a:lnTo>
                  <a:cubicBezTo>
                    <a:pt x="968" y="400"/>
                    <a:pt x="935" y="334"/>
                    <a:pt x="935" y="234"/>
                  </a:cubicBezTo>
                  <a:cubicBezTo>
                    <a:pt x="901" y="167"/>
                    <a:pt x="868" y="100"/>
                    <a:pt x="835" y="67"/>
                  </a:cubicBezTo>
                  <a:cubicBezTo>
                    <a:pt x="801" y="33"/>
                    <a:pt x="734" y="0"/>
                    <a:pt x="7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1722;p54">
              <a:extLst>
                <a:ext uri="{FF2B5EF4-FFF2-40B4-BE49-F238E27FC236}">
                  <a16:creationId xmlns:a16="http://schemas.microsoft.com/office/drawing/2014/main" id="{24CD4FD0-2755-4F77-8CE0-3BD4CD412019}"/>
                </a:ext>
              </a:extLst>
            </p:cNvPr>
            <p:cNvSpPr/>
            <p:nvPr/>
          </p:nvSpPr>
          <p:spPr>
            <a:xfrm>
              <a:off x="2954775" y="2482225"/>
              <a:ext cx="20050" cy="40050"/>
            </a:xfrm>
            <a:custGeom>
              <a:avLst/>
              <a:gdLst/>
              <a:ahLst/>
              <a:cxnLst/>
              <a:rect l="l" t="t" r="r" b="b"/>
              <a:pathLst>
                <a:path w="802" h="1602" extrusionOk="0">
                  <a:moveTo>
                    <a:pt x="768" y="0"/>
                  </a:moveTo>
                  <a:lnTo>
                    <a:pt x="701" y="67"/>
                  </a:lnTo>
                  <a:cubicBezTo>
                    <a:pt x="701" y="67"/>
                    <a:pt x="668" y="67"/>
                    <a:pt x="668" y="100"/>
                  </a:cubicBezTo>
                  <a:cubicBezTo>
                    <a:pt x="668" y="100"/>
                    <a:pt x="668" y="134"/>
                    <a:pt x="668" y="134"/>
                  </a:cubicBezTo>
                  <a:lnTo>
                    <a:pt x="401" y="1268"/>
                  </a:lnTo>
                  <a:lnTo>
                    <a:pt x="134" y="467"/>
                  </a:lnTo>
                  <a:cubicBezTo>
                    <a:pt x="134" y="434"/>
                    <a:pt x="134" y="434"/>
                    <a:pt x="134" y="401"/>
                  </a:cubicBezTo>
                  <a:lnTo>
                    <a:pt x="101" y="401"/>
                  </a:lnTo>
                  <a:lnTo>
                    <a:pt x="34" y="467"/>
                  </a:lnTo>
                  <a:cubicBezTo>
                    <a:pt x="1" y="467"/>
                    <a:pt x="1" y="467"/>
                    <a:pt x="1" y="501"/>
                  </a:cubicBezTo>
                  <a:cubicBezTo>
                    <a:pt x="1" y="501"/>
                    <a:pt x="1" y="534"/>
                    <a:pt x="1" y="534"/>
                  </a:cubicBezTo>
                  <a:lnTo>
                    <a:pt x="334" y="1568"/>
                  </a:lnTo>
                  <a:cubicBezTo>
                    <a:pt x="334" y="1568"/>
                    <a:pt x="334" y="1601"/>
                    <a:pt x="334" y="1601"/>
                  </a:cubicBezTo>
                  <a:lnTo>
                    <a:pt x="368" y="1601"/>
                  </a:lnTo>
                  <a:lnTo>
                    <a:pt x="434" y="1568"/>
                  </a:lnTo>
                  <a:cubicBezTo>
                    <a:pt x="434" y="1568"/>
                    <a:pt x="434" y="1535"/>
                    <a:pt x="468" y="1535"/>
                  </a:cubicBezTo>
                  <a:lnTo>
                    <a:pt x="468" y="1468"/>
                  </a:lnTo>
                  <a:lnTo>
                    <a:pt x="801" y="34"/>
                  </a:lnTo>
                  <a:cubicBezTo>
                    <a:pt x="801" y="34"/>
                    <a:pt x="801" y="34"/>
                    <a:pt x="8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1723;p54">
              <a:extLst>
                <a:ext uri="{FF2B5EF4-FFF2-40B4-BE49-F238E27FC236}">
                  <a16:creationId xmlns:a16="http://schemas.microsoft.com/office/drawing/2014/main" id="{9D621DBD-0548-4F8E-AF56-1B10D6FD313B}"/>
                </a:ext>
              </a:extLst>
            </p:cNvPr>
            <p:cNvSpPr/>
            <p:nvPr/>
          </p:nvSpPr>
          <p:spPr>
            <a:xfrm>
              <a:off x="2978125" y="2472200"/>
              <a:ext cx="20050" cy="37575"/>
            </a:xfrm>
            <a:custGeom>
              <a:avLst/>
              <a:gdLst/>
              <a:ahLst/>
              <a:cxnLst/>
              <a:rect l="l" t="t" r="r" b="b"/>
              <a:pathLst>
                <a:path w="802" h="1503" extrusionOk="0">
                  <a:moveTo>
                    <a:pt x="497" y="243"/>
                  </a:moveTo>
                  <a:cubicBezTo>
                    <a:pt x="526" y="243"/>
                    <a:pt x="551" y="251"/>
                    <a:pt x="568" y="268"/>
                  </a:cubicBezTo>
                  <a:cubicBezTo>
                    <a:pt x="635" y="335"/>
                    <a:pt x="668" y="401"/>
                    <a:pt x="635" y="501"/>
                  </a:cubicBezTo>
                  <a:lnTo>
                    <a:pt x="168" y="768"/>
                  </a:lnTo>
                  <a:cubicBezTo>
                    <a:pt x="168" y="701"/>
                    <a:pt x="168" y="668"/>
                    <a:pt x="168" y="601"/>
                  </a:cubicBezTo>
                  <a:cubicBezTo>
                    <a:pt x="201" y="568"/>
                    <a:pt x="201" y="501"/>
                    <a:pt x="234" y="468"/>
                  </a:cubicBezTo>
                  <a:cubicBezTo>
                    <a:pt x="268" y="435"/>
                    <a:pt x="268" y="401"/>
                    <a:pt x="301" y="368"/>
                  </a:cubicBezTo>
                  <a:cubicBezTo>
                    <a:pt x="334" y="335"/>
                    <a:pt x="368" y="301"/>
                    <a:pt x="401" y="268"/>
                  </a:cubicBezTo>
                  <a:cubicBezTo>
                    <a:pt x="434" y="251"/>
                    <a:pt x="468" y="243"/>
                    <a:pt x="497" y="243"/>
                  </a:cubicBezTo>
                  <a:close/>
                  <a:moveTo>
                    <a:pt x="568" y="1"/>
                  </a:moveTo>
                  <a:cubicBezTo>
                    <a:pt x="501" y="1"/>
                    <a:pt x="468" y="1"/>
                    <a:pt x="401" y="34"/>
                  </a:cubicBezTo>
                  <a:cubicBezTo>
                    <a:pt x="334" y="68"/>
                    <a:pt x="301" y="134"/>
                    <a:pt x="234" y="168"/>
                  </a:cubicBezTo>
                  <a:cubicBezTo>
                    <a:pt x="201" y="234"/>
                    <a:pt x="168" y="301"/>
                    <a:pt x="134" y="368"/>
                  </a:cubicBezTo>
                  <a:cubicBezTo>
                    <a:pt x="101" y="435"/>
                    <a:pt x="67" y="535"/>
                    <a:pt x="34" y="601"/>
                  </a:cubicBezTo>
                  <a:cubicBezTo>
                    <a:pt x="34" y="701"/>
                    <a:pt x="1" y="768"/>
                    <a:pt x="1" y="868"/>
                  </a:cubicBezTo>
                  <a:cubicBezTo>
                    <a:pt x="1" y="935"/>
                    <a:pt x="1" y="1002"/>
                    <a:pt x="1" y="1068"/>
                  </a:cubicBezTo>
                  <a:cubicBezTo>
                    <a:pt x="1" y="1135"/>
                    <a:pt x="34" y="1235"/>
                    <a:pt x="34" y="1302"/>
                  </a:cubicBezTo>
                  <a:cubicBezTo>
                    <a:pt x="67" y="1335"/>
                    <a:pt x="101" y="1402"/>
                    <a:pt x="134" y="1435"/>
                  </a:cubicBezTo>
                  <a:cubicBezTo>
                    <a:pt x="168" y="1469"/>
                    <a:pt x="201" y="1502"/>
                    <a:pt x="234" y="1502"/>
                  </a:cubicBezTo>
                  <a:cubicBezTo>
                    <a:pt x="301" y="1502"/>
                    <a:pt x="368" y="1469"/>
                    <a:pt x="401" y="1435"/>
                  </a:cubicBezTo>
                  <a:cubicBezTo>
                    <a:pt x="468" y="1435"/>
                    <a:pt x="501" y="1369"/>
                    <a:pt x="568" y="1335"/>
                  </a:cubicBezTo>
                  <a:cubicBezTo>
                    <a:pt x="601" y="1269"/>
                    <a:pt x="635" y="1235"/>
                    <a:pt x="668" y="1168"/>
                  </a:cubicBezTo>
                  <a:cubicBezTo>
                    <a:pt x="701" y="1135"/>
                    <a:pt x="735" y="1102"/>
                    <a:pt x="735" y="1035"/>
                  </a:cubicBezTo>
                  <a:cubicBezTo>
                    <a:pt x="768" y="1002"/>
                    <a:pt x="768" y="968"/>
                    <a:pt x="768" y="902"/>
                  </a:cubicBezTo>
                  <a:lnTo>
                    <a:pt x="768" y="868"/>
                  </a:lnTo>
                  <a:lnTo>
                    <a:pt x="735" y="868"/>
                  </a:lnTo>
                  <a:lnTo>
                    <a:pt x="701" y="902"/>
                  </a:lnTo>
                  <a:lnTo>
                    <a:pt x="668" y="935"/>
                  </a:lnTo>
                  <a:lnTo>
                    <a:pt x="635" y="968"/>
                  </a:lnTo>
                  <a:cubicBezTo>
                    <a:pt x="601" y="1035"/>
                    <a:pt x="601" y="1068"/>
                    <a:pt x="568" y="1102"/>
                  </a:cubicBezTo>
                  <a:cubicBezTo>
                    <a:pt x="501" y="1168"/>
                    <a:pt x="468" y="1202"/>
                    <a:pt x="401" y="1235"/>
                  </a:cubicBezTo>
                  <a:cubicBezTo>
                    <a:pt x="368" y="1252"/>
                    <a:pt x="343" y="1260"/>
                    <a:pt x="318" y="1260"/>
                  </a:cubicBezTo>
                  <a:cubicBezTo>
                    <a:pt x="293" y="1260"/>
                    <a:pt x="268" y="1252"/>
                    <a:pt x="234" y="1235"/>
                  </a:cubicBezTo>
                  <a:cubicBezTo>
                    <a:pt x="201" y="1168"/>
                    <a:pt x="168" y="1068"/>
                    <a:pt x="168" y="1002"/>
                  </a:cubicBezTo>
                  <a:lnTo>
                    <a:pt x="768" y="668"/>
                  </a:lnTo>
                  <a:cubicBezTo>
                    <a:pt x="768" y="635"/>
                    <a:pt x="801" y="635"/>
                    <a:pt x="801" y="635"/>
                  </a:cubicBezTo>
                  <a:cubicBezTo>
                    <a:pt x="801" y="601"/>
                    <a:pt x="801" y="568"/>
                    <a:pt x="801" y="568"/>
                  </a:cubicBezTo>
                  <a:lnTo>
                    <a:pt x="801" y="501"/>
                  </a:lnTo>
                  <a:cubicBezTo>
                    <a:pt x="801" y="401"/>
                    <a:pt x="801" y="301"/>
                    <a:pt x="768" y="234"/>
                  </a:cubicBezTo>
                  <a:cubicBezTo>
                    <a:pt x="768" y="168"/>
                    <a:pt x="735" y="101"/>
                    <a:pt x="701" y="68"/>
                  </a:cubicBezTo>
                  <a:cubicBezTo>
                    <a:pt x="668" y="34"/>
                    <a:pt x="601" y="1"/>
                    <a:pt x="5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724;p54">
              <a:extLst>
                <a:ext uri="{FF2B5EF4-FFF2-40B4-BE49-F238E27FC236}">
                  <a16:creationId xmlns:a16="http://schemas.microsoft.com/office/drawing/2014/main" id="{ACF9D23B-F583-485F-9953-A733C72523D9}"/>
                </a:ext>
              </a:extLst>
            </p:cNvPr>
            <p:cNvSpPr/>
            <p:nvPr/>
          </p:nvSpPr>
          <p:spPr>
            <a:xfrm>
              <a:off x="3003150" y="2458875"/>
              <a:ext cx="12525" cy="39850"/>
            </a:xfrm>
            <a:custGeom>
              <a:avLst/>
              <a:gdLst/>
              <a:ahLst/>
              <a:cxnLst/>
              <a:rect l="l" t="t" r="r" b="b"/>
              <a:pathLst>
                <a:path w="501" h="1594" extrusionOk="0">
                  <a:moveTo>
                    <a:pt x="467" y="0"/>
                  </a:moveTo>
                  <a:lnTo>
                    <a:pt x="367" y="34"/>
                  </a:lnTo>
                  <a:cubicBezTo>
                    <a:pt x="301" y="67"/>
                    <a:pt x="267" y="100"/>
                    <a:pt x="234" y="134"/>
                  </a:cubicBezTo>
                  <a:cubicBezTo>
                    <a:pt x="201" y="200"/>
                    <a:pt x="167" y="234"/>
                    <a:pt x="167" y="300"/>
                  </a:cubicBezTo>
                  <a:lnTo>
                    <a:pt x="167" y="200"/>
                  </a:lnTo>
                  <a:cubicBezTo>
                    <a:pt x="167" y="200"/>
                    <a:pt x="167" y="200"/>
                    <a:pt x="167" y="167"/>
                  </a:cubicBezTo>
                  <a:lnTo>
                    <a:pt x="134" y="167"/>
                  </a:lnTo>
                  <a:lnTo>
                    <a:pt x="67" y="200"/>
                  </a:lnTo>
                  <a:cubicBezTo>
                    <a:pt x="34" y="234"/>
                    <a:pt x="34" y="234"/>
                    <a:pt x="34" y="234"/>
                  </a:cubicBezTo>
                  <a:cubicBezTo>
                    <a:pt x="34" y="267"/>
                    <a:pt x="34" y="300"/>
                    <a:pt x="34" y="300"/>
                  </a:cubicBezTo>
                  <a:lnTo>
                    <a:pt x="34" y="1535"/>
                  </a:lnTo>
                  <a:cubicBezTo>
                    <a:pt x="0" y="1568"/>
                    <a:pt x="0" y="1568"/>
                    <a:pt x="34" y="1568"/>
                  </a:cubicBezTo>
                  <a:cubicBezTo>
                    <a:pt x="34" y="1585"/>
                    <a:pt x="34" y="1593"/>
                    <a:pt x="38" y="1593"/>
                  </a:cubicBezTo>
                  <a:cubicBezTo>
                    <a:pt x="42" y="1593"/>
                    <a:pt x="50" y="1585"/>
                    <a:pt x="67" y="1568"/>
                  </a:cubicBezTo>
                  <a:lnTo>
                    <a:pt x="134" y="1535"/>
                  </a:lnTo>
                  <a:cubicBezTo>
                    <a:pt x="134" y="1535"/>
                    <a:pt x="134" y="1535"/>
                    <a:pt x="167" y="1501"/>
                  </a:cubicBezTo>
                  <a:cubicBezTo>
                    <a:pt x="167" y="1501"/>
                    <a:pt x="167" y="1468"/>
                    <a:pt x="167" y="1435"/>
                  </a:cubicBezTo>
                  <a:lnTo>
                    <a:pt x="167" y="667"/>
                  </a:lnTo>
                  <a:cubicBezTo>
                    <a:pt x="134" y="501"/>
                    <a:pt x="201" y="367"/>
                    <a:pt x="367" y="267"/>
                  </a:cubicBezTo>
                  <a:lnTo>
                    <a:pt x="467" y="200"/>
                  </a:lnTo>
                  <a:cubicBezTo>
                    <a:pt x="467" y="200"/>
                    <a:pt x="467" y="167"/>
                    <a:pt x="501" y="167"/>
                  </a:cubicBezTo>
                  <a:cubicBezTo>
                    <a:pt x="501" y="134"/>
                    <a:pt x="501" y="134"/>
                    <a:pt x="501" y="100"/>
                  </a:cubicBezTo>
                  <a:lnTo>
                    <a:pt x="501" y="34"/>
                  </a:lnTo>
                  <a:cubicBezTo>
                    <a:pt x="501" y="0"/>
                    <a:pt x="501" y="0"/>
                    <a:pt x="5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725;p54">
              <a:extLst>
                <a:ext uri="{FF2B5EF4-FFF2-40B4-BE49-F238E27FC236}">
                  <a16:creationId xmlns:a16="http://schemas.microsoft.com/office/drawing/2014/main" id="{AF347848-735C-4085-967A-51598DC0B1E4}"/>
                </a:ext>
              </a:extLst>
            </p:cNvPr>
            <p:cNvSpPr/>
            <p:nvPr/>
          </p:nvSpPr>
          <p:spPr>
            <a:xfrm>
              <a:off x="3017325" y="2445525"/>
              <a:ext cx="20050" cy="40050"/>
            </a:xfrm>
            <a:custGeom>
              <a:avLst/>
              <a:gdLst/>
              <a:ahLst/>
              <a:cxnLst/>
              <a:rect l="l" t="t" r="r" b="b"/>
              <a:pathLst>
                <a:path w="802" h="1602" extrusionOk="0">
                  <a:moveTo>
                    <a:pt x="768" y="1"/>
                  </a:moveTo>
                  <a:lnTo>
                    <a:pt x="701" y="34"/>
                  </a:lnTo>
                  <a:cubicBezTo>
                    <a:pt x="701" y="67"/>
                    <a:pt x="668" y="67"/>
                    <a:pt x="668" y="101"/>
                  </a:cubicBezTo>
                  <a:cubicBezTo>
                    <a:pt x="668" y="101"/>
                    <a:pt x="668" y="134"/>
                    <a:pt x="668" y="134"/>
                  </a:cubicBezTo>
                  <a:lnTo>
                    <a:pt x="401" y="1268"/>
                  </a:lnTo>
                  <a:lnTo>
                    <a:pt x="134" y="434"/>
                  </a:lnTo>
                  <a:lnTo>
                    <a:pt x="101" y="434"/>
                  </a:lnTo>
                  <a:lnTo>
                    <a:pt x="34" y="468"/>
                  </a:lnTo>
                  <a:cubicBezTo>
                    <a:pt x="34" y="468"/>
                    <a:pt x="1" y="468"/>
                    <a:pt x="1" y="501"/>
                  </a:cubicBezTo>
                  <a:cubicBezTo>
                    <a:pt x="1" y="501"/>
                    <a:pt x="1" y="534"/>
                    <a:pt x="1" y="534"/>
                  </a:cubicBezTo>
                  <a:lnTo>
                    <a:pt x="367" y="1568"/>
                  </a:lnTo>
                  <a:cubicBezTo>
                    <a:pt x="367" y="1568"/>
                    <a:pt x="367" y="1602"/>
                    <a:pt x="367" y="1602"/>
                  </a:cubicBezTo>
                  <a:lnTo>
                    <a:pt x="401" y="1602"/>
                  </a:lnTo>
                  <a:lnTo>
                    <a:pt x="434" y="1568"/>
                  </a:lnTo>
                  <a:cubicBezTo>
                    <a:pt x="434" y="1568"/>
                    <a:pt x="468" y="1535"/>
                    <a:pt x="468" y="1535"/>
                  </a:cubicBezTo>
                  <a:cubicBezTo>
                    <a:pt x="468" y="1502"/>
                    <a:pt x="468" y="1502"/>
                    <a:pt x="468" y="1468"/>
                  </a:cubicBezTo>
                  <a:lnTo>
                    <a:pt x="801" y="34"/>
                  </a:lnTo>
                  <a:cubicBezTo>
                    <a:pt x="801" y="34"/>
                    <a:pt x="801" y="34"/>
                    <a:pt x="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1726;p54">
              <a:extLst>
                <a:ext uri="{FF2B5EF4-FFF2-40B4-BE49-F238E27FC236}">
                  <a16:creationId xmlns:a16="http://schemas.microsoft.com/office/drawing/2014/main" id="{A065991E-7EDE-4CFB-8918-4D7DB1C8995C}"/>
                </a:ext>
              </a:extLst>
            </p:cNvPr>
            <p:cNvSpPr/>
            <p:nvPr/>
          </p:nvSpPr>
          <p:spPr>
            <a:xfrm>
              <a:off x="3044000" y="2427400"/>
              <a:ext cx="4200" cy="48800"/>
            </a:xfrm>
            <a:custGeom>
              <a:avLst/>
              <a:gdLst/>
              <a:ahLst/>
              <a:cxnLst/>
              <a:rect l="l" t="t" r="r" b="b"/>
              <a:pathLst>
                <a:path w="168" h="1952" extrusionOk="0">
                  <a:moveTo>
                    <a:pt x="139" y="0"/>
                  </a:moveTo>
                  <a:cubicBezTo>
                    <a:pt x="134" y="0"/>
                    <a:pt x="134" y="8"/>
                    <a:pt x="134" y="25"/>
                  </a:cubicBezTo>
                  <a:lnTo>
                    <a:pt x="34" y="58"/>
                  </a:lnTo>
                  <a:cubicBezTo>
                    <a:pt x="1" y="92"/>
                    <a:pt x="1" y="92"/>
                    <a:pt x="1" y="125"/>
                  </a:cubicBezTo>
                  <a:cubicBezTo>
                    <a:pt x="1" y="125"/>
                    <a:pt x="1" y="158"/>
                    <a:pt x="1" y="158"/>
                  </a:cubicBezTo>
                  <a:lnTo>
                    <a:pt x="1" y="325"/>
                  </a:lnTo>
                  <a:cubicBezTo>
                    <a:pt x="1" y="325"/>
                    <a:pt x="1" y="359"/>
                    <a:pt x="1" y="359"/>
                  </a:cubicBezTo>
                  <a:lnTo>
                    <a:pt x="34" y="359"/>
                  </a:lnTo>
                  <a:lnTo>
                    <a:pt x="134" y="292"/>
                  </a:lnTo>
                  <a:cubicBezTo>
                    <a:pt x="134" y="292"/>
                    <a:pt x="134" y="292"/>
                    <a:pt x="168" y="259"/>
                  </a:cubicBezTo>
                  <a:cubicBezTo>
                    <a:pt x="168" y="259"/>
                    <a:pt x="168" y="225"/>
                    <a:pt x="168" y="225"/>
                  </a:cubicBezTo>
                  <a:lnTo>
                    <a:pt x="168" y="58"/>
                  </a:lnTo>
                  <a:cubicBezTo>
                    <a:pt x="168" y="58"/>
                    <a:pt x="168" y="25"/>
                    <a:pt x="168" y="25"/>
                  </a:cubicBezTo>
                  <a:cubicBezTo>
                    <a:pt x="151" y="8"/>
                    <a:pt x="143" y="0"/>
                    <a:pt x="139" y="0"/>
                  </a:cubicBezTo>
                  <a:close/>
                  <a:moveTo>
                    <a:pt x="134" y="492"/>
                  </a:moveTo>
                  <a:lnTo>
                    <a:pt x="68" y="525"/>
                  </a:lnTo>
                  <a:cubicBezTo>
                    <a:pt x="34" y="559"/>
                    <a:pt x="34" y="559"/>
                    <a:pt x="34" y="592"/>
                  </a:cubicBezTo>
                  <a:cubicBezTo>
                    <a:pt x="34" y="592"/>
                    <a:pt x="34" y="625"/>
                    <a:pt x="34" y="625"/>
                  </a:cubicBezTo>
                  <a:lnTo>
                    <a:pt x="34" y="1893"/>
                  </a:lnTo>
                  <a:cubicBezTo>
                    <a:pt x="34" y="1893"/>
                    <a:pt x="34" y="1926"/>
                    <a:pt x="34" y="1926"/>
                  </a:cubicBezTo>
                  <a:cubicBezTo>
                    <a:pt x="34" y="1943"/>
                    <a:pt x="34" y="1951"/>
                    <a:pt x="38" y="1951"/>
                  </a:cubicBezTo>
                  <a:cubicBezTo>
                    <a:pt x="43" y="1951"/>
                    <a:pt x="51" y="1943"/>
                    <a:pt x="68" y="1926"/>
                  </a:cubicBezTo>
                  <a:lnTo>
                    <a:pt x="134" y="1893"/>
                  </a:lnTo>
                  <a:cubicBezTo>
                    <a:pt x="168" y="1893"/>
                    <a:pt x="168" y="1860"/>
                    <a:pt x="168" y="1860"/>
                  </a:cubicBezTo>
                  <a:cubicBezTo>
                    <a:pt x="168" y="1826"/>
                    <a:pt x="168" y="1826"/>
                    <a:pt x="168" y="1793"/>
                  </a:cubicBezTo>
                  <a:lnTo>
                    <a:pt x="168" y="559"/>
                  </a:lnTo>
                  <a:cubicBezTo>
                    <a:pt x="168" y="525"/>
                    <a:pt x="168" y="525"/>
                    <a:pt x="168" y="492"/>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1727;p54">
              <a:extLst>
                <a:ext uri="{FF2B5EF4-FFF2-40B4-BE49-F238E27FC236}">
                  <a16:creationId xmlns:a16="http://schemas.microsoft.com/office/drawing/2014/main" id="{9B532B59-8BEF-4644-955A-FD2F0B434A7B}"/>
                </a:ext>
              </a:extLst>
            </p:cNvPr>
            <p:cNvSpPr/>
            <p:nvPr/>
          </p:nvSpPr>
          <p:spPr>
            <a:xfrm>
              <a:off x="3052350" y="2428850"/>
              <a:ext cx="20050" cy="37900"/>
            </a:xfrm>
            <a:custGeom>
              <a:avLst/>
              <a:gdLst/>
              <a:ahLst/>
              <a:cxnLst/>
              <a:rect l="l" t="t" r="r" b="b"/>
              <a:pathLst>
                <a:path w="802" h="1516" extrusionOk="0">
                  <a:moveTo>
                    <a:pt x="513" y="276"/>
                  </a:moveTo>
                  <a:cubicBezTo>
                    <a:pt x="543" y="276"/>
                    <a:pt x="568" y="284"/>
                    <a:pt x="601" y="301"/>
                  </a:cubicBezTo>
                  <a:cubicBezTo>
                    <a:pt x="634" y="367"/>
                    <a:pt x="668" y="434"/>
                    <a:pt x="668" y="501"/>
                  </a:cubicBezTo>
                  <a:lnTo>
                    <a:pt x="201" y="781"/>
                  </a:lnTo>
                  <a:lnTo>
                    <a:pt x="201" y="781"/>
                  </a:lnTo>
                  <a:cubicBezTo>
                    <a:pt x="201" y="721"/>
                    <a:pt x="201" y="664"/>
                    <a:pt x="201" y="634"/>
                  </a:cubicBezTo>
                  <a:cubicBezTo>
                    <a:pt x="201" y="567"/>
                    <a:pt x="234" y="534"/>
                    <a:pt x="234" y="501"/>
                  </a:cubicBezTo>
                  <a:cubicBezTo>
                    <a:pt x="267" y="434"/>
                    <a:pt x="301" y="401"/>
                    <a:pt x="334" y="367"/>
                  </a:cubicBezTo>
                  <a:cubicBezTo>
                    <a:pt x="334" y="334"/>
                    <a:pt x="367" y="301"/>
                    <a:pt x="401" y="301"/>
                  </a:cubicBezTo>
                  <a:cubicBezTo>
                    <a:pt x="451" y="284"/>
                    <a:pt x="484" y="276"/>
                    <a:pt x="513" y="276"/>
                  </a:cubicBezTo>
                  <a:close/>
                  <a:moveTo>
                    <a:pt x="568" y="0"/>
                  </a:moveTo>
                  <a:cubicBezTo>
                    <a:pt x="534" y="0"/>
                    <a:pt x="468" y="34"/>
                    <a:pt x="401" y="67"/>
                  </a:cubicBezTo>
                  <a:cubicBezTo>
                    <a:pt x="367" y="100"/>
                    <a:pt x="301" y="134"/>
                    <a:pt x="267" y="201"/>
                  </a:cubicBezTo>
                  <a:cubicBezTo>
                    <a:pt x="201" y="267"/>
                    <a:pt x="167" y="334"/>
                    <a:pt x="134" y="401"/>
                  </a:cubicBezTo>
                  <a:cubicBezTo>
                    <a:pt x="101" y="467"/>
                    <a:pt x="67" y="534"/>
                    <a:pt x="67" y="634"/>
                  </a:cubicBezTo>
                  <a:cubicBezTo>
                    <a:pt x="34" y="701"/>
                    <a:pt x="34" y="801"/>
                    <a:pt x="34" y="868"/>
                  </a:cubicBezTo>
                  <a:cubicBezTo>
                    <a:pt x="1" y="934"/>
                    <a:pt x="1" y="1034"/>
                    <a:pt x="34" y="1101"/>
                  </a:cubicBezTo>
                  <a:cubicBezTo>
                    <a:pt x="34" y="1168"/>
                    <a:pt x="34" y="1235"/>
                    <a:pt x="67" y="1301"/>
                  </a:cubicBezTo>
                  <a:cubicBezTo>
                    <a:pt x="67" y="1368"/>
                    <a:pt x="101" y="1435"/>
                    <a:pt x="134" y="1468"/>
                  </a:cubicBezTo>
                  <a:cubicBezTo>
                    <a:pt x="167" y="1501"/>
                    <a:pt x="201" y="1501"/>
                    <a:pt x="267" y="1501"/>
                  </a:cubicBezTo>
                  <a:cubicBezTo>
                    <a:pt x="277" y="1511"/>
                    <a:pt x="290" y="1515"/>
                    <a:pt x="304" y="1515"/>
                  </a:cubicBezTo>
                  <a:cubicBezTo>
                    <a:pt x="337" y="1515"/>
                    <a:pt x="377" y="1492"/>
                    <a:pt x="401" y="1468"/>
                  </a:cubicBezTo>
                  <a:cubicBezTo>
                    <a:pt x="468" y="1435"/>
                    <a:pt x="534" y="1401"/>
                    <a:pt x="568" y="1335"/>
                  </a:cubicBezTo>
                  <a:cubicBezTo>
                    <a:pt x="601" y="1301"/>
                    <a:pt x="668" y="1268"/>
                    <a:pt x="701" y="1201"/>
                  </a:cubicBezTo>
                  <a:cubicBezTo>
                    <a:pt x="701" y="1168"/>
                    <a:pt x="734" y="1101"/>
                    <a:pt x="768" y="1068"/>
                  </a:cubicBezTo>
                  <a:cubicBezTo>
                    <a:pt x="768" y="1034"/>
                    <a:pt x="768" y="968"/>
                    <a:pt x="801" y="934"/>
                  </a:cubicBezTo>
                  <a:lnTo>
                    <a:pt x="801" y="901"/>
                  </a:lnTo>
                  <a:cubicBezTo>
                    <a:pt x="784" y="884"/>
                    <a:pt x="776" y="876"/>
                    <a:pt x="772" y="876"/>
                  </a:cubicBezTo>
                  <a:cubicBezTo>
                    <a:pt x="768" y="876"/>
                    <a:pt x="768" y="884"/>
                    <a:pt x="768" y="901"/>
                  </a:cubicBezTo>
                  <a:lnTo>
                    <a:pt x="701" y="934"/>
                  </a:lnTo>
                  <a:lnTo>
                    <a:pt x="668" y="934"/>
                  </a:lnTo>
                  <a:cubicBezTo>
                    <a:pt x="668" y="968"/>
                    <a:pt x="668" y="968"/>
                    <a:pt x="634" y="1001"/>
                  </a:cubicBezTo>
                  <a:cubicBezTo>
                    <a:pt x="634" y="1034"/>
                    <a:pt x="601" y="1068"/>
                    <a:pt x="568" y="1135"/>
                  </a:cubicBezTo>
                  <a:cubicBezTo>
                    <a:pt x="534" y="1168"/>
                    <a:pt x="468" y="1235"/>
                    <a:pt x="434" y="1235"/>
                  </a:cubicBezTo>
                  <a:cubicBezTo>
                    <a:pt x="401" y="1251"/>
                    <a:pt x="367" y="1260"/>
                    <a:pt x="338" y="1260"/>
                  </a:cubicBezTo>
                  <a:cubicBezTo>
                    <a:pt x="309" y="1260"/>
                    <a:pt x="284" y="1251"/>
                    <a:pt x="267" y="1235"/>
                  </a:cubicBezTo>
                  <a:cubicBezTo>
                    <a:pt x="201" y="1168"/>
                    <a:pt x="167" y="1101"/>
                    <a:pt x="201" y="1001"/>
                  </a:cubicBezTo>
                  <a:lnTo>
                    <a:pt x="768" y="668"/>
                  </a:lnTo>
                  <a:cubicBezTo>
                    <a:pt x="801" y="668"/>
                    <a:pt x="801" y="634"/>
                    <a:pt x="801" y="634"/>
                  </a:cubicBezTo>
                  <a:cubicBezTo>
                    <a:pt x="801" y="601"/>
                    <a:pt x="801" y="601"/>
                    <a:pt x="801" y="567"/>
                  </a:cubicBezTo>
                  <a:lnTo>
                    <a:pt x="801" y="501"/>
                  </a:lnTo>
                  <a:cubicBezTo>
                    <a:pt x="801" y="401"/>
                    <a:pt x="801" y="334"/>
                    <a:pt x="801" y="234"/>
                  </a:cubicBezTo>
                  <a:cubicBezTo>
                    <a:pt x="768" y="167"/>
                    <a:pt x="734" y="134"/>
                    <a:pt x="701" y="67"/>
                  </a:cubicBezTo>
                  <a:cubicBezTo>
                    <a:pt x="668" y="34"/>
                    <a:pt x="634" y="0"/>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1728;p54">
              <a:extLst>
                <a:ext uri="{FF2B5EF4-FFF2-40B4-BE49-F238E27FC236}">
                  <a16:creationId xmlns:a16="http://schemas.microsoft.com/office/drawing/2014/main" id="{BF6BA894-0EAB-4122-A18F-22ADD2987E01}"/>
                </a:ext>
              </a:extLst>
            </p:cNvPr>
            <p:cNvSpPr/>
            <p:nvPr/>
          </p:nvSpPr>
          <p:spPr>
            <a:xfrm>
              <a:off x="3076525" y="2406325"/>
              <a:ext cx="29225" cy="47575"/>
            </a:xfrm>
            <a:custGeom>
              <a:avLst/>
              <a:gdLst/>
              <a:ahLst/>
              <a:cxnLst/>
              <a:rect l="l" t="t" r="r" b="b"/>
              <a:pathLst>
                <a:path w="1169" h="1903" extrusionOk="0">
                  <a:moveTo>
                    <a:pt x="1135" y="1"/>
                  </a:moveTo>
                  <a:lnTo>
                    <a:pt x="1068" y="34"/>
                  </a:lnTo>
                  <a:cubicBezTo>
                    <a:pt x="1068" y="34"/>
                    <a:pt x="1035" y="34"/>
                    <a:pt x="1035" y="67"/>
                  </a:cubicBezTo>
                  <a:cubicBezTo>
                    <a:pt x="1035" y="101"/>
                    <a:pt x="1035" y="101"/>
                    <a:pt x="1035" y="134"/>
                  </a:cubicBezTo>
                  <a:lnTo>
                    <a:pt x="868" y="1102"/>
                  </a:lnTo>
                  <a:lnTo>
                    <a:pt x="635" y="368"/>
                  </a:lnTo>
                  <a:cubicBezTo>
                    <a:pt x="635" y="334"/>
                    <a:pt x="635" y="334"/>
                    <a:pt x="635" y="334"/>
                  </a:cubicBezTo>
                  <a:lnTo>
                    <a:pt x="568" y="334"/>
                  </a:lnTo>
                  <a:cubicBezTo>
                    <a:pt x="568" y="368"/>
                    <a:pt x="535" y="368"/>
                    <a:pt x="535" y="401"/>
                  </a:cubicBezTo>
                  <a:cubicBezTo>
                    <a:pt x="535" y="401"/>
                    <a:pt x="535" y="434"/>
                    <a:pt x="535" y="434"/>
                  </a:cubicBezTo>
                  <a:lnTo>
                    <a:pt x="334" y="1435"/>
                  </a:lnTo>
                  <a:lnTo>
                    <a:pt x="134" y="668"/>
                  </a:lnTo>
                  <a:cubicBezTo>
                    <a:pt x="134" y="668"/>
                    <a:pt x="134" y="635"/>
                    <a:pt x="101" y="635"/>
                  </a:cubicBezTo>
                  <a:lnTo>
                    <a:pt x="68" y="635"/>
                  </a:lnTo>
                  <a:lnTo>
                    <a:pt x="34" y="668"/>
                  </a:lnTo>
                  <a:cubicBezTo>
                    <a:pt x="1" y="668"/>
                    <a:pt x="1" y="701"/>
                    <a:pt x="1" y="701"/>
                  </a:cubicBezTo>
                  <a:cubicBezTo>
                    <a:pt x="1" y="735"/>
                    <a:pt x="1" y="735"/>
                    <a:pt x="1" y="768"/>
                  </a:cubicBezTo>
                  <a:cubicBezTo>
                    <a:pt x="1" y="768"/>
                    <a:pt x="1" y="768"/>
                    <a:pt x="1" y="801"/>
                  </a:cubicBezTo>
                  <a:lnTo>
                    <a:pt x="268" y="1835"/>
                  </a:lnTo>
                  <a:cubicBezTo>
                    <a:pt x="268" y="1869"/>
                    <a:pt x="268" y="1869"/>
                    <a:pt x="268" y="1902"/>
                  </a:cubicBezTo>
                  <a:lnTo>
                    <a:pt x="301" y="1902"/>
                  </a:lnTo>
                  <a:lnTo>
                    <a:pt x="334" y="1869"/>
                  </a:lnTo>
                  <a:cubicBezTo>
                    <a:pt x="368" y="1835"/>
                    <a:pt x="368" y="1835"/>
                    <a:pt x="368" y="1802"/>
                  </a:cubicBezTo>
                  <a:cubicBezTo>
                    <a:pt x="368" y="1802"/>
                    <a:pt x="368" y="1769"/>
                    <a:pt x="368" y="1769"/>
                  </a:cubicBezTo>
                  <a:lnTo>
                    <a:pt x="568" y="768"/>
                  </a:lnTo>
                  <a:lnTo>
                    <a:pt x="768" y="1502"/>
                  </a:lnTo>
                  <a:cubicBezTo>
                    <a:pt x="768" y="1535"/>
                    <a:pt x="768" y="1535"/>
                    <a:pt x="768" y="1569"/>
                  </a:cubicBezTo>
                  <a:lnTo>
                    <a:pt x="835" y="1569"/>
                  </a:lnTo>
                  <a:lnTo>
                    <a:pt x="868" y="1535"/>
                  </a:lnTo>
                  <a:cubicBezTo>
                    <a:pt x="902" y="1502"/>
                    <a:pt x="902" y="1502"/>
                    <a:pt x="902" y="1502"/>
                  </a:cubicBezTo>
                  <a:cubicBezTo>
                    <a:pt x="902" y="1468"/>
                    <a:pt x="902" y="1435"/>
                    <a:pt x="902" y="1435"/>
                  </a:cubicBezTo>
                  <a:lnTo>
                    <a:pt x="1168" y="67"/>
                  </a:lnTo>
                  <a:cubicBezTo>
                    <a:pt x="1168" y="34"/>
                    <a:pt x="1168" y="34"/>
                    <a:pt x="1168" y="34"/>
                  </a:cubicBezTo>
                  <a:cubicBezTo>
                    <a:pt x="1168" y="34"/>
                    <a:pt x="1168" y="1"/>
                    <a:pt x="11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1729;p54">
              <a:extLst>
                <a:ext uri="{FF2B5EF4-FFF2-40B4-BE49-F238E27FC236}">
                  <a16:creationId xmlns:a16="http://schemas.microsoft.com/office/drawing/2014/main" id="{3BD8B12E-65BE-49F0-A241-0E3B961E7E17}"/>
                </a:ext>
              </a:extLst>
            </p:cNvPr>
            <p:cNvSpPr/>
            <p:nvPr/>
          </p:nvSpPr>
          <p:spPr>
            <a:xfrm>
              <a:off x="2927250" y="2638175"/>
              <a:ext cx="23375" cy="54225"/>
            </a:xfrm>
            <a:custGeom>
              <a:avLst/>
              <a:gdLst/>
              <a:ahLst/>
              <a:cxnLst/>
              <a:rect l="l" t="t" r="r" b="b"/>
              <a:pathLst>
                <a:path w="935" h="2169" extrusionOk="0">
                  <a:moveTo>
                    <a:pt x="902" y="0"/>
                  </a:moveTo>
                  <a:lnTo>
                    <a:pt x="768" y="67"/>
                  </a:lnTo>
                  <a:cubicBezTo>
                    <a:pt x="735" y="100"/>
                    <a:pt x="735" y="100"/>
                    <a:pt x="735" y="133"/>
                  </a:cubicBezTo>
                  <a:cubicBezTo>
                    <a:pt x="735" y="133"/>
                    <a:pt x="735" y="167"/>
                    <a:pt x="735" y="167"/>
                  </a:cubicBezTo>
                  <a:lnTo>
                    <a:pt x="735" y="1234"/>
                  </a:lnTo>
                  <a:cubicBezTo>
                    <a:pt x="735" y="1401"/>
                    <a:pt x="701" y="1534"/>
                    <a:pt x="668" y="1668"/>
                  </a:cubicBezTo>
                  <a:cubicBezTo>
                    <a:pt x="601" y="1768"/>
                    <a:pt x="535" y="1868"/>
                    <a:pt x="435" y="1901"/>
                  </a:cubicBezTo>
                  <a:cubicBezTo>
                    <a:pt x="385" y="1935"/>
                    <a:pt x="343" y="1951"/>
                    <a:pt x="305" y="1951"/>
                  </a:cubicBezTo>
                  <a:cubicBezTo>
                    <a:pt x="268" y="1951"/>
                    <a:pt x="234" y="1935"/>
                    <a:pt x="201" y="1901"/>
                  </a:cubicBezTo>
                  <a:cubicBezTo>
                    <a:pt x="134" y="1801"/>
                    <a:pt x="134" y="1701"/>
                    <a:pt x="134" y="1568"/>
                  </a:cubicBezTo>
                  <a:lnTo>
                    <a:pt x="134" y="467"/>
                  </a:lnTo>
                  <a:cubicBezTo>
                    <a:pt x="134" y="467"/>
                    <a:pt x="134" y="434"/>
                    <a:pt x="134" y="434"/>
                  </a:cubicBezTo>
                  <a:lnTo>
                    <a:pt x="101" y="434"/>
                  </a:lnTo>
                  <a:lnTo>
                    <a:pt x="34" y="467"/>
                  </a:lnTo>
                  <a:cubicBezTo>
                    <a:pt x="34" y="467"/>
                    <a:pt x="1" y="500"/>
                    <a:pt x="1" y="500"/>
                  </a:cubicBezTo>
                  <a:cubicBezTo>
                    <a:pt x="1" y="534"/>
                    <a:pt x="1" y="567"/>
                    <a:pt x="1" y="567"/>
                  </a:cubicBezTo>
                  <a:lnTo>
                    <a:pt x="1" y="1635"/>
                  </a:lnTo>
                  <a:cubicBezTo>
                    <a:pt x="1" y="1735"/>
                    <a:pt x="1" y="1835"/>
                    <a:pt x="34" y="1901"/>
                  </a:cubicBezTo>
                  <a:cubicBezTo>
                    <a:pt x="34" y="1968"/>
                    <a:pt x="68" y="2035"/>
                    <a:pt x="101" y="2102"/>
                  </a:cubicBezTo>
                  <a:cubicBezTo>
                    <a:pt x="134" y="2135"/>
                    <a:pt x="201" y="2168"/>
                    <a:pt x="268" y="2168"/>
                  </a:cubicBezTo>
                  <a:cubicBezTo>
                    <a:pt x="335" y="2168"/>
                    <a:pt x="401" y="2168"/>
                    <a:pt x="468" y="2102"/>
                  </a:cubicBezTo>
                  <a:cubicBezTo>
                    <a:pt x="535" y="2068"/>
                    <a:pt x="601" y="2001"/>
                    <a:pt x="668" y="1935"/>
                  </a:cubicBezTo>
                  <a:cubicBezTo>
                    <a:pt x="735" y="1868"/>
                    <a:pt x="768" y="1768"/>
                    <a:pt x="802" y="1701"/>
                  </a:cubicBezTo>
                  <a:cubicBezTo>
                    <a:pt x="835" y="1601"/>
                    <a:pt x="868" y="1501"/>
                    <a:pt x="902" y="1401"/>
                  </a:cubicBezTo>
                  <a:cubicBezTo>
                    <a:pt x="902" y="1301"/>
                    <a:pt x="935" y="1201"/>
                    <a:pt x="935" y="1101"/>
                  </a:cubicBezTo>
                  <a:lnTo>
                    <a:pt x="935" y="33"/>
                  </a:lnTo>
                  <a:cubicBezTo>
                    <a:pt x="935" y="33"/>
                    <a:pt x="935" y="0"/>
                    <a:pt x="9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1730;p54">
              <a:extLst>
                <a:ext uri="{FF2B5EF4-FFF2-40B4-BE49-F238E27FC236}">
                  <a16:creationId xmlns:a16="http://schemas.microsoft.com/office/drawing/2014/main" id="{6F2E2411-6EAF-44F5-AE0B-0AFD0B5DB1C0}"/>
                </a:ext>
              </a:extLst>
            </p:cNvPr>
            <p:cNvSpPr/>
            <p:nvPr/>
          </p:nvSpPr>
          <p:spPr>
            <a:xfrm>
              <a:off x="2958125" y="2624825"/>
              <a:ext cx="21700" cy="54225"/>
            </a:xfrm>
            <a:custGeom>
              <a:avLst/>
              <a:gdLst/>
              <a:ahLst/>
              <a:cxnLst/>
              <a:rect l="l" t="t" r="r" b="b"/>
              <a:pathLst>
                <a:path w="868" h="2169" extrusionOk="0">
                  <a:moveTo>
                    <a:pt x="634" y="267"/>
                  </a:moveTo>
                  <a:cubicBezTo>
                    <a:pt x="667" y="301"/>
                    <a:pt x="701" y="367"/>
                    <a:pt x="701" y="467"/>
                  </a:cubicBezTo>
                  <a:cubicBezTo>
                    <a:pt x="701" y="567"/>
                    <a:pt x="667" y="667"/>
                    <a:pt x="634" y="768"/>
                  </a:cubicBezTo>
                  <a:cubicBezTo>
                    <a:pt x="567" y="834"/>
                    <a:pt x="534" y="901"/>
                    <a:pt x="434" y="934"/>
                  </a:cubicBezTo>
                  <a:lnTo>
                    <a:pt x="134" y="1101"/>
                  </a:lnTo>
                  <a:lnTo>
                    <a:pt x="134" y="467"/>
                  </a:lnTo>
                  <a:lnTo>
                    <a:pt x="434" y="301"/>
                  </a:lnTo>
                  <a:cubicBezTo>
                    <a:pt x="534" y="267"/>
                    <a:pt x="601" y="267"/>
                    <a:pt x="634" y="267"/>
                  </a:cubicBezTo>
                  <a:close/>
                  <a:moveTo>
                    <a:pt x="601" y="0"/>
                  </a:moveTo>
                  <a:cubicBezTo>
                    <a:pt x="534" y="34"/>
                    <a:pt x="501" y="34"/>
                    <a:pt x="434" y="67"/>
                  </a:cubicBezTo>
                  <a:lnTo>
                    <a:pt x="67" y="301"/>
                  </a:lnTo>
                  <a:cubicBezTo>
                    <a:pt x="34" y="334"/>
                    <a:pt x="34" y="334"/>
                    <a:pt x="34" y="367"/>
                  </a:cubicBezTo>
                  <a:cubicBezTo>
                    <a:pt x="0" y="367"/>
                    <a:pt x="0" y="401"/>
                    <a:pt x="34" y="401"/>
                  </a:cubicBezTo>
                  <a:lnTo>
                    <a:pt x="34" y="2102"/>
                  </a:lnTo>
                  <a:cubicBezTo>
                    <a:pt x="0" y="2135"/>
                    <a:pt x="0" y="2135"/>
                    <a:pt x="34" y="2169"/>
                  </a:cubicBezTo>
                  <a:lnTo>
                    <a:pt x="67" y="2169"/>
                  </a:lnTo>
                  <a:lnTo>
                    <a:pt x="134" y="2102"/>
                  </a:lnTo>
                  <a:cubicBezTo>
                    <a:pt x="134" y="2102"/>
                    <a:pt x="134" y="2102"/>
                    <a:pt x="167" y="2068"/>
                  </a:cubicBezTo>
                  <a:cubicBezTo>
                    <a:pt x="167" y="2068"/>
                    <a:pt x="167" y="2035"/>
                    <a:pt x="167" y="2035"/>
                  </a:cubicBezTo>
                  <a:lnTo>
                    <a:pt x="167" y="1335"/>
                  </a:lnTo>
                  <a:lnTo>
                    <a:pt x="434" y="1168"/>
                  </a:lnTo>
                  <a:lnTo>
                    <a:pt x="701" y="1702"/>
                  </a:lnTo>
                  <a:cubicBezTo>
                    <a:pt x="701" y="1702"/>
                    <a:pt x="701" y="1735"/>
                    <a:pt x="734" y="1735"/>
                  </a:cubicBezTo>
                  <a:lnTo>
                    <a:pt x="767" y="1735"/>
                  </a:lnTo>
                  <a:lnTo>
                    <a:pt x="834" y="1702"/>
                  </a:lnTo>
                  <a:cubicBezTo>
                    <a:pt x="867" y="1668"/>
                    <a:pt x="867" y="1668"/>
                    <a:pt x="867" y="1668"/>
                  </a:cubicBezTo>
                  <a:cubicBezTo>
                    <a:pt x="867" y="1635"/>
                    <a:pt x="867" y="1635"/>
                    <a:pt x="867" y="1601"/>
                  </a:cubicBezTo>
                  <a:lnTo>
                    <a:pt x="601" y="1034"/>
                  </a:lnTo>
                  <a:cubicBezTo>
                    <a:pt x="701" y="968"/>
                    <a:pt x="767" y="868"/>
                    <a:pt x="801" y="768"/>
                  </a:cubicBezTo>
                  <a:cubicBezTo>
                    <a:pt x="834" y="634"/>
                    <a:pt x="867" y="501"/>
                    <a:pt x="867" y="367"/>
                  </a:cubicBezTo>
                  <a:cubicBezTo>
                    <a:pt x="867" y="301"/>
                    <a:pt x="867" y="234"/>
                    <a:pt x="834" y="167"/>
                  </a:cubicBezTo>
                  <a:cubicBezTo>
                    <a:pt x="801" y="100"/>
                    <a:pt x="767" y="67"/>
                    <a:pt x="734" y="34"/>
                  </a:cubicBezTo>
                  <a:cubicBezTo>
                    <a:pt x="701" y="0"/>
                    <a:pt x="634" y="0"/>
                    <a:pt x="6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1731;p54">
              <a:extLst>
                <a:ext uri="{FF2B5EF4-FFF2-40B4-BE49-F238E27FC236}">
                  <a16:creationId xmlns:a16="http://schemas.microsoft.com/office/drawing/2014/main" id="{44299B04-6809-40D7-9A38-6D58DD1074C4}"/>
                </a:ext>
              </a:extLst>
            </p:cNvPr>
            <p:cNvSpPr/>
            <p:nvPr/>
          </p:nvSpPr>
          <p:spPr>
            <a:xfrm>
              <a:off x="2985625" y="2615650"/>
              <a:ext cx="19225" cy="47550"/>
            </a:xfrm>
            <a:custGeom>
              <a:avLst/>
              <a:gdLst/>
              <a:ahLst/>
              <a:cxnLst/>
              <a:rect l="l" t="t" r="r" b="b"/>
              <a:pathLst>
                <a:path w="769" h="1902" extrusionOk="0">
                  <a:moveTo>
                    <a:pt x="101" y="0"/>
                  </a:moveTo>
                  <a:lnTo>
                    <a:pt x="34" y="34"/>
                  </a:lnTo>
                  <a:cubicBezTo>
                    <a:pt x="34" y="34"/>
                    <a:pt x="1" y="67"/>
                    <a:pt x="1" y="67"/>
                  </a:cubicBezTo>
                  <a:cubicBezTo>
                    <a:pt x="1" y="100"/>
                    <a:pt x="1" y="134"/>
                    <a:pt x="1" y="134"/>
                  </a:cubicBezTo>
                  <a:lnTo>
                    <a:pt x="1" y="1835"/>
                  </a:lnTo>
                  <a:cubicBezTo>
                    <a:pt x="1" y="1868"/>
                    <a:pt x="1" y="1868"/>
                    <a:pt x="1" y="1902"/>
                  </a:cubicBezTo>
                  <a:lnTo>
                    <a:pt x="34" y="1902"/>
                  </a:lnTo>
                  <a:lnTo>
                    <a:pt x="735" y="1468"/>
                  </a:lnTo>
                  <a:cubicBezTo>
                    <a:pt x="735" y="1468"/>
                    <a:pt x="768" y="1435"/>
                    <a:pt x="768" y="1435"/>
                  </a:cubicBezTo>
                  <a:cubicBezTo>
                    <a:pt x="768" y="1401"/>
                    <a:pt x="768" y="1401"/>
                    <a:pt x="768" y="1368"/>
                  </a:cubicBezTo>
                  <a:lnTo>
                    <a:pt x="768" y="1268"/>
                  </a:lnTo>
                  <a:cubicBezTo>
                    <a:pt x="768" y="1268"/>
                    <a:pt x="768" y="1268"/>
                    <a:pt x="768" y="1235"/>
                  </a:cubicBezTo>
                  <a:lnTo>
                    <a:pt x="735" y="1235"/>
                  </a:lnTo>
                  <a:lnTo>
                    <a:pt x="134" y="1602"/>
                  </a:lnTo>
                  <a:lnTo>
                    <a:pt x="134" y="34"/>
                  </a:lnTo>
                  <a:cubicBezTo>
                    <a:pt x="134" y="34"/>
                    <a:pt x="134" y="0"/>
                    <a:pt x="1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1732;p54">
              <a:extLst>
                <a:ext uri="{FF2B5EF4-FFF2-40B4-BE49-F238E27FC236}">
                  <a16:creationId xmlns:a16="http://schemas.microsoft.com/office/drawing/2014/main" id="{5BCF4DBA-C6BB-401B-9B9A-AB9AC5782FB8}"/>
                </a:ext>
              </a:extLst>
            </p:cNvPr>
            <p:cNvSpPr/>
            <p:nvPr/>
          </p:nvSpPr>
          <p:spPr>
            <a:xfrm>
              <a:off x="3019000" y="2595625"/>
              <a:ext cx="4200" cy="48200"/>
            </a:xfrm>
            <a:custGeom>
              <a:avLst/>
              <a:gdLst/>
              <a:ahLst/>
              <a:cxnLst/>
              <a:rect l="l" t="t" r="r" b="b"/>
              <a:pathLst>
                <a:path w="168" h="1928" extrusionOk="0">
                  <a:moveTo>
                    <a:pt x="134" y="1"/>
                  </a:moveTo>
                  <a:lnTo>
                    <a:pt x="34" y="68"/>
                  </a:lnTo>
                  <a:cubicBezTo>
                    <a:pt x="34" y="68"/>
                    <a:pt x="0" y="68"/>
                    <a:pt x="0" y="101"/>
                  </a:cubicBezTo>
                  <a:cubicBezTo>
                    <a:pt x="0" y="101"/>
                    <a:pt x="0" y="134"/>
                    <a:pt x="0" y="168"/>
                  </a:cubicBezTo>
                  <a:lnTo>
                    <a:pt x="0" y="301"/>
                  </a:lnTo>
                  <a:cubicBezTo>
                    <a:pt x="0" y="301"/>
                    <a:pt x="0" y="334"/>
                    <a:pt x="0" y="334"/>
                  </a:cubicBezTo>
                  <a:cubicBezTo>
                    <a:pt x="0" y="351"/>
                    <a:pt x="9" y="359"/>
                    <a:pt x="17" y="359"/>
                  </a:cubicBezTo>
                  <a:cubicBezTo>
                    <a:pt x="25" y="359"/>
                    <a:pt x="34" y="351"/>
                    <a:pt x="34" y="334"/>
                  </a:cubicBezTo>
                  <a:lnTo>
                    <a:pt x="134" y="301"/>
                  </a:lnTo>
                  <a:cubicBezTo>
                    <a:pt x="167" y="268"/>
                    <a:pt x="167" y="268"/>
                    <a:pt x="167" y="234"/>
                  </a:cubicBezTo>
                  <a:cubicBezTo>
                    <a:pt x="167" y="234"/>
                    <a:pt x="167" y="201"/>
                    <a:pt x="167" y="201"/>
                  </a:cubicBezTo>
                  <a:lnTo>
                    <a:pt x="167" y="34"/>
                  </a:lnTo>
                  <a:cubicBezTo>
                    <a:pt x="167" y="34"/>
                    <a:pt x="167" y="1"/>
                    <a:pt x="167" y="1"/>
                  </a:cubicBezTo>
                  <a:close/>
                  <a:moveTo>
                    <a:pt x="150" y="476"/>
                  </a:moveTo>
                  <a:cubicBezTo>
                    <a:pt x="142" y="476"/>
                    <a:pt x="134" y="485"/>
                    <a:pt x="134" y="501"/>
                  </a:cubicBezTo>
                  <a:lnTo>
                    <a:pt x="67" y="535"/>
                  </a:lnTo>
                  <a:cubicBezTo>
                    <a:pt x="67" y="535"/>
                    <a:pt x="34" y="535"/>
                    <a:pt x="34" y="568"/>
                  </a:cubicBezTo>
                  <a:cubicBezTo>
                    <a:pt x="34" y="568"/>
                    <a:pt x="34" y="601"/>
                    <a:pt x="34" y="635"/>
                  </a:cubicBezTo>
                  <a:lnTo>
                    <a:pt x="34" y="1869"/>
                  </a:lnTo>
                  <a:cubicBezTo>
                    <a:pt x="34" y="1902"/>
                    <a:pt x="34" y="1902"/>
                    <a:pt x="34" y="1902"/>
                  </a:cubicBezTo>
                  <a:cubicBezTo>
                    <a:pt x="50" y="1919"/>
                    <a:pt x="59" y="1927"/>
                    <a:pt x="63" y="1927"/>
                  </a:cubicBezTo>
                  <a:cubicBezTo>
                    <a:pt x="67" y="1927"/>
                    <a:pt x="67" y="1919"/>
                    <a:pt x="67" y="1902"/>
                  </a:cubicBezTo>
                  <a:lnTo>
                    <a:pt x="134" y="1869"/>
                  </a:lnTo>
                  <a:cubicBezTo>
                    <a:pt x="167" y="1869"/>
                    <a:pt x="167" y="1869"/>
                    <a:pt x="167" y="1835"/>
                  </a:cubicBezTo>
                  <a:cubicBezTo>
                    <a:pt x="167" y="1835"/>
                    <a:pt x="167" y="1802"/>
                    <a:pt x="167" y="1769"/>
                  </a:cubicBezTo>
                  <a:lnTo>
                    <a:pt x="167" y="535"/>
                  </a:lnTo>
                  <a:cubicBezTo>
                    <a:pt x="167" y="535"/>
                    <a:pt x="167" y="501"/>
                    <a:pt x="167" y="501"/>
                  </a:cubicBezTo>
                  <a:cubicBezTo>
                    <a:pt x="167" y="485"/>
                    <a:pt x="159" y="476"/>
                    <a:pt x="150" y="476"/>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1733;p54">
              <a:extLst>
                <a:ext uri="{FF2B5EF4-FFF2-40B4-BE49-F238E27FC236}">
                  <a16:creationId xmlns:a16="http://schemas.microsoft.com/office/drawing/2014/main" id="{00439932-6DF2-4FD8-95F5-CB7B8627263B}"/>
                </a:ext>
              </a:extLst>
            </p:cNvPr>
            <p:cNvSpPr/>
            <p:nvPr/>
          </p:nvSpPr>
          <p:spPr>
            <a:xfrm>
              <a:off x="3030675" y="2596475"/>
              <a:ext cx="19200" cy="41725"/>
            </a:xfrm>
            <a:custGeom>
              <a:avLst/>
              <a:gdLst/>
              <a:ahLst/>
              <a:cxnLst/>
              <a:rect l="l" t="t" r="r" b="b"/>
              <a:pathLst>
                <a:path w="768" h="1669" extrusionOk="0">
                  <a:moveTo>
                    <a:pt x="534" y="0"/>
                  </a:moveTo>
                  <a:cubicBezTo>
                    <a:pt x="501" y="0"/>
                    <a:pt x="434" y="0"/>
                    <a:pt x="401" y="34"/>
                  </a:cubicBezTo>
                  <a:cubicBezTo>
                    <a:pt x="334" y="67"/>
                    <a:pt x="267" y="134"/>
                    <a:pt x="234" y="200"/>
                  </a:cubicBezTo>
                  <a:cubicBezTo>
                    <a:pt x="200" y="234"/>
                    <a:pt x="167" y="300"/>
                    <a:pt x="134" y="367"/>
                  </a:cubicBezTo>
                  <a:lnTo>
                    <a:pt x="134" y="300"/>
                  </a:lnTo>
                  <a:cubicBezTo>
                    <a:pt x="134" y="267"/>
                    <a:pt x="134" y="267"/>
                    <a:pt x="134" y="234"/>
                  </a:cubicBezTo>
                  <a:lnTo>
                    <a:pt x="100" y="234"/>
                  </a:lnTo>
                  <a:lnTo>
                    <a:pt x="34" y="267"/>
                  </a:lnTo>
                  <a:cubicBezTo>
                    <a:pt x="34" y="300"/>
                    <a:pt x="0" y="300"/>
                    <a:pt x="0" y="334"/>
                  </a:cubicBezTo>
                  <a:cubicBezTo>
                    <a:pt x="0" y="334"/>
                    <a:pt x="0" y="367"/>
                    <a:pt x="0" y="367"/>
                  </a:cubicBezTo>
                  <a:lnTo>
                    <a:pt x="0" y="1601"/>
                  </a:lnTo>
                  <a:cubicBezTo>
                    <a:pt x="0" y="1635"/>
                    <a:pt x="0" y="1635"/>
                    <a:pt x="0" y="1668"/>
                  </a:cubicBezTo>
                  <a:lnTo>
                    <a:pt x="34" y="1668"/>
                  </a:lnTo>
                  <a:lnTo>
                    <a:pt x="100" y="1635"/>
                  </a:lnTo>
                  <a:cubicBezTo>
                    <a:pt x="134" y="1601"/>
                    <a:pt x="134" y="1568"/>
                    <a:pt x="134" y="1568"/>
                  </a:cubicBezTo>
                  <a:cubicBezTo>
                    <a:pt x="134" y="1568"/>
                    <a:pt x="134" y="1535"/>
                    <a:pt x="134" y="1535"/>
                  </a:cubicBezTo>
                  <a:lnTo>
                    <a:pt x="134" y="834"/>
                  </a:lnTo>
                  <a:cubicBezTo>
                    <a:pt x="134" y="701"/>
                    <a:pt x="134" y="601"/>
                    <a:pt x="200" y="467"/>
                  </a:cubicBezTo>
                  <a:cubicBezTo>
                    <a:pt x="234" y="400"/>
                    <a:pt x="300" y="334"/>
                    <a:pt x="367" y="267"/>
                  </a:cubicBezTo>
                  <a:cubicBezTo>
                    <a:pt x="401" y="250"/>
                    <a:pt x="434" y="242"/>
                    <a:pt x="463" y="242"/>
                  </a:cubicBezTo>
                  <a:cubicBezTo>
                    <a:pt x="492" y="242"/>
                    <a:pt x="517" y="250"/>
                    <a:pt x="534" y="267"/>
                  </a:cubicBezTo>
                  <a:cubicBezTo>
                    <a:pt x="601" y="367"/>
                    <a:pt x="634" y="467"/>
                    <a:pt x="601" y="534"/>
                  </a:cubicBezTo>
                  <a:lnTo>
                    <a:pt x="601" y="1234"/>
                  </a:lnTo>
                  <a:cubicBezTo>
                    <a:pt x="601" y="1268"/>
                    <a:pt x="601" y="1268"/>
                    <a:pt x="601" y="1301"/>
                  </a:cubicBezTo>
                  <a:lnTo>
                    <a:pt x="634" y="1301"/>
                  </a:lnTo>
                  <a:lnTo>
                    <a:pt x="701" y="1234"/>
                  </a:lnTo>
                  <a:cubicBezTo>
                    <a:pt x="734" y="1234"/>
                    <a:pt x="734" y="1234"/>
                    <a:pt x="734" y="1201"/>
                  </a:cubicBezTo>
                  <a:cubicBezTo>
                    <a:pt x="734" y="1201"/>
                    <a:pt x="734" y="1168"/>
                    <a:pt x="734" y="1168"/>
                  </a:cubicBezTo>
                  <a:lnTo>
                    <a:pt x="767" y="400"/>
                  </a:lnTo>
                  <a:cubicBezTo>
                    <a:pt x="767" y="334"/>
                    <a:pt x="767" y="267"/>
                    <a:pt x="734" y="167"/>
                  </a:cubicBezTo>
                  <a:cubicBezTo>
                    <a:pt x="734" y="134"/>
                    <a:pt x="701" y="67"/>
                    <a:pt x="667" y="34"/>
                  </a:cubicBezTo>
                  <a:cubicBezTo>
                    <a:pt x="634" y="0"/>
                    <a:pt x="601" y="0"/>
                    <a:pt x="5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1734;p54">
              <a:extLst>
                <a:ext uri="{FF2B5EF4-FFF2-40B4-BE49-F238E27FC236}">
                  <a16:creationId xmlns:a16="http://schemas.microsoft.com/office/drawing/2014/main" id="{B5594E0C-4E02-4424-83B9-D56B3732FE2A}"/>
                </a:ext>
              </a:extLst>
            </p:cNvPr>
            <p:cNvSpPr/>
            <p:nvPr/>
          </p:nvSpPr>
          <p:spPr>
            <a:xfrm>
              <a:off x="3053175" y="2582500"/>
              <a:ext cx="18375" cy="39000"/>
            </a:xfrm>
            <a:custGeom>
              <a:avLst/>
              <a:gdLst/>
              <a:ahLst/>
              <a:cxnLst/>
              <a:rect l="l" t="t" r="r" b="b"/>
              <a:pathLst>
                <a:path w="735" h="1560" extrusionOk="0">
                  <a:moveTo>
                    <a:pt x="585" y="0"/>
                  </a:moveTo>
                  <a:cubicBezTo>
                    <a:pt x="568" y="0"/>
                    <a:pt x="551" y="9"/>
                    <a:pt x="535" y="25"/>
                  </a:cubicBezTo>
                  <a:cubicBezTo>
                    <a:pt x="468" y="25"/>
                    <a:pt x="435" y="25"/>
                    <a:pt x="368" y="59"/>
                  </a:cubicBezTo>
                  <a:cubicBezTo>
                    <a:pt x="334" y="92"/>
                    <a:pt x="268" y="126"/>
                    <a:pt x="234" y="192"/>
                  </a:cubicBezTo>
                  <a:cubicBezTo>
                    <a:pt x="201" y="226"/>
                    <a:pt x="134" y="292"/>
                    <a:pt x="134" y="326"/>
                  </a:cubicBezTo>
                  <a:cubicBezTo>
                    <a:pt x="101" y="392"/>
                    <a:pt x="68" y="426"/>
                    <a:pt x="68" y="492"/>
                  </a:cubicBezTo>
                  <a:cubicBezTo>
                    <a:pt x="68" y="559"/>
                    <a:pt x="68" y="593"/>
                    <a:pt x="68" y="659"/>
                  </a:cubicBezTo>
                  <a:cubicBezTo>
                    <a:pt x="68" y="726"/>
                    <a:pt x="68" y="793"/>
                    <a:pt x="134" y="859"/>
                  </a:cubicBezTo>
                  <a:cubicBezTo>
                    <a:pt x="158" y="883"/>
                    <a:pt x="198" y="907"/>
                    <a:pt x="243" y="907"/>
                  </a:cubicBezTo>
                  <a:cubicBezTo>
                    <a:pt x="262" y="907"/>
                    <a:pt x="282" y="903"/>
                    <a:pt x="301" y="893"/>
                  </a:cubicBezTo>
                  <a:lnTo>
                    <a:pt x="435" y="893"/>
                  </a:lnTo>
                  <a:cubicBezTo>
                    <a:pt x="451" y="876"/>
                    <a:pt x="468" y="868"/>
                    <a:pt x="485" y="868"/>
                  </a:cubicBezTo>
                  <a:cubicBezTo>
                    <a:pt x="501" y="868"/>
                    <a:pt x="518" y="876"/>
                    <a:pt x="535" y="893"/>
                  </a:cubicBezTo>
                  <a:cubicBezTo>
                    <a:pt x="551" y="876"/>
                    <a:pt x="560" y="868"/>
                    <a:pt x="568" y="868"/>
                  </a:cubicBezTo>
                  <a:cubicBezTo>
                    <a:pt x="576" y="868"/>
                    <a:pt x="585" y="876"/>
                    <a:pt x="601" y="893"/>
                  </a:cubicBezTo>
                  <a:cubicBezTo>
                    <a:pt x="601" y="893"/>
                    <a:pt x="601" y="926"/>
                    <a:pt x="601" y="959"/>
                  </a:cubicBezTo>
                  <a:cubicBezTo>
                    <a:pt x="601" y="993"/>
                    <a:pt x="568" y="1026"/>
                    <a:pt x="535" y="1060"/>
                  </a:cubicBezTo>
                  <a:cubicBezTo>
                    <a:pt x="535" y="1093"/>
                    <a:pt x="501" y="1126"/>
                    <a:pt x="501" y="1160"/>
                  </a:cubicBezTo>
                  <a:cubicBezTo>
                    <a:pt x="468" y="1160"/>
                    <a:pt x="468" y="1193"/>
                    <a:pt x="435" y="1226"/>
                  </a:cubicBezTo>
                  <a:cubicBezTo>
                    <a:pt x="401" y="1260"/>
                    <a:pt x="401" y="1260"/>
                    <a:pt x="368" y="1293"/>
                  </a:cubicBezTo>
                  <a:cubicBezTo>
                    <a:pt x="334" y="1293"/>
                    <a:pt x="268" y="1326"/>
                    <a:pt x="234" y="1326"/>
                  </a:cubicBezTo>
                  <a:cubicBezTo>
                    <a:pt x="201" y="1326"/>
                    <a:pt x="168" y="1293"/>
                    <a:pt x="168" y="1260"/>
                  </a:cubicBezTo>
                  <a:lnTo>
                    <a:pt x="101" y="1260"/>
                  </a:lnTo>
                  <a:lnTo>
                    <a:pt x="34" y="1293"/>
                  </a:lnTo>
                  <a:cubicBezTo>
                    <a:pt x="34" y="1326"/>
                    <a:pt x="1" y="1360"/>
                    <a:pt x="1" y="1360"/>
                  </a:cubicBezTo>
                  <a:cubicBezTo>
                    <a:pt x="1" y="1360"/>
                    <a:pt x="1" y="1393"/>
                    <a:pt x="1" y="1393"/>
                  </a:cubicBezTo>
                  <a:cubicBezTo>
                    <a:pt x="1" y="1426"/>
                    <a:pt x="34" y="1460"/>
                    <a:pt x="34" y="1493"/>
                  </a:cubicBezTo>
                  <a:cubicBezTo>
                    <a:pt x="68" y="1527"/>
                    <a:pt x="68" y="1527"/>
                    <a:pt x="101" y="1560"/>
                  </a:cubicBezTo>
                  <a:lnTo>
                    <a:pt x="234" y="1560"/>
                  </a:lnTo>
                  <a:cubicBezTo>
                    <a:pt x="268" y="1560"/>
                    <a:pt x="334" y="1527"/>
                    <a:pt x="368" y="1493"/>
                  </a:cubicBezTo>
                  <a:cubicBezTo>
                    <a:pt x="435" y="1460"/>
                    <a:pt x="468" y="1426"/>
                    <a:pt x="535" y="1393"/>
                  </a:cubicBezTo>
                  <a:cubicBezTo>
                    <a:pt x="568" y="1326"/>
                    <a:pt x="601" y="1260"/>
                    <a:pt x="635" y="1226"/>
                  </a:cubicBezTo>
                  <a:cubicBezTo>
                    <a:pt x="668" y="1160"/>
                    <a:pt x="701" y="1126"/>
                    <a:pt x="701" y="1060"/>
                  </a:cubicBezTo>
                  <a:cubicBezTo>
                    <a:pt x="735" y="993"/>
                    <a:pt x="735" y="926"/>
                    <a:pt x="735" y="893"/>
                  </a:cubicBezTo>
                  <a:cubicBezTo>
                    <a:pt x="735" y="859"/>
                    <a:pt x="735" y="793"/>
                    <a:pt x="735" y="759"/>
                  </a:cubicBezTo>
                  <a:cubicBezTo>
                    <a:pt x="735" y="726"/>
                    <a:pt x="701" y="693"/>
                    <a:pt x="701" y="659"/>
                  </a:cubicBezTo>
                  <a:cubicBezTo>
                    <a:pt x="668" y="659"/>
                    <a:pt x="635" y="626"/>
                    <a:pt x="601" y="626"/>
                  </a:cubicBezTo>
                  <a:lnTo>
                    <a:pt x="468" y="626"/>
                  </a:lnTo>
                  <a:lnTo>
                    <a:pt x="334" y="659"/>
                  </a:lnTo>
                  <a:lnTo>
                    <a:pt x="268" y="659"/>
                  </a:lnTo>
                  <a:cubicBezTo>
                    <a:pt x="234" y="659"/>
                    <a:pt x="234" y="659"/>
                    <a:pt x="201" y="626"/>
                  </a:cubicBezTo>
                  <a:cubicBezTo>
                    <a:pt x="201" y="626"/>
                    <a:pt x="201" y="593"/>
                    <a:pt x="201" y="559"/>
                  </a:cubicBezTo>
                  <a:cubicBezTo>
                    <a:pt x="201" y="492"/>
                    <a:pt x="234" y="459"/>
                    <a:pt x="268" y="426"/>
                  </a:cubicBezTo>
                  <a:cubicBezTo>
                    <a:pt x="301" y="359"/>
                    <a:pt x="334" y="326"/>
                    <a:pt x="401" y="292"/>
                  </a:cubicBezTo>
                  <a:cubicBezTo>
                    <a:pt x="435" y="259"/>
                    <a:pt x="468" y="259"/>
                    <a:pt x="501" y="259"/>
                  </a:cubicBezTo>
                  <a:cubicBezTo>
                    <a:pt x="535" y="259"/>
                    <a:pt x="568" y="259"/>
                    <a:pt x="568" y="292"/>
                  </a:cubicBezTo>
                  <a:lnTo>
                    <a:pt x="635" y="292"/>
                  </a:lnTo>
                  <a:lnTo>
                    <a:pt x="701" y="259"/>
                  </a:lnTo>
                  <a:cubicBezTo>
                    <a:pt x="701" y="259"/>
                    <a:pt x="701" y="226"/>
                    <a:pt x="735" y="226"/>
                  </a:cubicBezTo>
                  <a:cubicBezTo>
                    <a:pt x="735" y="192"/>
                    <a:pt x="735" y="159"/>
                    <a:pt x="735" y="159"/>
                  </a:cubicBezTo>
                  <a:cubicBezTo>
                    <a:pt x="701" y="126"/>
                    <a:pt x="701" y="92"/>
                    <a:pt x="701" y="59"/>
                  </a:cubicBezTo>
                  <a:cubicBezTo>
                    <a:pt x="668" y="59"/>
                    <a:pt x="668" y="25"/>
                    <a:pt x="635" y="25"/>
                  </a:cubicBezTo>
                  <a:cubicBezTo>
                    <a:pt x="618" y="9"/>
                    <a:pt x="601" y="0"/>
                    <a:pt x="58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1735;p54">
              <a:extLst>
                <a:ext uri="{FF2B5EF4-FFF2-40B4-BE49-F238E27FC236}">
                  <a16:creationId xmlns:a16="http://schemas.microsoft.com/office/drawing/2014/main" id="{85A92E91-C7A0-4C8B-966B-E6C88F958DAD}"/>
                </a:ext>
              </a:extLst>
            </p:cNvPr>
            <p:cNvSpPr/>
            <p:nvPr/>
          </p:nvSpPr>
          <p:spPr>
            <a:xfrm>
              <a:off x="3077375" y="2568600"/>
              <a:ext cx="20025" cy="54375"/>
            </a:xfrm>
            <a:custGeom>
              <a:avLst/>
              <a:gdLst/>
              <a:ahLst/>
              <a:cxnLst/>
              <a:rect l="l" t="t" r="r" b="b"/>
              <a:pathLst>
                <a:path w="801" h="2175" extrusionOk="0">
                  <a:moveTo>
                    <a:pt x="496" y="256"/>
                  </a:moveTo>
                  <a:cubicBezTo>
                    <a:pt x="526" y="256"/>
                    <a:pt x="551" y="265"/>
                    <a:pt x="567" y="281"/>
                  </a:cubicBezTo>
                  <a:cubicBezTo>
                    <a:pt x="601" y="348"/>
                    <a:pt x="634" y="448"/>
                    <a:pt x="634" y="548"/>
                  </a:cubicBezTo>
                  <a:lnTo>
                    <a:pt x="634" y="682"/>
                  </a:lnTo>
                  <a:cubicBezTo>
                    <a:pt x="634" y="815"/>
                    <a:pt x="601" y="915"/>
                    <a:pt x="567" y="1048"/>
                  </a:cubicBezTo>
                  <a:cubicBezTo>
                    <a:pt x="534" y="1115"/>
                    <a:pt x="467" y="1215"/>
                    <a:pt x="401" y="1249"/>
                  </a:cubicBezTo>
                  <a:cubicBezTo>
                    <a:pt x="367" y="1265"/>
                    <a:pt x="334" y="1274"/>
                    <a:pt x="300" y="1274"/>
                  </a:cubicBezTo>
                  <a:cubicBezTo>
                    <a:pt x="267" y="1274"/>
                    <a:pt x="234" y="1265"/>
                    <a:pt x="200" y="1249"/>
                  </a:cubicBezTo>
                  <a:cubicBezTo>
                    <a:pt x="167" y="1182"/>
                    <a:pt x="134" y="1082"/>
                    <a:pt x="134" y="1015"/>
                  </a:cubicBezTo>
                  <a:lnTo>
                    <a:pt x="134" y="782"/>
                  </a:lnTo>
                  <a:cubicBezTo>
                    <a:pt x="134" y="682"/>
                    <a:pt x="167" y="581"/>
                    <a:pt x="200" y="481"/>
                  </a:cubicBezTo>
                  <a:cubicBezTo>
                    <a:pt x="234" y="415"/>
                    <a:pt x="300" y="348"/>
                    <a:pt x="401" y="281"/>
                  </a:cubicBezTo>
                  <a:cubicBezTo>
                    <a:pt x="434" y="265"/>
                    <a:pt x="467" y="256"/>
                    <a:pt x="496" y="256"/>
                  </a:cubicBezTo>
                  <a:close/>
                  <a:moveTo>
                    <a:pt x="510" y="1"/>
                  </a:moveTo>
                  <a:cubicBezTo>
                    <a:pt x="464" y="1"/>
                    <a:pt x="424" y="24"/>
                    <a:pt x="401" y="48"/>
                  </a:cubicBezTo>
                  <a:cubicBezTo>
                    <a:pt x="334" y="81"/>
                    <a:pt x="267" y="114"/>
                    <a:pt x="234" y="181"/>
                  </a:cubicBezTo>
                  <a:cubicBezTo>
                    <a:pt x="200" y="248"/>
                    <a:pt x="167" y="315"/>
                    <a:pt x="134" y="381"/>
                  </a:cubicBezTo>
                  <a:lnTo>
                    <a:pt x="134" y="281"/>
                  </a:lnTo>
                  <a:cubicBezTo>
                    <a:pt x="134" y="281"/>
                    <a:pt x="134" y="248"/>
                    <a:pt x="134" y="248"/>
                  </a:cubicBezTo>
                  <a:lnTo>
                    <a:pt x="100" y="248"/>
                  </a:lnTo>
                  <a:lnTo>
                    <a:pt x="34" y="281"/>
                  </a:lnTo>
                  <a:cubicBezTo>
                    <a:pt x="34" y="281"/>
                    <a:pt x="0" y="315"/>
                    <a:pt x="0" y="315"/>
                  </a:cubicBezTo>
                  <a:cubicBezTo>
                    <a:pt x="0" y="348"/>
                    <a:pt x="0" y="348"/>
                    <a:pt x="0" y="381"/>
                  </a:cubicBezTo>
                  <a:lnTo>
                    <a:pt x="0" y="2116"/>
                  </a:lnTo>
                  <a:cubicBezTo>
                    <a:pt x="0" y="2116"/>
                    <a:pt x="0" y="2149"/>
                    <a:pt x="0" y="2149"/>
                  </a:cubicBezTo>
                  <a:cubicBezTo>
                    <a:pt x="0" y="2166"/>
                    <a:pt x="9" y="2174"/>
                    <a:pt x="17" y="2174"/>
                  </a:cubicBezTo>
                  <a:cubicBezTo>
                    <a:pt x="25" y="2174"/>
                    <a:pt x="34" y="2166"/>
                    <a:pt x="34" y="2149"/>
                  </a:cubicBezTo>
                  <a:lnTo>
                    <a:pt x="100" y="2116"/>
                  </a:lnTo>
                  <a:cubicBezTo>
                    <a:pt x="100" y="2116"/>
                    <a:pt x="134" y="2083"/>
                    <a:pt x="134" y="2083"/>
                  </a:cubicBezTo>
                  <a:cubicBezTo>
                    <a:pt x="134" y="2049"/>
                    <a:pt x="134" y="2049"/>
                    <a:pt x="134" y="2016"/>
                  </a:cubicBezTo>
                  <a:lnTo>
                    <a:pt x="134" y="1449"/>
                  </a:lnTo>
                  <a:cubicBezTo>
                    <a:pt x="167" y="1482"/>
                    <a:pt x="200" y="1482"/>
                    <a:pt x="234" y="1515"/>
                  </a:cubicBezTo>
                  <a:cubicBezTo>
                    <a:pt x="300" y="1515"/>
                    <a:pt x="367" y="1515"/>
                    <a:pt x="401" y="1482"/>
                  </a:cubicBezTo>
                  <a:cubicBezTo>
                    <a:pt x="467" y="1415"/>
                    <a:pt x="501" y="1382"/>
                    <a:pt x="567" y="1315"/>
                  </a:cubicBezTo>
                  <a:cubicBezTo>
                    <a:pt x="601" y="1249"/>
                    <a:pt x="634" y="1182"/>
                    <a:pt x="667" y="1115"/>
                  </a:cubicBezTo>
                  <a:cubicBezTo>
                    <a:pt x="701" y="1048"/>
                    <a:pt x="734" y="982"/>
                    <a:pt x="767" y="882"/>
                  </a:cubicBezTo>
                  <a:cubicBezTo>
                    <a:pt x="767" y="782"/>
                    <a:pt x="801" y="682"/>
                    <a:pt x="801" y="615"/>
                  </a:cubicBezTo>
                  <a:lnTo>
                    <a:pt x="801" y="448"/>
                  </a:lnTo>
                  <a:cubicBezTo>
                    <a:pt x="801" y="348"/>
                    <a:pt x="767" y="281"/>
                    <a:pt x="767" y="215"/>
                  </a:cubicBezTo>
                  <a:cubicBezTo>
                    <a:pt x="734" y="148"/>
                    <a:pt x="701" y="81"/>
                    <a:pt x="667" y="48"/>
                  </a:cubicBezTo>
                  <a:cubicBezTo>
                    <a:pt x="634" y="14"/>
                    <a:pt x="601" y="14"/>
                    <a:pt x="567" y="14"/>
                  </a:cubicBezTo>
                  <a:cubicBezTo>
                    <a:pt x="548" y="5"/>
                    <a:pt x="528" y="1"/>
                    <a:pt x="51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1736;p54">
              <a:extLst>
                <a:ext uri="{FF2B5EF4-FFF2-40B4-BE49-F238E27FC236}">
                  <a16:creationId xmlns:a16="http://schemas.microsoft.com/office/drawing/2014/main" id="{A7DE6D1C-8F26-4174-966D-20E27DF8341B}"/>
                </a:ext>
              </a:extLst>
            </p:cNvPr>
            <p:cNvSpPr/>
            <p:nvPr/>
          </p:nvSpPr>
          <p:spPr>
            <a:xfrm>
              <a:off x="3101550" y="2554775"/>
              <a:ext cx="20050" cy="37550"/>
            </a:xfrm>
            <a:custGeom>
              <a:avLst/>
              <a:gdLst/>
              <a:ahLst/>
              <a:cxnLst/>
              <a:rect l="l" t="t" r="r" b="b"/>
              <a:pathLst>
                <a:path w="802" h="1502" extrusionOk="0">
                  <a:moveTo>
                    <a:pt x="484" y="242"/>
                  </a:moveTo>
                  <a:cubicBezTo>
                    <a:pt x="518" y="242"/>
                    <a:pt x="551" y="251"/>
                    <a:pt x="568" y="267"/>
                  </a:cubicBezTo>
                  <a:cubicBezTo>
                    <a:pt x="634" y="334"/>
                    <a:pt x="634" y="401"/>
                    <a:pt x="634" y="501"/>
                  </a:cubicBezTo>
                  <a:lnTo>
                    <a:pt x="167" y="768"/>
                  </a:lnTo>
                  <a:cubicBezTo>
                    <a:pt x="167" y="701"/>
                    <a:pt x="167" y="667"/>
                    <a:pt x="167" y="601"/>
                  </a:cubicBezTo>
                  <a:cubicBezTo>
                    <a:pt x="201" y="567"/>
                    <a:pt x="201" y="501"/>
                    <a:pt x="234" y="467"/>
                  </a:cubicBezTo>
                  <a:cubicBezTo>
                    <a:pt x="234" y="434"/>
                    <a:pt x="267" y="367"/>
                    <a:pt x="301" y="334"/>
                  </a:cubicBezTo>
                  <a:cubicBezTo>
                    <a:pt x="334" y="301"/>
                    <a:pt x="368" y="301"/>
                    <a:pt x="401" y="267"/>
                  </a:cubicBezTo>
                  <a:cubicBezTo>
                    <a:pt x="418" y="251"/>
                    <a:pt x="451" y="242"/>
                    <a:pt x="484" y="242"/>
                  </a:cubicBezTo>
                  <a:close/>
                  <a:moveTo>
                    <a:pt x="568" y="0"/>
                  </a:moveTo>
                  <a:cubicBezTo>
                    <a:pt x="501" y="0"/>
                    <a:pt x="434" y="0"/>
                    <a:pt x="401" y="34"/>
                  </a:cubicBezTo>
                  <a:cubicBezTo>
                    <a:pt x="334" y="67"/>
                    <a:pt x="301" y="134"/>
                    <a:pt x="234" y="167"/>
                  </a:cubicBezTo>
                  <a:cubicBezTo>
                    <a:pt x="201" y="234"/>
                    <a:pt x="167" y="301"/>
                    <a:pt x="134" y="367"/>
                  </a:cubicBezTo>
                  <a:cubicBezTo>
                    <a:pt x="101" y="434"/>
                    <a:pt x="67" y="501"/>
                    <a:pt x="34" y="601"/>
                  </a:cubicBezTo>
                  <a:cubicBezTo>
                    <a:pt x="34" y="667"/>
                    <a:pt x="1" y="768"/>
                    <a:pt x="1" y="834"/>
                  </a:cubicBezTo>
                  <a:cubicBezTo>
                    <a:pt x="1" y="934"/>
                    <a:pt x="1" y="1001"/>
                    <a:pt x="1" y="1068"/>
                  </a:cubicBezTo>
                  <a:cubicBezTo>
                    <a:pt x="1" y="1134"/>
                    <a:pt x="1" y="1235"/>
                    <a:pt x="34" y="1301"/>
                  </a:cubicBezTo>
                  <a:cubicBezTo>
                    <a:pt x="34" y="1335"/>
                    <a:pt x="67" y="1401"/>
                    <a:pt x="101" y="1435"/>
                  </a:cubicBezTo>
                  <a:cubicBezTo>
                    <a:pt x="134" y="1468"/>
                    <a:pt x="167" y="1501"/>
                    <a:pt x="234" y="1501"/>
                  </a:cubicBezTo>
                  <a:cubicBezTo>
                    <a:pt x="267" y="1501"/>
                    <a:pt x="334" y="1468"/>
                    <a:pt x="368" y="1435"/>
                  </a:cubicBezTo>
                  <a:cubicBezTo>
                    <a:pt x="434" y="1401"/>
                    <a:pt x="501" y="1368"/>
                    <a:pt x="534" y="1335"/>
                  </a:cubicBezTo>
                  <a:cubicBezTo>
                    <a:pt x="568" y="1268"/>
                    <a:pt x="634" y="1235"/>
                    <a:pt x="668" y="1168"/>
                  </a:cubicBezTo>
                  <a:cubicBezTo>
                    <a:pt x="668" y="1134"/>
                    <a:pt x="701" y="1068"/>
                    <a:pt x="734" y="1034"/>
                  </a:cubicBezTo>
                  <a:cubicBezTo>
                    <a:pt x="734" y="1001"/>
                    <a:pt x="734" y="934"/>
                    <a:pt x="768" y="901"/>
                  </a:cubicBezTo>
                  <a:cubicBezTo>
                    <a:pt x="768" y="901"/>
                    <a:pt x="768" y="868"/>
                    <a:pt x="768" y="868"/>
                  </a:cubicBezTo>
                  <a:lnTo>
                    <a:pt x="734" y="868"/>
                  </a:lnTo>
                  <a:lnTo>
                    <a:pt x="668" y="901"/>
                  </a:lnTo>
                  <a:lnTo>
                    <a:pt x="634" y="901"/>
                  </a:lnTo>
                  <a:lnTo>
                    <a:pt x="634" y="968"/>
                  </a:lnTo>
                  <a:cubicBezTo>
                    <a:pt x="601" y="1001"/>
                    <a:pt x="601" y="1068"/>
                    <a:pt x="568" y="1101"/>
                  </a:cubicBezTo>
                  <a:cubicBezTo>
                    <a:pt x="534" y="1134"/>
                    <a:pt x="468" y="1201"/>
                    <a:pt x="401" y="1235"/>
                  </a:cubicBezTo>
                  <a:cubicBezTo>
                    <a:pt x="384" y="1251"/>
                    <a:pt x="359" y="1260"/>
                    <a:pt x="330" y="1260"/>
                  </a:cubicBezTo>
                  <a:cubicBezTo>
                    <a:pt x="301" y="1260"/>
                    <a:pt x="267" y="1251"/>
                    <a:pt x="234" y="1235"/>
                  </a:cubicBezTo>
                  <a:cubicBezTo>
                    <a:pt x="201" y="1168"/>
                    <a:pt x="167" y="1068"/>
                    <a:pt x="167" y="1001"/>
                  </a:cubicBezTo>
                  <a:lnTo>
                    <a:pt x="768" y="634"/>
                  </a:lnTo>
                  <a:cubicBezTo>
                    <a:pt x="768" y="634"/>
                    <a:pt x="801" y="634"/>
                    <a:pt x="801" y="601"/>
                  </a:cubicBezTo>
                  <a:cubicBezTo>
                    <a:pt x="801" y="601"/>
                    <a:pt x="801" y="567"/>
                    <a:pt x="801" y="534"/>
                  </a:cubicBezTo>
                  <a:lnTo>
                    <a:pt x="801" y="467"/>
                  </a:lnTo>
                  <a:cubicBezTo>
                    <a:pt x="801" y="401"/>
                    <a:pt x="801" y="301"/>
                    <a:pt x="768" y="234"/>
                  </a:cubicBezTo>
                  <a:cubicBezTo>
                    <a:pt x="768" y="167"/>
                    <a:pt x="734" y="100"/>
                    <a:pt x="701" y="67"/>
                  </a:cubicBezTo>
                  <a:cubicBezTo>
                    <a:pt x="668" y="0"/>
                    <a:pt x="601" y="0"/>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1737;p54">
              <a:extLst>
                <a:ext uri="{FF2B5EF4-FFF2-40B4-BE49-F238E27FC236}">
                  <a16:creationId xmlns:a16="http://schemas.microsoft.com/office/drawing/2014/main" id="{C4D91509-AEA2-4F02-A843-716172D0FD46}"/>
                </a:ext>
              </a:extLst>
            </p:cNvPr>
            <p:cNvSpPr/>
            <p:nvPr/>
          </p:nvSpPr>
          <p:spPr>
            <a:xfrm>
              <a:off x="3124900" y="2540600"/>
              <a:ext cx="20050" cy="38375"/>
            </a:xfrm>
            <a:custGeom>
              <a:avLst/>
              <a:gdLst/>
              <a:ahLst/>
              <a:cxnLst/>
              <a:rect l="l" t="t" r="r" b="b"/>
              <a:pathLst>
                <a:path w="802" h="1535" extrusionOk="0">
                  <a:moveTo>
                    <a:pt x="568" y="0"/>
                  </a:moveTo>
                  <a:cubicBezTo>
                    <a:pt x="501" y="0"/>
                    <a:pt x="434" y="0"/>
                    <a:pt x="401" y="34"/>
                  </a:cubicBezTo>
                  <a:cubicBezTo>
                    <a:pt x="334" y="67"/>
                    <a:pt x="267" y="134"/>
                    <a:pt x="234" y="200"/>
                  </a:cubicBezTo>
                  <a:cubicBezTo>
                    <a:pt x="167" y="234"/>
                    <a:pt x="134" y="300"/>
                    <a:pt x="101" y="401"/>
                  </a:cubicBezTo>
                  <a:cubicBezTo>
                    <a:pt x="67" y="467"/>
                    <a:pt x="34" y="534"/>
                    <a:pt x="34" y="634"/>
                  </a:cubicBezTo>
                  <a:cubicBezTo>
                    <a:pt x="1" y="701"/>
                    <a:pt x="1" y="801"/>
                    <a:pt x="1" y="901"/>
                  </a:cubicBezTo>
                  <a:lnTo>
                    <a:pt x="1" y="1101"/>
                  </a:lnTo>
                  <a:cubicBezTo>
                    <a:pt x="1" y="1168"/>
                    <a:pt x="1" y="1234"/>
                    <a:pt x="34" y="1301"/>
                  </a:cubicBezTo>
                  <a:cubicBezTo>
                    <a:pt x="34" y="1368"/>
                    <a:pt x="67" y="1401"/>
                    <a:pt x="101" y="1468"/>
                  </a:cubicBezTo>
                  <a:cubicBezTo>
                    <a:pt x="134" y="1501"/>
                    <a:pt x="167" y="1501"/>
                    <a:pt x="234" y="1535"/>
                  </a:cubicBezTo>
                  <a:cubicBezTo>
                    <a:pt x="301" y="1535"/>
                    <a:pt x="334" y="1501"/>
                    <a:pt x="401" y="1468"/>
                  </a:cubicBezTo>
                  <a:cubicBezTo>
                    <a:pt x="468" y="1435"/>
                    <a:pt x="501" y="1401"/>
                    <a:pt x="568" y="1335"/>
                  </a:cubicBezTo>
                  <a:cubicBezTo>
                    <a:pt x="634" y="1234"/>
                    <a:pt x="701" y="1101"/>
                    <a:pt x="768" y="968"/>
                  </a:cubicBezTo>
                  <a:cubicBezTo>
                    <a:pt x="768" y="901"/>
                    <a:pt x="768" y="868"/>
                    <a:pt x="801" y="801"/>
                  </a:cubicBezTo>
                  <a:cubicBezTo>
                    <a:pt x="801" y="801"/>
                    <a:pt x="801" y="801"/>
                    <a:pt x="801" y="767"/>
                  </a:cubicBezTo>
                  <a:lnTo>
                    <a:pt x="734" y="767"/>
                  </a:lnTo>
                  <a:lnTo>
                    <a:pt x="701" y="801"/>
                  </a:lnTo>
                  <a:cubicBezTo>
                    <a:pt x="701" y="801"/>
                    <a:pt x="668" y="834"/>
                    <a:pt x="668" y="834"/>
                  </a:cubicBezTo>
                  <a:cubicBezTo>
                    <a:pt x="668" y="868"/>
                    <a:pt x="634" y="868"/>
                    <a:pt x="634" y="901"/>
                  </a:cubicBezTo>
                  <a:cubicBezTo>
                    <a:pt x="634" y="968"/>
                    <a:pt x="601" y="1068"/>
                    <a:pt x="568" y="1134"/>
                  </a:cubicBezTo>
                  <a:cubicBezTo>
                    <a:pt x="501" y="1168"/>
                    <a:pt x="468" y="1201"/>
                    <a:pt x="401" y="1234"/>
                  </a:cubicBezTo>
                  <a:cubicBezTo>
                    <a:pt x="401" y="1268"/>
                    <a:pt x="368" y="1268"/>
                    <a:pt x="334" y="1268"/>
                  </a:cubicBezTo>
                  <a:cubicBezTo>
                    <a:pt x="301" y="1268"/>
                    <a:pt x="267" y="1268"/>
                    <a:pt x="267" y="1234"/>
                  </a:cubicBezTo>
                  <a:cubicBezTo>
                    <a:pt x="234" y="1234"/>
                    <a:pt x="201" y="1201"/>
                    <a:pt x="201" y="1168"/>
                  </a:cubicBezTo>
                  <a:cubicBezTo>
                    <a:pt x="167" y="1101"/>
                    <a:pt x="167" y="1068"/>
                    <a:pt x="167" y="1001"/>
                  </a:cubicBezTo>
                  <a:cubicBezTo>
                    <a:pt x="167" y="934"/>
                    <a:pt x="167" y="868"/>
                    <a:pt x="167" y="801"/>
                  </a:cubicBezTo>
                  <a:cubicBezTo>
                    <a:pt x="167" y="734"/>
                    <a:pt x="167" y="667"/>
                    <a:pt x="201" y="601"/>
                  </a:cubicBezTo>
                  <a:cubicBezTo>
                    <a:pt x="201" y="567"/>
                    <a:pt x="234" y="501"/>
                    <a:pt x="234" y="467"/>
                  </a:cubicBezTo>
                  <a:cubicBezTo>
                    <a:pt x="267" y="401"/>
                    <a:pt x="301" y="367"/>
                    <a:pt x="334" y="334"/>
                  </a:cubicBezTo>
                  <a:cubicBezTo>
                    <a:pt x="334" y="300"/>
                    <a:pt x="368" y="300"/>
                    <a:pt x="401" y="267"/>
                  </a:cubicBezTo>
                  <a:cubicBezTo>
                    <a:pt x="468" y="234"/>
                    <a:pt x="501" y="234"/>
                    <a:pt x="568" y="234"/>
                  </a:cubicBezTo>
                  <a:cubicBezTo>
                    <a:pt x="601" y="234"/>
                    <a:pt x="634" y="300"/>
                    <a:pt x="634" y="334"/>
                  </a:cubicBezTo>
                  <a:cubicBezTo>
                    <a:pt x="634" y="367"/>
                    <a:pt x="668" y="367"/>
                    <a:pt x="668" y="367"/>
                  </a:cubicBezTo>
                  <a:lnTo>
                    <a:pt x="734" y="367"/>
                  </a:lnTo>
                  <a:cubicBezTo>
                    <a:pt x="768" y="334"/>
                    <a:pt x="768" y="334"/>
                    <a:pt x="768" y="300"/>
                  </a:cubicBezTo>
                  <a:cubicBezTo>
                    <a:pt x="801" y="300"/>
                    <a:pt x="801" y="267"/>
                    <a:pt x="768" y="267"/>
                  </a:cubicBezTo>
                  <a:cubicBezTo>
                    <a:pt x="768" y="200"/>
                    <a:pt x="768" y="167"/>
                    <a:pt x="768" y="134"/>
                  </a:cubicBezTo>
                  <a:cubicBezTo>
                    <a:pt x="734" y="100"/>
                    <a:pt x="701" y="67"/>
                    <a:pt x="668" y="34"/>
                  </a:cubicBezTo>
                  <a:cubicBezTo>
                    <a:pt x="634" y="0"/>
                    <a:pt x="601" y="0"/>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738;p54">
              <a:extLst>
                <a:ext uri="{FF2B5EF4-FFF2-40B4-BE49-F238E27FC236}">
                  <a16:creationId xmlns:a16="http://schemas.microsoft.com/office/drawing/2014/main" id="{D0C8B7A6-4981-4D62-891E-4D923F2BD1DD}"/>
                </a:ext>
              </a:extLst>
            </p:cNvPr>
            <p:cNvSpPr/>
            <p:nvPr/>
          </p:nvSpPr>
          <p:spPr>
            <a:xfrm>
              <a:off x="3148250" y="2518900"/>
              <a:ext cx="15050" cy="45475"/>
            </a:xfrm>
            <a:custGeom>
              <a:avLst/>
              <a:gdLst/>
              <a:ahLst/>
              <a:cxnLst/>
              <a:rect l="l" t="t" r="r" b="b"/>
              <a:pathLst>
                <a:path w="602" h="1819" extrusionOk="0">
                  <a:moveTo>
                    <a:pt x="267" y="1"/>
                  </a:moveTo>
                  <a:lnTo>
                    <a:pt x="201" y="34"/>
                  </a:lnTo>
                  <a:cubicBezTo>
                    <a:pt x="167" y="34"/>
                    <a:pt x="167" y="68"/>
                    <a:pt x="167" y="68"/>
                  </a:cubicBezTo>
                  <a:cubicBezTo>
                    <a:pt x="167" y="101"/>
                    <a:pt x="167" y="101"/>
                    <a:pt x="167" y="134"/>
                  </a:cubicBezTo>
                  <a:lnTo>
                    <a:pt x="167" y="568"/>
                  </a:lnTo>
                  <a:lnTo>
                    <a:pt x="34" y="635"/>
                  </a:lnTo>
                  <a:cubicBezTo>
                    <a:pt x="1" y="635"/>
                    <a:pt x="1" y="635"/>
                    <a:pt x="1" y="668"/>
                  </a:cubicBezTo>
                  <a:cubicBezTo>
                    <a:pt x="1" y="668"/>
                    <a:pt x="1" y="701"/>
                    <a:pt x="1" y="735"/>
                  </a:cubicBezTo>
                  <a:lnTo>
                    <a:pt x="1" y="802"/>
                  </a:lnTo>
                  <a:cubicBezTo>
                    <a:pt x="1" y="835"/>
                    <a:pt x="1" y="835"/>
                    <a:pt x="1" y="835"/>
                  </a:cubicBezTo>
                  <a:cubicBezTo>
                    <a:pt x="1" y="852"/>
                    <a:pt x="9" y="860"/>
                    <a:pt x="17" y="860"/>
                  </a:cubicBezTo>
                  <a:cubicBezTo>
                    <a:pt x="26" y="860"/>
                    <a:pt x="34" y="852"/>
                    <a:pt x="34" y="835"/>
                  </a:cubicBezTo>
                  <a:lnTo>
                    <a:pt x="167" y="768"/>
                  </a:lnTo>
                  <a:lnTo>
                    <a:pt x="167" y="1469"/>
                  </a:lnTo>
                  <a:cubicBezTo>
                    <a:pt x="134" y="1569"/>
                    <a:pt x="167" y="1669"/>
                    <a:pt x="234" y="1769"/>
                  </a:cubicBezTo>
                  <a:cubicBezTo>
                    <a:pt x="251" y="1802"/>
                    <a:pt x="276" y="1819"/>
                    <a:pt x="309" y="1819"/>
                  </a:cubicBezTo>
                  <a:cubicBezTo>
                    <a:pt x="343" y="1819"/>
                    <a:pt x="384" y="1802"/>
                    <a:pt x="434" y="1769"/>
                  </a:cubicBezTo>
                  <a:lnTo>
                    <a:pt x="534" y="1702"/>
                  </a:lnTo>
                  <a:cubicBezTo>
                    <a:pt x="568" y="1702"/>
                    <a:pt x="568" y="1669"/>
                    <a:pt x="568" y="1669"/>
                  </a:cubicBezTo>
                  <a:cubicBezTo>
                    <a:pt x="568" y="1635"/>
                    <a:pt x="568" y="1635"/>
                    <a:pt x="568" y="1602"/>
                  </a:cubicBezTo>
                  <a:lnTo>
                    <a:pt x="568" y="1535"/>
                  </a:lnTo>
                  <a:cubicBezTo>
                    <a:pt x="601" y="1502"/>
                    <a:pt x="601" y="1502"/>
                    <a:pt x="568" y="1469"/>
                  </a:cubicBezTo>
                  <a:lnTo>
                    <a:pt x="534" y="1469"/>
                  </a:lnTo>
                  <a:lnTo>
                    <a:pt x="468" y="1535"/>
                  </a:lnTo>
                  <a:cubicBezTo>
                    <a:pt x="434" y="1535"/>
                    <a:pt x="401" y="1535"/>
                    <a:pt x="401" y="1569"/>
                  </a:cubicBezTo>
                  <a:cubicBezTo>
                    <a:pt x="368" y="1569"/>
                    <a:pt x="368" y="1535"/>
                    <a:pt x="334" y="1535"/>
                  </a:cubicBezTo>
                  <a:cubicBezTo>
                    <a:pt x="334" y="1502"/>
                    <a:pt x="334" y="1502"/>
                    <a:pt x="334" y="1469"/>
                  </a:cubicBezTo>
                  <a:cubicBezTo>
                    <a:pt x="334" y="1435"/>
                    <a:pt x="334" y="1402"/>
                    <a:pt x="334" y="1369"/>
                  </a:cubicBezTo>
                  <a:lnTo>
                    <a:pt x="301" y="701"/>
                  </a:lnTo>
                  <a:lnTo>
                    <a:pt x="501" y="568"/>
                  </a:lnTo>
                  <a:cubicBezTo>
                    <a:pt x="534" y="568"/>
                    <a:pt x="534" y="535"/>
                    <a:pt x="534" y="535"/>
                  </a:cubicBezTo>
                  <a:cubicBezTo>
                    <a:pt x="534" y="501"/>
                    <a:pt x="534" y="468"/>
                    <a:pt x="534" y="468"/>
                  </a:cubicBezTo>
                  <a:lnTo>
                    <a:pt x="534" y="368"/>
                  </a:lnTo>
                  <a:cubicBezTo>
                    <a:pt x="534" y="368"/>
                    <a:pt x="534" y="335"/>
                    <a:pt x="534" y="335"/>
                  </a:cubicBezTo>
                  <a:lnTo>
                    <a:pt x="501" y="335"/>
                  </a:lnTo>
                  <a:lnTo>
                    <a:pt x="301" y="468"/>
                  </a:lnTo>
                  <a:lnTo>
                    <a:pt x="301" y="34"/>
                  </a:lnTo>
                  <a:cubicBezTo>
                    <a:pt x="301" y="34"/>
                    <a:pt x="301" y="1"/>
                    <a:pt x="3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1739;p54">
              <a:extLst>
                <a:ext uri="{FF2B5EF4-FFF2-40B4-BE49-F238E27FC236}">
                  <a16:creationId xmlns:a16="http://schemas.microsoft.com/office/drawing/2014/main" id="{8D29304D-8AE8-47E2-A39C-D5BEDFAB2745}"/>
                </a:ext>
              </a:extLst>
            </p:cNvPr>
            <p:cNvSpPr/>
            <p:nvPr/>
          </p:nvSpPr>
          <p:spPr>
            <a:xfrm>
              <a:off x="3167425" y="2509750"/>
              <a:ext cx="5025" cy="48375"/>
            </a:xfrm>
            <a:custGeom>
              <a:avLst/>
              <a:gdLst/>
              <a:ahLst/>
              <a:cxnLst/>
              <a:rect l="l" t="t" r="r" b="b"/>
              <a:pathLst>
                <a:path w="201" h="1935" extrusionOk="0">
                  <a:moveTo>
                    <a:pt x="134" y="0"/>
                  </a:moveTo>
                  <a:lnTo>
                    <a:pt x="68" y="33"/>
                  </a:lnTo>
                  <a:cubicBezTo>
                    <a:pt x="34" y="67"/>
                    <a:pt x="34" y="67"/>
                    <a:pt x="34" y="100"/>
                  </a:cubicBezTo>
                  <a:cubicBezTo>
                    <a:pt x="1" y="100"/>
                    <a:pt x="1" y="133"/>
                    <a:pt x="34" y="133"/>
                  </a:cubicBezTo>
                  <a:lnTo>
                    <a:pt x="34" y="300"/>
                  </a:lnTo>
                  <a:cubicBezTo>
                    <a:pt x="1" y="300"/>
                    <a:pt x="1" y="334"/>
                    <a:pt x="34" y="334"/>
                  </a:cubicBezTo>
                  <a:cubicBezTo>
                    <a:pt x="34" y="350"/>
                    <a:pt x="34" y="359"/>
                    <a:pt x="38" y="359"/>
                  </a:cubicBezTo>
                  <a:cubicBezTo>
                    <a:pt x="43" y="359"/>
                    <a:pt x="51" y="350"/>
                    <a:pt x="68" y="334"/>
                  </a:cubicBezTo>
                  <a:lnTo>
                    <a:pt x="134" y="300"/>
                  </a:lnTo>
                  <a:cubicBezTo>
                    <a:pt x="168" y="267"/>
                    <a:pt x="168" y="267"/>
                    <a:pt x="168" y="234"/>
                  </a:cubicBezTo>
                  <a:cubicBezTo>
                    <a:pt x="168" y="234"/>
                    <a:pt x="168" y="200"/>
                    <a:pt x="168" y="200"/>
                  </a:cubicBezTo>
                  <a:lnTo>
                    <a:pt x="168" y="33"/>
                  </a:lnTo>
                  <a:cubicBezTo>
                    <a:pt x="201" y="33"/>
                    <a:pt x="201" y="0"/>
                    <a:pt x="168" y="0"/>
                  </a:cubicBezTo>
                  <a:close/>
                  <a:moveTo>
                    <a:pt x="163" y="475"/>
                  </a:moveTo>
                  <a:cubicBezTo>
                    <a:pt x="159" y="475"/>
                    <a:pt x="151" y="484"/>
                    <a:pt x="134" y="500"/>
                  </a:cubicBezTo>
                  <a:lnTo>
                    <a:pt x="101" y="534"/>
                  </a:lnTo>
                  <a:cubicBezTo>
                    <a:pt x="68" y="534"/>
                    <a:pt x="68" y="567"/>
                    <a:pt x="68" y="567"/>
                  </a:cubicBezTo>
                  <a:cubicBezTo>
                    <a:pt x="34" y="600"/>
                    <a:pt x="34" y="600"/>
                    <a:pt x="68" y="634"/>
                  </a:cubicBezTo>
                  <a:lnTo>
                    <a:pt x="68" y="1868"/>
                  </a:lnTo>
                  <a:cubicBezTo>
                    <a:pt x="34" y="1901"/>
                    <a:pt x="34" y="1901"/>
                    <a:pt x="68" y="1935"/>
                  </a:cubicBezTo>
                  <a:lnTo>
                    <a:pt x="101" y="1935"/>
                  </a:lnTo>
                  <a:lnTo>
                    <a:pt x="134" y="1868"/>
                  </a:lnTo>
                  <a:cubicBezTo>
                    <a:pt x="168" y="1868"/>
                    <a:pt x="168" y="1868"/>
                    <a:pt x="168" y="1835"/>
                  </a:cubicBezTo>
                  <a:cubicBezTo>
                    <a:pt x="201" y="1835"/>
                    <a:pt x="201" y="1801"/>
                    <a:pt x="168" y="1768"/>
                  </a:cubicBezTo>
                  <a:lnTo>
                    <a:pt x="168" y="534"/>
                  </a:lnTo>
                  <a:cubicBezTo>
                    <a:pt x="201" y="534"/>
                    <a:pt x="201" y="500"/>
                    <a:pt x="168" y="500"/>
                  </a:cubicBezTo>
                  <a:cubicBezTo>
                    <a:pt x="168" y="484"/>
                    <a:pt x="168" y="475"/>
                    <a:pt x="163" y="47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1740;p54">
              <a:extLst>
                <a:ext uri="{FF2B5EF4-FFF2-40B4-BE49-F238E27FC236}">
                  <a16:creationId xmlns:a16="http://schemas.microsoft.com/office/drawing/2014/main" id="{BD5AB8FD-1996-4493-81CA-88510EA514C5}"/>
                </a:ext>
              </a:extLst>
            </p:cNvPr>
            <p:cNvSpPr/>
            <p:nvPr/>
          </p:nvSpPr>
          <p:spPr>
            <a:xfrm>
              <a:off x="3177450" y="2510575"/>
              <a:ext cx="20025" cy="38375"/>
            </a:xfrm>
            <a:custGeom>
              <a:avLst/>
              <a:gdLst/>
              <a:ahLst/>
              <a:cxnLst/>
              <a:rect l="l" t="t" r="r" b="b"/>
              <a:pathLst>
                <a:path w="801" h="1535" extrusionOk="0">
                  <a:moveTo>
                    <a:pt x="500" y="267"/>
                  </a:moveTo>
                  <a:cubicBezTo>
                    <a:pt x="534" y="267"/>
                    <a:pt x="534" y="267"/>
                    <a:pt x="567" y="301"/>
                  </a:cubicBezTo>
                  <a:cubicBezTo>
                    <a:pt x="601" y="334"/>
                    <a:pt x="601" y="334"/>
                    <a:pt x="601" y="401"/>
                  </a:cubicBezTo>
                  <a:cubicBezTo>
                    <a:pt x="634" y="434"/>
                    <a:pt x="634" y="467"/>
                    <a:pt x="634" y="501"/>
                  </a:cubicBezTo>
                  <a:lnTo>
                    <a:pt x="634" y="634"/>
                  </a:lnTo>
                  <a:lnTo>
                    <a:pt x="634" y="734"/>
                  </a:lnTo>
                  <a:cubicBezTo>
                    <a:pt x="634" y="801"/>
                    <a:pt x="634" y="834"/>
                    <a:pt x="601" y="901"/>
                  </a:cubicBezTo>
                  <a:cubicBezTo>
                    <a:pt x="601" y="968"/>
                    <a:pt x="601" y="1001"/>
                    <a:pt x="567" y="1034"/>
                  </a:cubicBezTo>
                  <a:cubicBezTo>
                    <a:pt x="534" y="1101"/>
                    <a:pt x="534" y="1135"/>
                    <a:pt x="500" y="1168"/>
                  </a:cubicBezTo>
                  <a:cubicBezTo>
                    <a:pt x="467" y="1201"/>
                    <a:pt x="434" y="1235"/>
                    <a:pt x="400" y="1268"/>
                  </a:cubicBezTo>
                  <a:cubicBezTo>
                    <a:pt x="367" y="1268"/>
                    <a:pt x="334" y="1301"/>
                    <a:pt x="267" y="1301"/>
                  </a:cubicBezTo>
                  <a:cubicBezTo>
                    <a:pt x="267" y="1301"/>
                    <a:pt x="234" y="1268"/>
                    <a:pt x="200" y="1268"/>
                  </a:cubicBezTo>
                  <a:cubicBezTo>
                    <a:pt x="167" y="1235"/>
                    <a:pt x="167" y="1201"/>
                    <a:pt x="167" y="1168"/>
                  </a:cubicBezTo>
                  <a:cubicBezTo>
                    <a:pt x="134" y="1135"/>
                    <a:pt x="134" y="1068"/>
                    <a:pt x="134" y="1034"/>
                  </a:cubicBezTo>
                  <a:cubicBezTo>
                    <a:pt x="134" y="1001"/>
                    <a:pt x="134" y="968"/>
                    <a:pt x="134" y="934"/>
                  </a:cubicBezTo>
                  <a:cubicBezTo>
                    <a:pt x="134" y="868"/>
                    <a:pt x="134" y="834"/>
                    <a:pt x="134" y="801"/>
                  </a:cubicBezTo>
                  <a:cubicBezTo>
                    <a:pt x="134" y="768"/>
                    <a:pt x="134" y="701"/>
                    <a:pt x="167" y="634"/>
                  </a:cubicBezTo>
                  <a:cubicBezTo>
                    <a:pt x="167" y="601"/>
                    <a:pt x="200" y="534"/>
                    <a:pt x="200" y="501"/>
                  </a:cubicBezTo>
                  <a:cubicBezTo>
                    <a:pt x="234" y="467"/>
                    <a:pt x="267" y="401"/>
                    <a:pt x="267" y="367"/>
                  </a:cubicBezTo>
                  <a:cubicBezTo>
                    <a:pt x="300" y="334"/>
                    <a:pt x="334" y="301"/>
                    <a:pt x="400" y="301"/>
                  </a:cubicBezTo>
                  <a:cubicBezTo>
                    <a:pt x="434" y="267"/>
                    <a:pt x="467" y="267"/>
                    <a:pt x="500" y="267"/>
                  </a:cubicBezTo>
                  <a:close/>
                  <a:moveTo>
                    <a:pt x="567" y="0"/>
                  </a:moveTo>
                  <a:cubicBezTo>
                    <a:pt x="500" y="0"/>
                    <a:pt x="434" y="34"/>
                    <a:pt x="400" y="67"/>
                  </a:cubicBezTo>
                  <a:cubicBezTo>
                    <a:pt x="334" y="100"/>
                    <a:pt x="267" y="134"/>
                    <a:pt x="234" y="201"/>
                  </a:cubicBezTo>
                  <a:cubicBezTo>
                    <a:pt x="200" y="234"/>
                    <a:pt x="134" y="301"/>
                    <a:pt x="134" y="367"/>
                  </a:cubicBezTo>
                  <a:cubicBezTo>
                    <a:pt x="67" y="467"/>
                    <a:pt x="67" y="534"/>
                    <a:pt x="33" y="601"/>
                  </a:cubicBezTo>
                  <a:cubicBezTo>
                    <a:pt x="0" y="701"/>
                    <a:pt x="0" y="801"/>
                    <a:pt x="0" y="868"/>
                  </a:cubicBezTo>
                  <a:lnTo>
                    <a:pt x="0" y="934"/>
                  </a:lnTo>
                  <a:cubicBezTo>
                    <a:pt x="0" y="968"/>
                    <a:pt x="0" y="968"/>
                    <a:pt x="0" y="1001"/>
                  </a:cubicBezTo>
                  <a:cubicBezTo>
                    <a:pt x="0" y="1034"/>
                    <a:pt x="0" y="1034"/>
                    <a:pt x="0" y="1068"/>
                  </a:cubicBezTo>
                  <a:lnTo>
                    <a:pt x="0" y="1135"/>
                  </a:lnTo>
                  <a:cubicBezTo>
                    <a:pt x="0" y="1201"/>
                    <a:pt x="0" y="1268"/>
                    <a:pt x="33" y="1335"/>
                  </a:cubicBezTo>
                  <a:cubicBezTo>
                    <a:pt x="33" y="1401"/>
                    <a:pt x="67" y="1435"/>
                    <a:pt x="134" y="1468"/>
                  </a:cubicBezTo>
                  <a:cubicBezTo>
                    <a:pt x="134" y="1501"/>
                    <a:pt x="200" y="1535"/>
                    <a:pt x="234" y="1535"/>
                  </a:cubicBezTo>
                  <a:cubicBezTo>
                    <a:pt x="300" y="1535"/>
                    <a:pt x="367" y="1501"/>
                    <a:pt x="400" y="1468"/>
                  </a:cubicBezTo>
                  <a:cubicBezTo>
                    <a:pt x="467" y="1435"/>
                    <a:pt x="534" y="1401"/>
                    <a:pt x="567" y="1335"/>
                  </a:cubicBezTo>
                  <a:cubicBezTo>
                    <a:pt x="634" y="1268"/>
                    <a:pt x="667" y="1201"/>
                    <a:pt x="701" y="1135"/>
                  </a:cubicBezTo>
                  <a:cubicBezTo>
                    <a:pt x="734" y="1068"/>
                    <a:pt x="767" y="1001"/>
                    <a:pt x="767" y="934"/>
                  </a:cubicBezTo>
                  <a:cubicBezTo>
                    <a:pt x="801" y="834"/>
                    <a:pt x="801" y="734"/>
                    <a:pt x="801" y="668"/>
                  </a:cubicBezTo>
                  <a:cubicBezTo>
                    <a:pt x="801" y="634"/>
                    <a:pt x="801" y="601"/>
                    <a:pt x="801" y="601"/>
                  </a:cubicBezTo>
                  <a:lnTo>
                    <a:pt x="801" y="467"/>
                  </a:lnTo>
                  <a:cubicBezTo>
                    <a:pt x="801" y="434"/>
                    <a:pt x="801" y="434"/>
                    <a:pt x="801" y="401"/>
                  </a:cubicBezTo>
                  <a:cubicBezTo>
                    <a:pt x="801" y="334"/>
                    <a:pt x="801" y="267"/>
                    <a:pt x="767" y="201"/>
                  </a:cubicBezTo>
                  <a:cubicBezTo>
                    <a:pt x="767" y="134"/>
                    <a:pt x="734" y="100"/>
                    <a:pt x="701" y="34"/>
                  </a:cubicBezTo>
                  <a:cubicBezTo>
                    <a:pt x="667" y="0"/>
                    <a:pt x="601" y="0"/>
                    <a:pt x="5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741;p54">
              <a:extLst>
                <a:ext uri="{FF2B5EF4-FFF2-40B4-BE49-F238E27FC236}">
                  <a16:creationId xmlns:a16="http://schemas.microsoft.com/office/drawing/2014/main" id="{F4044362-1583-4425-B4CE-3F2868EC8F35}"/>
                </a:ext>
              </a:extLst>
            </p:cNvPr>
            <p:cNvSpPr/>
            <p:nvPr/>
          </p:nvSpPr>
          <p:spPr>
            <a:xfrm>
              <a:off x="3204125" y="2495550"/>
              <a:ext cx="19200" cy="42350"/>
            </a:xfrm>
            <a:custGeom>
              <a:avLst/>
              <a:gdLst/>
              <a:ahLst/>
              <a:cxnLst/>
              <a:rect l="l" t="t" r="r" b="b"/>
              <a:pathLst>
                <a:path w="768" h="1694" extrusionOk="0">
                  <a:moveTo>
                    <a:pt x="568" y="1"/>
                  </a:moveTo>
                  <a:cubicBezTo>
                    <a:pt x="501" y="1"/>
                    <a:pt x="468" y="1"/>
                    <a:pt x="401" y="34"/>
                  </a:cubicBezTo>
                  <a:cubicBezTo>
                    <a:pt x="334" y="68"/>
                    <a:pt x="267" y="134"/>
                    <a:pt x="234" y="201"/>
                  </a:cubicBezTo>
                  <a:cubicBezTo>
                    <a:pt x="201" y="268"/>
                    <a:pt x="167" y="301"/>
                    <a:pt x="134" y="368"/>
                  </a:cubicBezTo>
                  <a:lnTo>
                    <a:pt x="134" y="301"/>
                  </a:lnTo>
                  <a:cubicBezTo>
                    <a:pt x="134" y="268"/>
                    <a:pt x="134" y="268"/>
                    <a:pt x="134" y="268"/>
                  </a:cubicBezTo>
                  <a:cubicBezTo>
                    <a:pt x="134" y="251"/>
                    <a:pt x="134" y="243"/>
                    <a:pt x="130" y="243"/>
                  </a:cubicBezTo>
                  <a:cubicBezTo>
                    <a:pt x="126" y="243"/>
                    <a:pt x="117" y="251"/>
                    <a:pt x="101" y="268"/>
                  </a:cubicBezTo>
                  <a:lnTo>
                    <a:pt x="34" y="301"/>
                  </a:lnTo>
                  <a:cubicBezTo>
                    <a:pt x="34" y="301"/>
                    <a:pt x="34" y="301"/>
                    <a:pt x="1" y="335"/>
                  </a:cubicBezTo>
                  <a:cubicBezTo>
                    <a:pt x="1" y="335"/>
                    <a:pt x="1" y="368"/>
                    <a:pt x="1" y="401"/>
                  </a:cubicBezTo>
                  <a:lnTo>
                    <a:pt x="1" y="1635"/>
                  </a:lnTo>
                  <a:cubicBezTo>
                    <a:pt x="1" y="1635"/>
                    <a:pt x="1" y="1669"/>
                    <a:pt x="1" y="1669"/>
                  </a:cubicBezTo>
                  <a:cubicBezTo>
                    <a:pt x="17" y="1686"/>
                    <a:pt x="26" y="1694"/>
                    <a:pt x="30" y="1694"/>
                  </a:cubicBezTo>
                  <a:cubicBezTo>
                    <a:pt x="34" y="1694"/>
                    <a:pt x="34" y="1686"/>
                    <a:pt x="34" y="1669"/>
                  </a:cubicBezTo>
                  <a:lnTo>
                    <a:pt x="101" y="1635"/>
                  </a:lnTo>
                  <a:cubicBezTo>
                    <a:pt x="134" y="1635"/>
                    <a:pt x="134" y="1602"/>
                    <a:pt x="134" y="1602"/>
                  </a:cubicBezTo>
                  <a:cubicBezTo>
                    <a:pt x="134" y="1569"/>
                    <a:pt x="134" y="1569"/>
                    <a:pt x="134" y="1535"/>
                  </a:cubicBezTo>
                  <a:lnTo>
                    <a:pt x="134" y="835"/>
                  </a:lnTo>
                  <a:cubicBezTo>
                    <a:pt x="134" y="735"/>
                    <a:pt x="167" y="601"/>
                    <a:pt x="201" y="501"/>
                  </a:cubicBezTo>
                  <a:cubicBezTo>
                    <a:pt x="234" y="435"/>
                    <a:pt x="301" y="335"/>
                    <a:pt x="367" y="301"/>
                  </a:cubicBezTo>
                  <a:cubicBezTo>
                    <a:pt x="417" y="285"/>
                    <a:pt x="451" y="276"/>
                    <a:pt x="480" y="276"/>
                  </a:cubicBezTo>
                  <a:cubicBezTo>
                    <a:pt x="509" y="276"/>
                    <a:pt x="534" y="285"/>
                    <a:pt x="568" y="301"/>
                  </a:cubicBezTo>
                  <a:cubicBezTo>
                    <a:pt x="601" y="368"/>
                    <a:pt x="634" y="468"/>
                    <a:pt x="634" y="568"/>
                  </a:cubicBezTo>
                  <a:lnTo>
                    <a:pt x="634" y="1269"/>
                  </a:lnTo>
                  <a:cubicBezTo>
                    <a:pt x="601" y="1269"/>
                    <a:pt x="601" y="1302"/>
                    <a:pt x="634" y="1302"/>
                  </a:cubicBezTo>
                  <a:lnTo>
                    <a:pt x="668" y="1302"/>
                  </a:lnTo>
                  <a:lnTo>
                    <a:pt x="734" y="1269"/>
                  </a:lnTo>
                  <a:cubicBezTo>
                    <a:pt x="734" y="1269"/>
                    <a:pt x="734" y="1235"/>
                    <a:pt x="768" y="1235"/>
                  </a:cubicBezTo>
                  <a:cubicBezTo>
                    <a:pt x="768" y="1202"/>
                    <a:pt x="768" y="1202"/>
                    <a:pt x="768" y="1168"/>
                  </a:cubicBezTo>
                  <a:lnTo>
                    <a:pt x="768" y="435"/>
                  </a:lnTo>
                  <a:cubicBezTo>
                    <a:pt x="768" y="335"/>
                    <a:pt x="768" y="268"/>
                    <a:pt x="768" y="201"/>
                  </a:cubicBezTo>
                  <a:cubicBezTo>
                    <a:pt x="734" y="134"/>
                    <a:pt x="701" y="101"/>
                    <a:pt x="668" y="34"/>
                  </a:cubicBezTo>
                  <a:cubicBezTo>
                    <a:pt x="634" y="1"/>
                    <a:pt x="601" y="1"/>
                    <a:pt x="5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1742;p54">
              <a:extLst>
                <a:ext uri="{FF2B5EF4-FFF2-40B4-BE49-F238E27FC236}">
                  <a16:creationId xmlns:a16="http://schemas.microsoft.com/office/drawing/2014/main" id="{69A87110-6103-4FC8-B998-42366DD00AF3}"/>
                </a:ext>
              </a:extLst>
            </p:cNvPr>
            <p:cNvSpPr/>
            <p:nvPr/>
          </p:nvSpPr>
          <p:spPr>
            <a:xfrm>
              <a:off x="2925600" y="2950050"/>
              <a:ext cx="23375" cy="50900"/>
            </a:xfrm>
            <a:custGeom>
              <a:avLst/>
              <a:gdLst/>
              <a:ahLst/>
              <a:cxnLst/>
              <a:rect l="l" t="t" r="r" b="b"/>
              <a:pathLst>
                <a:path w="935" h="2036" extrusionOk="0">
                  <a:moveTo>
                    <a:pt x="634" y="1"/>
                  </a:moveTo>
                  <a:cubicBezTo>
                    <a:pt x="567" y="1"/>
                    <a:pt x="501" y="1"/>
                    <a:pt x="467" y="34"/>
                  </a:cubicBezTo>
                  <a:cubicBezTo>
                    <a:pt x="401" y="101"/>
                    <a:pt x="334" y="134"/>
                    <a:pt x="267" y="201"/>
                  </a:cubicBezTo>
                  <a:cubicBezTo>
                    <a:pt x="234" y="268"/>
                    <a:pt x="167" y="334"/>
                    <a:pt x="134" y="401"/>
                  </a:cubicBezTo>
                  <a:cubicBezTo>
                    <a:pt x="100" y="468"/>
                    <a:pt x="100" y="534"/>
                    <a:pt x="67" y="601"/>
                  </a:cubicBezTo>
                  <a:cubicBezTo>
                    <a:pt x="67" y="668"/>
                    <a:pt x="34" y="735"/>
                    <a:pt x="34" y="801"/>
                  </a:cubicBezTo>
                  <a:cubicBezTo>
                    <a:pt x="34" y="868"/>
                    <a:pt x="34" y="901"/>
                    <a:pt x="34" y="968"/>
                  </a:cubicBezTo>
                  <a:cubicBezTo>
                    <a:pt x="67" y="1001"/>
                    <a:pt x="67" y="1035"/>
                    <a:pt x="100" y="1068"/>
                  </a:cubicBezTo>
                  <a:cubicBezTo>
                    <a:pt x="134" y="1101"/>
                    <a:pt x="167" y="1135"/>
                    <a:pt x="200" y="1135"/>
                  </a:cubicBezTo>
                  <a:lnTo>
                    <a:pt x="334" y="1135"/>
                  </a:lnTo>
                  <a:lnTo>
                    <a:pt x="501" y="1101"/>
                  </a:lnTo>
                  <a:lnTo>
                    <a:pt x="634" y="1101"/>
                  </a:lnTo>
                  <a:cubicBezTo>
                    <a:pt x="667" y="1101"/>
                    <a:pt x="701" y="1135"/>
                    <a:pt x="734" y="1135"/>
                  </a:cubicBezTo>
                  <a:cubicBezTo>
                    <a:pt x="734" y="1168"/>
                    <a:pt x="734" y="1202"/>
                    <a:pt x="734" y="1235"/>
                  </a:cubicBezTo>
                  <a:cubicBezTo>
                    <a:pt x="734" y="1302"/>
                    <a:pt x="734" y="1335"/>
                    <a:pt x="734" y="1368"/>
                  </a:cubicBezTo>
                  <a:cubicBezTo>
                    <a:pt x="701" y="1435"/>
                    <a:pt x="701" y="1468"/>
                    <a:pt x="667" y="1502"/>
                  </a:cubicBezTo>
                  <a:cubicBezTo>
                    <a:pt x="634" y="1568"/>
                    <a:pt x="601" y="1602"/>
                    <a:pt x="567" y="1635"/>
                  </a:cubicBezTo>
                  <a:lnTo>
                    <a:pt x="467" y="1735"/>
                  </a:lnTo>
                  <a:cubicBezTo>
                    <a:pt x="401" y="1735"/>
                    <a:pt x="367" y="1769"/>
                    <a:pt x="334" y="1769"/>
                  </a:cubicBezTo>
                  <a:lnTo>
                    <a:pt x="234" y="1769"/>
                  </a:lnTo>
                  <a:cubicBezTo>
                    <a:pt x="200" y="1769"/>
                    <a:pt x="200" y="1735"/>
                    <a:pt x="200" y="1702"/>
                  </a:cubicBezTo>
                  <a:cubicBezTo>
                    <a:pt x="167" y="1702"/>
                    <a:pt x="167" y="1669"/>
                    <a:pt x="167" y="1635"/>
                  </a:cubicBezTo>
                  <a:cubicBezTo>
                    <a:pt x="134" y="1635"/>
                    <a:pt x="134" y="1635"/>
                    <a:pt x="134" y="1602"/>
                  </a:cubicBezTo>
                  <a:lnTo>
                    <a:pt x="100" y="1602"/>
                  </a:lnTo>
                  <a:lnTo>
                    <a:pt x="34" y="1669"/>
                  </a:lnTo>
                  <a:cubicBezTo>
                    <a:pt x="0" y="1669"/>
                    <a:pt x="0" y="1669"/>
                    <a:pt x="0" y="1702"/>
                  </a:cubicBezTo>
                  <a:cubicBezTo>
                    <a:pt x="0" y="1702"/>
                    <a:pt x="0" y="1735"/>
                    <a:pt x="0" y="1735"/>
                  </a:cubicBezTo>
                  <a:cubicBezTo>
                    <a:pt x="0" y="1802"/>
                    <a:pt x="0" y="1835"/>
                    <a:pt x="34" y="1902"/>
                  </a:cubicBezTo>
                  <a:cubicBezTo>
                    <a:pt x="67" y="1935"/>
                    <a:pt x="100" y="1969"/>
                    <a:pt x="134" y="2002"/>
                  </a:cubicBezTo>
                  <a:cubicBezTo>
                    <a:pt x="167" y="2002"/>
                    <a:pt x="234" y="2035"/>
                    <a:pt x="267" y="2035"/>
                  </a:cubicBezTo>
                  <a:cubicBezTo>
                    <a:pt x="334" y="2035"/>
                    <a:pt x="401" y="2002"/>
                    <a:pt x="467" y="1969"/>
                  </a:cubicBezTo>
                  <a:cubicBezTo>
                    <a:pt x="534" y="1935"/>
                    <a:pt x="601" y="1869"/>
                    <a:pt x="667" y="1802"/>
                  </a:cubicBezTo>
                  <a:cubicBezTo>
                    <a:pt x="701" y="1769"/>
                    <a:pt x="767" y="1702"/>
                    <a:pt x="801" y="1602"/>
                  </a:cubicBezTo>
                  <a:cubicBezTo>
                    <a:pt x="834" y="1535"/>
                    <a:pt x="868" y="1468"/>
                    <a:pt x="901" y="1402"/>
                  </a:cubicBezTo>
                  <a:cubicBezTo>
                    <a:pt x="901" y="1335"/>
                    <a:pt x="934" y="1235"/>
                    <a:pt x="934" y="1168"/>
                  </a:cubicBezTo>
                  <a:cubicBezTo>
                    <a:pt x="934" y="1101"/>
                    <a:pt x="934" y="1035"/>
                    <a:pt x="934" y="1001"/>
                  </a:cubicBezTo>
                  <a:cubicBezTo>
                    <a:pt x="901" y="968"/>
                    <a:pt x="901" y="935"/>
                    <a:pt x="868" y="901"/>
                  </a:cubicBezTo>
                  <a:cubicBezTo>
                    <a:pt x="834" y="868"/>
                    <a:pt x="801" y="868"/>
                    <a:pt x="734" y="868"/>
                  </a:cubicBezTo>
                  <a:cubicBezTo>
                    <a:pt x="717" y="851"/>
                    <a:pt x="692" y="843"/>
                    <a:pt x="663" y="843"/>
                  </a:cubicBezTo>
                  <a:cubicBezTo>
                    <a:pt x="634" y="843"/>
                    <a:pt x="601" y="851"/>
                    <a:pt x="567" y="868"/>
                  </a:cubicBezTo>
                  <a:lnTo>
                    <a:pt x="300" y="868"/>
                  </a:lnTo>
                  <a:cubicBezTo>
                    <a:pt x="267" y="868"/>
                    <a:pt x="267" y="835"/>
                    <a:pt x="234" y="835"/>
                  </a:cubicBezTo>
                  <a:cubicBezTo>
                    <a:pt x="234" y="801"/>
                    <a:pt x="234" y="768"/>
                    <a:pt x="234" y="735"/>
                  </a:cubicBezTo>
                  <a:cubicBezTo>
                    <a:pt x="234" y="668"/>
                    <a:pt x="234" y="634"/>
                    <a:pt x="234" y="601"/>
                  </a:cubicBezTo>
                  <a:cubicBezTo>
                    <a:pt x="267" y="534"/>
                    <a:pt x="267" y="501"/>
                    <a:pt x="300" y="468"/>
                  </a:cubicBezTo>
                  <a:cubicBezTo>
                    <a:pt x="300" y="434"/>
                    <a:pt x="334" y="401"/>
                    <a:pt x="367" y="368"/>
                  </a:cubicBezTo>
                  <a:cubicBezTo>
                    <a:pt x="401" y="334"/>
                    <a:pt x="434" y="334"/>
                    <a:pt x="467" y="301"/>
                  </a:cubicBezTo>
                  <a:cubicBezTo>
                    <a:pt x="501" y="268"/>
                    <a:pt x="534" y="268"/>
                    <a:pt x="567" y="268"/>
                  </a:cubicBezTo>
                  <a:lnTo>
                    <a:pt x="667" y="268"/>
                  </a:lnTo>
                  <a:cubicBezTo>
                    <a:pt x="667" y="268"/>
                    <a:pt x="701" y="301"/>
                    <a:pt x="701" y="301"/>
                  </a:cubicBezTo>
                  <a:cubicBezTo>
                    <a:pt x="734" y="334"/>
                    <a:pt x="734" y="334"/>
                    <a:pt x="734" y="368"/>
                  </a:cubicBezTo>
                  <a:lnTo>
                    <a:pt x="767" y="401"/>
                  </a:lnTo>
                  <a:lnTo>
                    <a:pt x="801" y="401"/>
                  </a:lnTo>
                  <a:lnTo>
                    <a:pt x="868" y="368"/>
                  </a:lnTo>
                  <a:cubicBezTo>
                    <a:pt x="901" y="368"/>
                    <a:pt x="901" y="334"/>
                    <a:pt x="901" y="334"/>
                  </a:cubicBezTo>
                  <a:cubicBezTo>
                    <a:pt x="901" y="301"/>
                    <a:pt x="901" y="301"/>
                    <a:pt x="901" y="268"/>
                  </a:cubicBezTo>
                  <a:cubicBezTo>
                    <a:pt x="901" y="234"/>
                    <a:pt x="868" y="201"/>
                    <a:pt x="868" y="134"/>
                  </a:cubicBezTo>
                  <a:cubicBezTo>
                    <a:pt x="834" y="101"/>
                    <a:pt x="801" y="67"/>
                    <a:pt x="767" y="34"/>
                  </a:cubicBezTo>
                  <a:cubicBezTo>
                    <a:pt x="734" y="1"/>
                    <a:pt x="701" y="1"/>
                    <a:pt x="6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1743;p54">
              <a:extLst>
                <a:ext uri="{FF2B5EF4-FFF2-40B4-BE49-F238E27FC236}">
                  <a16:creationId xmlns:a16="http://schemas.microsoft.com/office/drawing/2014/main" id="{D3473FAD-35DC-4877-A9FB-BA0BE010D004}"/>
                </a:ext>
              </a:extLst>
            </p:cNvPr>
            <p:cNvSpPr/>
            <p:nvPr/>
          </p:nvSpPr>
          <p:spPr>
            <a:xfrm>
              <a:off x="2952275" y="2947200"/>
              <a:ext cx="20050" cy="37900"/>
            </a:xfrm>
            <a:custGeom>
              <a:avLst/>
              <a:gdLst/>
              <a:ahLst/>
              <a:cxnLst/>
              <a:rect l="l" t="t" r="r" b="b"/>
              <a:pathLst>
                <a:path w="802" h="1516" extrusionOk="0">
                  <a:moveTo>
                    <a:pt x="505" y="256"/>
                  </a:moveTo>
                  <a:cubicBezTo>
                    <a:pt x="534" y="256"/>
                    <a:pt x="568" y="265"/>
                    <a:pt x="601" y="281"/>
                  </a:cubicBezTo>
                  <a:cubicBezTo>
                    <a:pt x="634" y="348"/>
                    <a:pt x="668" y="415"/>
                    <a:pt x="668" y="515"/>
                  </a:cubicBezTo>
                  <a:lnTo>
                    <a:pt x="201" y="764"/>
                  </a:lnTo>
                  <a:lnTo>
                    <a:pt x="201" y="764"/>
                  </a:lnTo>
                  <a:cubicBezTo>
                    <a:pt x="201" y="709"/>
                    <a:pt x="201" y="676"/>
                    <a:pt x="201" y="615"/>
                  </a:cubicBezTo>
                  <a:cubicBezTo>
                    <a:pt x="201" y="582"/>
                    <a:pt x="234" y="515"/>
                    <a:pt x="234" y="482"/>
                  </a:cubicBezTo>
                  <a:cubicBezTo>
                    <a:pt x="268" y="415"/>
                    <a:pt x="301" y="382"/>
                    <a:pt x="334" y="348"/>
                  </a:cubicBezTo>
                  <a:cubicBezTo>
                    <a:pt x="334" y="315"/>
                    <a:pt x="368" y="315"/>
                    <a:pt x="434" y="281"/>
                  </a:cubicBezTo>
                  <a:cubicBezTo>
                    <a:pt x="451" y="265"/>
                    <a:pt x="476" y="256"/>
                    <a:pt x="505" y="256"/>
                  </a:cubicBezTo>
                  <a:close/>
                  <a:moveTo>
                    <a:pt x="510" y="1"/>
                  </a:moveTo>
                  <a:cubicBezTo>
                    <a:pt x="465" y="1"/>
                    <a:pt x="425" y="24"/>
                    <a:pt x="401" y="48"/>
                  </a:cubicBezTo>
                  <a:cubicBezTo>
                    <a:pt x="334" y="81"/>
                    <a:pt x="301" y="115"/>
                    <a:pt x="268" y="181"/>
                  </a:cubicBezTo>
                  <a:cubicBezTo>
                    <a:pt x="201" y="248"/>
                    <a:pt x="167" y="315"/>
                    <a:pt x="134" y="382"/>
                  </a:cubicBezTo>
                  <a:cubicBezTo>
                    <a:pt x="101" y="448"/>
                    <a:pt x="67" y="515"/>
                    <a:pt x="67" y="615"/>
                  </a:cubicBezTo>
                  <a:cubicBezTo>
                    <a:pt x="34" y="682"/>
                    <a:pt x="34" y="782"/>
                    <a:pt x="34" y="849"/>
                  </a:cubicBezTo>
                  <a:cubicBezTo>
                    <a:pt x="1" y="949"/>
                    <a:pt x="1" y="1015"/>
                    <a:pt x="1" y="1082"/>
                  </a:cubicBezTo>
                  <a:cubicBezTo>
                    <a:pt x="1" y="1149"/>
                    <a:pt x="34" y="1249"/>
                    <a:pt x="67" y="1316"/>
                  </a:cubicBezTo>
                  <a:cubicBezTo>
                    <a:pt x="67" y="1349"/>
                    <a:pt x="101" y="1416"/>
                    <a:pt x="134" y="1449"/>
                  </a:cubicBezTo>
                  <a:cubicBezTo>
                    <a:pt x="167" y="1482"/>
                    <a:pt x="201" y="1516"/>
                    <a:pt x="268" y="1516"/>
                  </a:cubicBezTo>
                  <a:cubicBezTo>
                    <a:pt x="301" y="1516"/>
                    <a:pt x="368" y="1482"/>
                    <a:pt x="401" y="1449"/>
                  </a:cubicBezTo>
                  <a:cubicBezTo>
                    <a:pt x="468" y="1416"/>
                    <a:pt x="534" y="1382"/>
                    <a:pt x="568" y="1349"/>
                  </a:cubicBezTo>
                  <a:cubicBezTo>
                    <a:pt x="601" y="1282"/>
                    <a:pt x="634" y="1249"/>
                    <a:pt x="668" y="1182"/>
                  </a:cubicBezTo>
                  <a:cubicBezTo>
                    <a:pt x="701" y="1149"/>
                    <a:pt x="735" y="1082"/>
                    <a:pt x="735" y="1049"/>
                  </a:cubicBezTo>
                  <a:cubicBezTo>
                    <a:pt x="768" y="1015"/>
                    <a:pt x="768" y="949"/>
                    <a:pt x="768" y="915"/>
                  </a:cubicBezTo>
                  <a:cubicBezTo>
                    <a:pt x="768" y="915"/>
                    <a:pt x="768" y="882"/>
                    <a:pt x="768" y="882"/>
                  </a:cubicBezTo>
                  <a:lnTo>
                    <a:pt x="735" y="882"/>
                  </a:lnTo>
                  <a:lnTo>
                    <a:pt x="701" y="915"/>
                  </a:lnTo>
                  <a:lnTo>
                    <a:pt x="668" y="915"/>
                  </a:lnTo>
                  <a:cubicBezTo>
                    <a:pt x="634" y="949"/>
                    <a:pt x="634" y="949"/>
                    <a:pt x="634" y="982"/>
                  </a:cubicBezTo>
                  <a:cubicBezTo>
                    <a:pt x="601" y="1015"/>
                    <a:pt x="601" y="1082"/>
                    <a:pt x="568" y="1115"/>
                  </a:cubicBezTo>
                  <a:cubicBezTo>
                    <a:pt x="534" y="1149"/>
                    <a:pt x="468" y="1215"/>
                    <a:pt x="434" y="1249"/>
                  </a:cubicBezTo>
                  <a:cubicBezTo>
                    <a:pt x="401" y="1265"/>
                    <a:pt x="368" y="1274"/>
                    <a:pt x="334" y="1274"/>
                  </a:cubicBezTo>
                  <a:cubicBezTo>
                    <a:pt x="301" y="1274"/>
                    <a:pt x="268" y="1265"/>
                    <a:pt x="234" y="1249"/>
                  </a:cubicBezTo>
                  <a:cubicBezTo>
                    <a:pt x="201" y="1182"/>
                    <a:pt x="167" y="1082"/>
                    <a:pt x="167" y="982"/>
                  </a:cubicBezTo>
                  <a:lnTo>
                    <a:pt x="768" y="648"/>
                  </a:lnTo>
                  <a:cubicBezTo>
                    <a:pt x="768" y="648"/>
                    <a:pt x="801" y="615"/>
                    <a:pt x="801" y="615"/>
                  </a:cubicBezTo>
                  <a:cubicBezTo>
                    <a:pt x="801" y="582"/>
                    <a:pt x="801" y="582"/>
                    <a:pt x="801" y="548"/>
                  </a:cubicBezTo>
                  <a:lnTo>
                    <a:pt x="801" y="482"/>
                  </a:lnTo>
                  <a:cubicBezTo>
                    <a:pt x="801" y="415"/>
                    <a:pt x="801" y="315"/>
                    <a:pt x="768" y="215"/>
                  </a:cubicBezTo>
                  <a:cubicBezTo>
                    <a:pt x="768" y="181"/>
                    <a:pt x="735" y="115"/>
                    <a:pt x="701" y="48"/>
                  </a:cubicBezTo>
                  <a:cubicBezTo>
                    <a:pt x="668" y="15"/>
                    <a:pt x="601" y="15"/>
                    <a:pt x="568" y="15"/>
                  </a:cubicBezTo>
                  <a:cubicBezTo>
                    <a:pt x="548" y="5"/>
                    <a:pt x="529" y="1"/>
                    <a:pt x="51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1744;p54">
              <a:extLst>
                <a:ext uri="{FF2B5EF4-FFF2-40B4-BE49-F238E27FC236}">
                  <a16:creationId xmlns:a16="http://schemas.microsoft.com/office/drawing/2014/main" id="{1AE31D77-B08D-4FF5-8253-E3DBBD80DFB7}"/>
                </a:ext>
              </a:extLst>
            </p:cNvPr>
            <p:cNvSpPr/>
            <p:nvPr/>
          </p:nvSpPr>
          <p:spPr>
            <a:xfrm>
              <a:off x="2976475" y="2934200"/>
              <a:ext cx="19200" cy="39225"/>
            </a:xfrm>
            <a:custGeom>
              <a:avLst/>
              <a:gdLst/>
              <a:ahLst/>
              <a:cxnLst/>
              <a:rect l="l" t="t" r="r" b="b"/>
              <a:pathLst>
                <a:path w="768" h="1569" extrusionOk="0">
                  <a:moveTo>
                    <a:pt x="567" y="668"/>
                  </a:moveTo>
                  <a:lnTo>
                    <a:pt x="567" y="735"/>
                  </a:lnTo>
                  <a:cubicBezTo>
                    <a:pt x="567" y="768"/>
                    <a:pt x="567" y="835"/>
                    <a:pt x="567" y="902"/>
                  </a:cubicBezTo>
                  <a:cubicBezTo>
                    <a:pt x="534" y="935"/>
                    <a:pt x="534" y="1002"/>
                    <a:pt x="500" y="1035"/>
                  </a:cubicBezTo>
                  <a:cubicBezTo>
                    <a:pt x="467" y="1102"/>
                    <a:pt x="467" y="1135"/>
                    <a:pt x="434" y="1168"/>
                  </a:cubicBezTo>
                  <a:cubicBezTo>
                    <a:pt x="400" y="1202"/>
                    <a:pt x="334" y="1235"/>
                    <a:pt x="300" y="1268"/>
                  </a:cubicBezTo>
                  <a:cubicBezTo>
                    <a:pt x="278" y="1268"/>
                    <a:pt x="256" y="1283"/>
                    <a:pt x="234" y="1283"/>
                  </a:cubicBezTo>
                  <a:cubicBezTo>
                    <a:pt x="222" y="1283"/>
                    <a:pt x="211" y="1280"/>
                    <a:pt x="200" y="1268"/>
                  </a:cubicBezTo>
                  <a:cubicBezTo>
                    <a:pt x="200" y="1285"/>
                    <a:pt x="192" y="1293"/>
                    <a:pt x="183" y="1293"/>
                  </a:cubicBezTo>
                  <a:cubicBezTo>
                    <a:pt x="175" y="1293"/>
                    <a:pt x="167" y="1285"/>
                    <a:pt x="167" y="1268"/>
                  </a:cubicBezTo>
                  <a:cubicBezTo>
                    <a:pt x="133" y="1268"/>
                    <a:pt x="133" y="1268"/>
                    <a:pt x="133" y="1235"/>
                  </a:cubicBezTo>
                  <a:cubicBezTo>
                    <a:pt x="133" y="1235"/>
                    <a:pt x="133" y="1202"/>
                    <a:pt x="133" y="1202"/>
                  </a:cubicBezTo>
                  <a:cubicBezTo>
                    <a:pt x="133" y="1135"/>
                    <a:pt x="133" y="1068"/>
                    <a:pt x="200" y="1002"/>
                  </a:cubicBezTo>
                  <a:cubicBezTo>
                    <a:pt x="234" y="935"/>
                    <a:pt x="300" y="868"/>
                    <a:pt x="367" y="835"/>
                  </a:cubicBezTo>
                  <a:lnTo>
                    <a:pt x="567" y="668"/>
                  </a:lnTo>
                  <a:close/>
                  <a:moveTo>
                    <a:pt x="534" y="1"/>
                  </a:moveTo>
                  <a:cubicBezTo>
                    <a:pt x="500" y="1"/>
                    <a:pt x="434" y="34"/>
                    <a:pt x="400" y="34"/>
                  </a:cubicBezTo>
                  <a:cubicBezTo>
                    <a:pt x="334" y="68"/>
                    <a:pt x="300" y="101"/>
                    <a:pt x="267" y="168"/>
                  </a:cubicBezTo>
                  <a:cubicBezTo>
                    <a:pt x="234" y="168"/>
                    <a:pt x="200" y="234"/>
                    <a:pt x="167" y="268"/>
                  </a:cubicBezTo>
                  <a:cubicBezTo>
                    <a:pt x="133" y="301"/>
                    <a:pt x="100" y="368"/>
                    <a:pt x="100" y="401"/>
                  </a:cubicBezTo>
                  <a:cubicBezTo>
                    <a:pt x="67" y="435"/>
                    <a:pt x="67" y="501"/>
                    <a:pt x="67" y="535"/>
                  </a:cubicBezTo>
                  <a:lnTo>
                    <a:pt x="67" y="568"/>
                  </a:lnTo>
                  <a:cubicBezTo>
                    <a:pt x="67" y="585"/>
                    <a:pt x="75" y="593"/>
                    <a:pt x="83" y="593"/>
                  </a:cubicBezTo>
                  <a:cubicBezTo>
                    <a:pt x="92" y="593"/>
                    <a:pt x="100" y="585"/>
                    <a:pt x="100" y="568"/>
                  </a:cubicBezTo>
                  <a:lnTo>
                    <a:pt x="133" y="568"/>
                  </a:lnTo>
                  <a:cubicBezTo>
                    <a:pt x="167" y="535"/>
                    <a:pt x="167" y="535"/>
                    <a:pt x="167" y="535"/>
                  </a:cubicBezTo>
                  <a:cubicBezTo>
                    <a:pt x="200" y="501"/>
                    <a:pt x="200" y="501"/>
                    <a:pt x="200" y="468"/>
                  </a:cubicBezTo>
                  <a:cubicBezTo>
                    <a:pt x="234" y="435"/>
                    <a:pt x="234" y="401"/>
                    <a:pt x="267" y="334"/>
                  </a:cubicBezTo>
                  <a:cubicBezTo>
                    <a:pt x="300" y="301"/>
                    <a:pt x="334" y="268"/>
                    <a:pt x="367" y="234"/>
                  </a:cubicBezTo>
                  <a:cubicBezTo>
                    <a:pt x="400" y="218"/>
                    <a:pt x="425" y="209"/>
                    <a:pt x="450" y="209"/>
                  </a:cubicBezTo>
                  <a:cubicBezTo>
                    <a:pt x="475" y="209"/>
                    <a:pt x="500" y="218"/>
                    <a:pt x="534" y="234"/>
                  </a:cubicBezTo>
                  <a:cubicBezTo>
                    <a:pt x="600" y="268"/>
                    <a:pt x="600" y="301"/>
                    <a:pt x="600" y="401"/>
                  </a:cubicBezTo>
                  <a:lnTo>
                    <a:pt x="600" y="435"/>
                  </a:lnTo>
                  <a:lnTo>
                    <a:pt x="334" y="635"/>
                  </a:lnTo>
                  <a:cubicBezTo>
                    <a:pt x="234" y="735"/>
                    <a:pt x="167" y="835"/>
                    <a:pt x="100" y="935"/>
                  </a:cubicBezTo>
                  <a:cubicBezTo>
                    <a:pt x="33" y="1035"/>
                    <a:pt x="0" y="1168"/>
                    <a:pt x="0" y="1302"/>
                  </a:cubicBezTo>
                  <a:cubicBezTo>
                    <a:pt x="0" y="1369"/>
                    <a:pt x="0" y="1402"/>
                    <a:pt x="33" y="1469"/>
                  </a:cubicBezTo>
                  <a:cubicBezTo>
                    <a:pt x="67" y="1502"/>
                    <a:pt x="67" y="1535"/>
                    <a:pt x="100" y="1535"/>
                  </a:cubicBezTo>
                  <a:cubicBezTo>
                    <a:pt x="133" y="1569"/>
                    <a:pt x="167" y="1569"/>
                    <a:pt x="200" y="1569"/>
                  </a:cubicBezTo>
                  <a:cubicBezTo>
                    <a:pt x="234" y="1569"/>
                    <a:pt x="300" y="1569"/>
                    <a:pt x="334" y="1535"/>
                  </a:cubicBezTo>
                  <a:lnTo>
                    <a:pt x="400" y="1469"/>
                  </a:lnTo>
                  <a:cubicBezTo>
                    <a:pt x="434" y="1435"/>
                    <a:pt x="467" y="1402"/>
                    <a:pt x="500" y="1369"/>
                  </a:cubicBezTo>
                  <a:cubicBezTo>
                    <a:pt x="534" y="1335"/>
                    <a:pt x="567" y="1302"/>
                    <a:pt x="567" y="1268"/>
                  </a:cubicBezTo>
                  <a:cubicBezTo>
                    <a:pt x="600" y="1235"/>
                    <a:pt x="600" y="1202"/>
                    <a:pt x="634" y="1135"/>
                  </a:cubicBezTo>
                  <a:lnTo>
                    <a:pt x="634" y="1268"/>
                  </a:lnTo>
                  <a:cubicBezTo>
                    <a:pt x="600" y="1268"/>
                    <a:pt x="600" y="1302"/>
                    <a:pt x="634" y="1302"/>
                  </a:cubicBezTo>
                  <a:lnTo>
                    <a:pt x="667" y="1302"/>
                  </a:lnTo>
                  <a:lnTo>
                    <a:pt x="734" y="1268"/>
                  </a:lnTo>
                  <a:cubicBezTo>
                    <a:pt x="734" y="1268"/>
                    <a:pt x="734" y="1235"/>
                    <a:pt x="767" y="1235"/>
                  </a:cubicBezTo>
                  <a:cubicBezTo>
                    <a:pt x="767" y="1202"/>
                    <a:pt x="767" y="1202"/>
                    <a:pt x="767" y="1168"/>
                  </a:cubicBezTo>
                  <a:lnTo>
                    <a:pt x="767" y="368"/>
                  </a:lnTo>
                  <a:cubicBezTo>
                    <a:pt x="767" y="301"/>
                    <a:pt x="734" y="234"/>
                    <a:pt x="734" y="168"/>
                  </a:cubicBezTo>
                  <a:cubicBezTo>
                    <a:pt x="701" y="101"/>
                    <a:pt x="701" y="68"/>
                    <a:pt x="667" y="34"/>
                  </a:cubicBezTo>
                  <a:cubicBezTo>
                    <a:pt x="634" y="1"/>
                    <a:pt x="567" y="1"/>
                    <a:pt x="5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1745;p54">
              <a:extLst>
                <a:ext uri="{FF2B5EF4-FFF2-40B4-BE49-F238E27FC236}">
                  <a16:creationId xmlns:a16="http://schemas.microsoft.com/office/drawing/2014/main" id="{C0CC8F9B-3DD3-4FD6-938F-EDFDC140347F}"/>
                </a:ext>
              </a:extLst>
            </p:cNvPr>
            <p:cNvSpPr/>
            <p:nvPr/>
          </p:nvSpPr>
          <p:spPr>
            <a:xfrm>
              <a:off x="3001475" y="2920025"/>
              <a:ext cx="11700" cy="40050"/>
            </a:xfrm>
            <a:custGeom>
              <a:avLst/>
              <a:gdLst/>
              <a:ahLst/>
              <a:cxnLst/>
              <a:rect l="l" t="t" r="r" b="b"/>
              <a:pathLst>
                <a:path w="468" h="1602" extrusionOk="0">
                  <a:moveTo>
                    <a:pt x="434" y="1"/>
                  </a:moveTo>
                  <a:lnTo>
                    <a:pt x="368" y="68"/>
                  </a:lnTo>
                  <a:cubicBezTo>
                    <a:pt x="301" y="68"/>
                    <a:pt x="268" y="134"/>
                    <a:pt x="234" y="168"/>
                  </a:cubicBezTo>
                  <a:cubicBezTo>
                    <a:pt x="201" y="201"/>
                    <a:pt x="168" y="268"/>
                    <a:pt x="134" y="334"/>
                  </a:cubicBezTo>
                  <a:lnTo>
                    <a:pt x="134" y="234"/>
                  </a:lnTo>
                  <a:cubicBezTo>
                    <a:pt x="168" y="234"/>
                    <a:pt x="168" y="234"/>
                    <a:pt x="134" y="201"/>
                  </a:cubicBezTo>
                  <a:lnTo>
                    <a:pt x="67" y="234"/>
                  </a:lnTo>
                  <a:cubicBezTo>
                    <a:pt x="34" y="268"/>
                    <a:pt x="34" y="268"/>
                    <a:pt x="34" y="301"/>
                  </a:cubicBezTo>
                  <a:cubicBezTo>
                    <a:pt x="1" y="301"/>
                    <a:pt x="1" y="334"/>
                    <a:pt x="34" y="334"/>
                  </a:cubicBezTo>
                  <a:lnTo>
                    <a:pt x="34" y="1569"/>
                  </a:lnTo>
                  <a:cubicBezTo>
                    <a:pt x="1" y="1602"/>
                    <a:pt x="1" y="1602"/>
                    <a:pt x="34" y="1602"/>
                  </a:cubicBezTo>
                  <a:lnTo>
                    <a:pt x="67" y="1602"/>
                  </a:lnTo>
                  <a:lnTo>
                    <a:pt x="134" y="1569"/>
                  </a:lnTo>
                  <a:cubicBezTo>
                    <a:pt x="134" y="1569"/>
                    <a:pt x="134" y="1569"/>
                    <a:pt x="134" y="1535"/>
                  </a:cubicBezTo>
                  <a:cubicBezTo>
                    <a:pt x="168" y="1535"/>
                    <a:pt x="168" y="1502"/>
                    <a:pt x="134" y="1469"/>
                  </a:cubicBezTo>
                  <a:lnTo>
                    <a:pt x="134" y="701"/>
                  </a:lnTo>
                  <a:cubicBezTo>
                    <a:pt x="134" y="535"/>
                    <a:pt x="201" y="401"/>
                    <a:pt x="334" y="301"/>
                  </a:cubicBezTo>
                  <a:lnTo>
                    <a:pt x="434" y="234"/>
                  </a:lnTo>
                  <a:cubicBezTo>
                    <a:pt x="468" y="234"/>
                    <a:pt x="468" y="201"/>
                    <a:pt x="468" y="201"/>
                  </a:cubicBezTo>
                  <a:cubicBezTo>
                    <a:pt x="468" y="168"/>
                    <a:pt x="468" y="168"/>
                    <a:pt x="468" y="134"/>
                  </a:cubicBezTo>
                  <a:lnTo>
                    <a:pt x="468" y="68"/>
                  </a:lnTo>
                  <a:cubicBezTo>
                    <a:pt x="468" y="34"/>
                    <a:pt x="468" y="34"/>
                    <a:pt x="4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1746;p54">
              <a:extLst>
                <a:ext uri="{FF2B5EF4-FFF2-40B4-BE49-F238E27FC236}">
                  <a16:creationId xmlns:a16="http://schemas.microsoft.com/office/drawing/2014/main" id="{055B3996-B98A-4E7D-ADE2-13160195B276}"/>
                </a:ext>
              </a:extLst>
            </p:cNvPr>
            <p:cNvSpPr/>
            <p:nvPr/>
          </p:nvSpPr>
          <p:spPr>
            <a:xfrm>
              <a:off x="3015650" y="2910525"/>
              <a:ext cx="20050" cy="37875"/>
            </a:xfrm>
            <a:custGeom>
              <a:avLst/>
              <a:gdLst/>
              <a:ahLst/>
              <a:cxnLst/>
              <a:rect l="l" t="t" r="r" b="b"/>
              <a:pathLst>
                <a:path w="802" h="1515" extrusionOk="0">
                  <a:moveTo>
                    <a:pt x="510" y="0"/>
                  </a:moveTo>
                  <a:cubicBezTo>
                    <a:pt x="465" y="0"/>
                    <a:pt x="425" y="24"/>
                    <a:pt x="401" y="47"/>
                  </a:cubicBezTo>
                  <a:cubicBezTo>
                    <a:pt x="334" y="81"/>
                    <a:pt x="268" y="147"/>
                    <a:pt x="234" y="181"/>
                  </a:cubicBezTo>
                  <a:cubicBezTo>
                    <a:pt x="201" y="247"/>
                    <a:pt x="134" y="314"/>
                    <a:pt x="101" y="381"/>
                  </a:cubicBezTo>
                  <a:cubicBezTo>
                    <a:pt x="68" y="481"/>
                    <a:pt x="68" y="548"/>
                    <a:pt x="34" y="648"/>
                  </a:cubicBezTo>
                  <a:cubicBezTo>
                    <a:pt x="1" y="714"/>
                    <a:pt x="1" y="814"/>
                    <a:pt x="1" y="881"/>
                  </a:cubicBezTo>
                  <a:cubicBezTo>
                    <a:pt x="1" y="915"/>
                    <a:pt x="1" y="948"/>
                    <a:pt x="1" y="1015"/>
                  </a:cubicBezTo>
                  <a:cubicBezTo>
                    <a:pt x="1" y="1015"/>
                    <a:pt x="1" y="1081"/>
                    <a:pt x="1" y="1115"/>
                  </a:cubicBezTo>
                  <a:cubicBezTo>
                    <a:pt x="1" y="1181"/>
                    <a:pt x="1" y="1248"/>
                    <a:pt x="34" y="1315"/>
                  </a:cubicBezTo>
                  <a:cubicBezTo>
                    <a:pt x="34" y="1382"/>
                    <a:pt x="68" y="1415"/>
                    <a:pt x="101" y="1482"/>
                  </a:cubicBezTo>
                  <a:cubicBezTo>
                    <a:pt x="134" y="1515"/>
                    <a:pt x="201" y="1515"/>
                    <a:pt x="234" y="1515"/>
                  </a:cubicBezTo>
                  <a:cubicBezTo>
                    <a:pt x="301" y="1515"/>
                    <a:pt x="368" y="1515"/>
                    <a:pt x="401" y="1482"/>
                  </a:cubicBezTo>
                  <a:cubicBezTo>
                    <a:pt x="468" y="1448"/>
                    <a:pt x="535" y="1382"/>
                    <a:pt x="568" y="1348"/>
                  </a:cubicBezTo>
                  <a:cubicBezTo>
                    <a:pt x="601" y="1281"/>
                    <a:pt x="668" y="1215"/>
                    <a:pt x="701" y="1148"/>
                  </a:cubicBezTo>
                  <a:cubicBezTo>
                    <a:pt x="701" y="1081"/>
                    <a:pt x="735" y="1048"/>
                    <a:pt x="768" y="981"/>
                  </a:cubicBezTo>
                  <a:cubicBezTo>
                    <a:pt x="768" y="915"/>
                    <a:pt x="768" y="881"/>
                    <a:pt x="801" y="814"/>
                  </a:cubicBezTo>
                  <a:cubicBezTo>
                    <a:pt x="801" y="814"/>
                    <a:pt x="801" y="781"/>
                    <a:pt x="801" y="781"/>
                  </a:cubicBezTo>
                  <a:lnTo>
                    <a:pt x="768" y="781"/>
                  </a:lnTo>
                  <a:lnTo>
                    <a:pt x="701" y="814"/>
                  </a:lnTo>
                  <a:cubicBezTo>
                    <a:pt x="701" y="814"/>
                    <a:pt x="668" y="814"/>
                    <a:pt x="668" y="848"/>
                  </a:cubicBezTo>
                  <a:cubicBezTo>
                    <a:pt x="668" y="848"/>
                    <a:pt x="635" y="881"/>
                    <a:pt x="635" y="915"/>
                  </a:cubicBezTo>
                  <a:cubicBezTo>
                    <a:pt x="635" y="981"/>
                    <a:pt x="601" y="1048"/>
                    <a:pt x="568" y="1115"/>
                  </a:cubicBezTo>
                  <a:cubicBezTo>
                    <a:pt x="501" y="1181"/>
                    <a:pt x="468" y="1215"/>
                    <a:pt x="401" y="1248"/>
                  </a:cubicBezTo>
                  <a:cubicBezTo>
                    <a:pt x="401" y="1281"/>
                    <a:pt x="368" y="1281"/>
                    <a:pt x="334" y="1281"/>
                  </a:cubicBezTo>
                  <a:cubicBezTo>
                    <a:pt x="301" y="1281"/>
                    <a:pt x="268" y="1281"/>
                    <a:pt x="268" y="1248"/>
                  </a:cubicBezTo>
                  <a:cubicBezTo>
                    <a:pt x="234" y="1215"/>
                    <a:pt x="201" y="1181"/>
                    <a:pt x="201" y="1148"/>
                  </a:cubicBezTo>
                  <a:cubicBezTo>
                    <a:pt x="168" y="1115"/>
                    <a:pt x="168" y="1048"/>
                    <a:pt x="168" y="1015"/>
                  </a:cubicBezTo>
                  <a:cubicBezTo>
                    <a:pt x="168" y="948"/>
                    <a:pt x="168" y="881"/>
                    <a:pt x="168" y="814"/>
                  </a:cubicBezTo>
                  <a:cubicBezTo>
                    <a:pt x="168" y="748"/>
                    <a:pt x="168" y="681"/>
                    <a:pt x="201" y="614"/>
                  </a:cubicBezTo>
                  <a:cubicBezTo>
                    <a:pt x="201" y="548"/>
                    <a:pt x="234" y="514"/>
                    <a:pt x="268" y="448"/>
                  </a:cubicBezTo>
                  <a:cubicBezTo>
                    <a:pt x="268" y="414"/>
                    <a:pt x="301" y="381"/>
                    <a:pt x="334" y="347"/>
                  </a:cubicBezTo>
                  <a:cubicBezTo>
                    <a:pt x="368" y="314"/>
                    <a:pt x="368" y="281"/>
                    <a:pt x="401" y="281"/>
                  </a:cubicBezTo>
                  <a:cubicBezTo>
                    <a:pt x="448" y="257"/>
                    <a:pt x="479" y="234"/>
                    <a:pt x="516" y="234"/>
                  </a:cubicBezTo>
                  <a:cubicBezTo>
                    <a:pt x="532" y="234"/>
                    <a:pt x="548" y="238"/>
                    <a:pt x="568" y="247"/>
                  </a:cubicBezTo>
                  <a:cubicBezTo>
                    <a:pt x="601" y="247"/>
                    <a:pt x="635" y="281"/>
                    <a:pt x="635" y="347"/>
                  </a:cubicBezTo>
                  <a:cubicBezTo>
                    <a:pt x="635" y="347"/>
                    <a:pt x="668" y="381"/>
                    <a:pt x="668" y="381"/>
                  </a:cubicBezTo>
                  <a:lnTo>
                    <a:pt x="701" y="381"/>
                  </a:lnTo>
                  <a:lnTo>
                    <a:pt x="768" y="347"/>
                  </a:lnTo>
                  <a:cubicBezTo>
                    <a:pt x="768" y="347"/>
                    <a:pt x="768" y="347"/>
                    <a:pt x="801" y="314"/>
                  </a:cubicBezTo>
                  <a:cubicBezTo>
                    <a:pt x="801" y="281"/>
                    <a:pt x="801" y="281"/>
                    <a:pt x="801" y="247"/>
                  </a:cubicBezTo>
                  <a:cubicBezTo>
                    <a:pt x="768" y="214"/>
                    <a:pt x="768" y="181"/>
                    <a:pt x="768" y="147"/>
                  </a:cubicBezTo>
                  <a:cubicBezTo>
                    <a:pt x="735" y="81"/>
                    <a:pt x="735" y="47"/>
                    <a:pt x="701" y="47"/>
                  </a:cubicBezTo>
                  <a:cubicBezTo>
                    <a:pt x="668" y="14"/>
                    <a:pt x="601" y="14"/>
                    <a:pt x="568" y="14"/>
                  </a:cubicBezTo>
                  <a:cubicBezTo>
                    <a:pt x="548" y="4"/>
                    <a:pt x="529" y="0"/>
                    <a:pt x="51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1747;p54">
              <a:extLst>
                <a:ext uri="{FF2B5EF4-FFF2-40B4-BE49-F238E27FC236}">
                  <a16:creationId xmlns:a16="http://schemas.microsoft.com/office/drawing/2014/main" id="{06F9598E-94A5-4446-902A-9571D9691D8F}"/>
                </a:ext>
              </a:extLst>
            </p:cNvPr>
            <p:cNvSpPr/>
            <p:nvPr/>
          </p:nvSpPr>
          <p:spPr>
            <a:xfrm>
              <a:off x="3042350" y="2890000"/>
              <a:ext cx="19200" cy="47575"/>
            </a:xfrm>
            <a:custGeom>
              <a:avLst/>
              <a:gdLst/>
              <a:ahLst/>
              <a:cxnLst/>
              <a:rect l="l" t="t" r="r" b="b"/>
              <a:pathLst>
                <a:path w="768" h="1903" extrusionOk="0">
                  <a:moveTo>
                    <a:pt x="100" y="1"/>
                  </a:moveTo>
                  <a:lnTo>
                    <a:pt x="34" y="34"/>
                  </a:lnTo>
                  <a:cubicBezTo>
                    <a:pt x="0" y="34"/>
                    <a:pt x="0" y="68"/>
                    <a:pt x="0" y="68"/>
                  </a:cubicBezTo>
                  <a:cubicBezTo>
                    <a:pt x="0" y="101"/>
                    <a:pt x="0" y="101"/>
                    <a:pt x="0" y="134"/>
                  </a:cubicBezTo>
                  <a:lnTo>
                    <a:pt x="0" y="1869"/>
                  </a:lnTo>
                  <a:cubicBezTo>
                    <a:pt x="0" y="1869"/>
                    <a:pt x="0" y="1902"/>
                    <a:pt x="0" y="1902"/>
                  </a:cubicBezTo>
                  <a:lnTo>
                    <a:pt x="34" y="1902"/>
                  </a:lnTo>
                  <a:lnTo>
                    <a:pt x="100" y="1869"/>
                  </a:lnTo>
                  <a:cubicBezTo>
                    <a:pt x="100" y="1869"/>
                    <a:pt x="100" y="1836"/>
                    <a:pt x="134" y="1836"/>
                  </a:cubicBezTo>
                  <a:cubicBezTo>
                    <a:pt x="134" y="1802"/>
                    <a:pt x="134" y="1769"/>
                    <a:pt x="134" y="1769"/>
                  </a:cubicBezTo>
                  <a:lnTo>
                    <a:pt x="134" y="1068"/>
                  </a:lnTo>
                  <a:cubicBezTo>
                    <a:pt x="134" y="935"/>
                    <a:pt x="134" y="835"/>
                    <a:pt x="167" y="735"/>
                  </a:cubicBezTo>
                  <a:cubicBezTo>
                    <a:pt x="234" y="635"/>
                    <a:pt x="267" y="568"/>
                    <a:pt x="367" y="535"/>
                  </a:cubicBezTo>
                  <a:cubicBezTo>
                    <a:pt x="401" y="518"/>
                    <a:pt x="434" y="510"/>
                    <a:pt x="463" y="510"/>
                  </a:cubicBezTo>
                  <a:cubicBezTo>
                    <a:pt x="492" y="510"/>
                    <a:pt x="517" y="518"/>
                    <a:pt x="534" y="535"/>
                  </a:cubicBezTo>
                  <a:cubicBezTo>
                    <a:pt x="601" y="601"/>
                    <a:pt x="601" y="701"/>
                    <a:pt x="601" y="802"/>
                  </a:cubicBezTo>
                  <a:lnTo>
                    <a:pt x="601" y="1502"/>
                  </a:lnTo>
                  <a:cubicBezTo>
                    <a:pt x="601" y="1502"/>
                    <a:pt x="601" y="1535"/>
                    <a:pt x="601" y="1535"/>
                  </a:cubicBezTo>
                  <a:lnTo>
                    <a:pt x="634" y="1535"/>
                  </a:lnTo>
                  <a:lnTo>
                    <a:pt x="701" y="1502"/>
                  </a:lnTo>
                  <a:cubicBezTo>
                    <a:pt x="701" y="1502"/>
                    <a:pt x="734" y="1469"/>
                    <a:pt x="734" y="1469"/>
                  </a:cubicBezTo>
                  <a:cubicBezTo>
                    <a:pt x="734" y="1435"/>
                    <a:pt x="734" y="1435"/>
                    <a:pt x="734" y="1402"/>
                  </a:cubicBezTo>
                  <a:lnTo>
                    <a:pt x="767" y="668"/>
                  </a:lnTo>
                  <a:cubicBezTo>
                    <a:pt x="767" y="601"/>
                    <a:pt x="734" y="501"/>
                    <a:pt x="734" y="435"/>
                  </a:cubicBezTo>
                  <a:cubicBezTo>
                    <a:pt x="701" y="368"/>
                    <a:pt x="701" y="335"/>
                    <a:pt x="634" y="301"/>
                  </a:cubicBezTo>
                  <a:cubicBezTo>
                    <a:pt x="634" y="268"/>
                    <a:pt x="567" y="234"/>
                    <a:pt x="534" y="234"/>
                  </a:cubicBezTo>
                  <a:cubicBezTo>
                    <a:pt x="467" y="234"/>
                    <a:pt x="434" y="268"/>
                    <a:pt x="367" y="301"/>
                  </a:cubicBezTo>
                  <a:cubicBezTo>
                    <a:pt x="334" y="335"/>
                    <a:pt x="267" y="368"/>
                    <a:pt x="200" y="435"/>
                  </a:cubicBezTo>
                  <a:cubicBezTo>
                    <a:pt x="167" y="501"/>
                    <a:pt x="134" y="568"/>
                    <a:pt x="134" y="635"/>
                  </a:cubicBezTo>
                  <a:lnTo>
                    <a:pt x="134" y="34"/>
                  </a:lnTo>
                  <a:cubicBezTo>
                    <a:pt x="134" y="34"/>
                    <a:pt x="134" y="1"/>
                    <a:pt x="1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1748;p54">
              <a:extLst>
                <a:ext uri="{FF2B5EF4-FFF2-40B4-BE49-F238E27FC236}">
                  <a16:creationId xmlns:a16="http://schemas.microsoft.com/office/drawing/2014/main" id="{DD93B256-9CBC-4C66-B309-7DB6116C9AAF}"/>
                </a:ext>
              </a:extLst>
            </p:cNvPr>
            <p:cNvSpPr/>
            <p:nvPr/>
          </p:nvSpPr>
          <p:spPr>
            <a:xfrm>
              <a:off x="3078200" y="2876050"/>
              <a:ext cx="11700" cy="40675"/>
            </a:xfrm>
            <a:custGeom>
              <a:avLst/>
              <a:gdLst/>
              <a:ahLst/>
              <a:cxnLst/>
              <a:rect l="l" t="t" r="r" b="b"/>
              <a:pathLst>
                <a:path w="468" h="1627" extrusionOk="0">
                  <a:moveTo>
                    <a:pt x="438" y="0"/>
                  </a:moveTo>
                  <a:cubicBezTo>
                    <a:pt x="434" y="0"/>
                    <a:pt x="434" y="9"/>
                    <a:pt x="434" y="25"/>
                  </a:cubicBezTo>
                  <a:lnTo>
                    <a:pt x="334" y="25"/>
                  </a:lnTo>
                  <a:cubicBezTo>
                    <a:pt x="267" y="59"/>
                    <a:pt x="234" y="92"/>
                    <a:pt x="201" y="159"/>
                  </a:cubicBezTo>
                  <a:cubicBezTo>
                    <a:pt x="167" y="192"/>
                    <a:pt x="134" y="259"/>
                    <a:pt x="134" y="325"/>
                  </a:cubicBezTo>
                  <a:lnTo>
                    <a:pt x="134" y="225"/>
                  </a:lnTo>
                  <a:cubicBezTo>
                    <a:pt x="134" y="225"/>
                    <a:pt x="134" y="192"/>
                    <a:pt x="134" y="192"/>
                  </a:cubicBezTo>
                  <a:lnTo>
                    <a:pt x="101" y="192"/>
                  </a:lnTo>
                  <a:lnTo>
                    <a:pt x="34" y="225"/>
                  </a:lnTo>
                  <a:cubicBezTo>
                    <a:pt x="1" y="225"/>
                    <a:pt x="1" y="259"/>
                    <a:pt x="1" y="259"/>
                  </a:cubicBezTo>
                  <a:cubicBezTo>
                    <a:pt x="1" y="292"/>
                    <a:pt x="1" y="292"/>
                    <a:pt x="1" y="325"/>
                  </a:cubicBezTo>
                  <a:lnTo>
                    <a:pt x="1" y="1560"/>
                  </a:lnTo>
                  <a:cubicBezTo>
                    <a:pt x="1" y="1593"/>
                    <a:pt x="1" y="1593"/>
                    <a:pt x="1" y="1626"/>
                  </a:cubicBezTo>
                  <a:lnTo>
                    <a:pt x="34" y="1626"/>
                  </a:lnTo>
                  <a:lnTo>
                    <a:pt x="101" y="1560"/>
                  </a:lnTo>
                  <a:cubicBezTo>
                    <a:pt x="101" y="1560"/>
                    <a:pt x="101" y="1560"/>
                    <a:pt x="134" y="1526"/>
                  </a:cubicBezTo>
                  <a:cubicBezTo>
                    <a:pt x="134" y="1526"/>
                    <a:pt x="134" y="1493"/>
                    <a:pt x="134" y="1493"/>
                  </a:cubicBezTo>
                  <a:lnTo>
                    <a:pt x="134" y="692"/>
                  </a:lnTo>
                  <a:cubicBezTo>
                    <a:pt x="101" y="559"/>
                    <a:pt x="167" y="392"/>
                    <a:pt x="334" y="292"/>
                  </a:cubicBezTo>
                  <a:lnTo>
                    <a:pt x="434" y="225"/>
                  </a:lnTo>
                  <a:cubicBezTo>
                    <a:pt x="434" y="225"/>
                    <a:pt x="434" y="225"/>
                    <a:pt x="468" y="192"/>
                  </a:cubicBezTo>
                  <a:cubicBezTo>
                    <a:pt x="468" y="159"/>
                    <a:pt x="468" y="159"/>
                    <a:pt x="468" y="125"/>
                  </a:cubicBezTo>
                  <a:lnTo>
                    <a:pt x="468" y="59"/>
                  </a:lnTo>
                  <a:cubicBezTo>
                    <a:pt x="468" y="25"/>
                    <a:pt x="468" y="25"/>
                    <a:pt x="468" y="25"/>
                  </a:cubicBezTo>
                  <a:cubicBezTo>
                    <a:pt x="451" y="9"/>
                    <a:pt x="443" y="0"/>
                    <a:pt x="43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1749;p54">
              <a:extLst>
                <a:ext uri="{FF2B5EF4-FFF2-40B4-BE49-F238E27FC236}">
                  <a16:creationId xmlns:a16="http://schemas.microsoft.com/office/drawing/2014/main" id="{E6909466-DBB3-495D-8D80-46D7D6DDD8DE}"/>
                </a:ext>
              </a:extLst>
            </p:cNvPr>
            <p:cNvSpPr/>
            <p:nvPr/>
          </p:nvSpPr>
          <p:spPr>
            <a:xfrm>
              <a:off x="3091550" y="2866650"/>
              <a:ext cx="20025" cy="37550"/>
            </a:xfrm>
            <a:custGeom>
              <a:avLst/>
              <a:gdLst/>
              <a:ahLst/>
              <a:cxnLst/>
              <a:rect l="l" t="t" r="r" b="b"/>
              <a:pathLst>
                <a:path w="801" h="1502" extrusionOk="0">
                  <a:moveTo>
                    <a:pt x="513" y="243"/>
                  </a:moveTo>
                  <a:cubicBezTo>
                    <a:pt x="542" y="243"/>
                    <a:pt x="567" y="251"/>
                    <a:pt x="601" y="268"/>
                  </a:cubicBezTo>
                  <a:cubicBezTo>
                    <a:pt x="634" y="335"/>
                    <a:pt x="667" y="435"/>
                    <a:pt x="667" y="501"/>
                  </a:cubicBezTo>
                  <a:lnTo>
                    <a:pt x="167" y="768"/>
                  </a:lnTo>
                  <a:cubicBezTo>
                    <a:pt x="167" y="735"/>
                    <a:pt x="167" y="668"/>
                    <a:pt x="200" y="635"/>
                  </a:cubicBezTo>
                  <a:cubicBezTo>
                    <a:pt x="200" y="568"/>
                    <a:pt x="234" y="535"/>
                    <a:pt x="234" y="468"/>
                  </a:cubicBezTo>
                  <a:cubicBezTo>
                    <a:pt x="267" y="435"/>
                    <a:pt x="301" y="401"/>
                    <a:pt x="334" y="368"/>
                  </a:cubicBezTo>
                  <a:cubicBezTo>
                    <a:pt x="334" y="335"/>
                    <a:pt x="367" y="301"/>
                    <a:pt x="401" y="268"/>
                  </a:cubicBezTo>
                  <a:cubicBezTo>
                    <a:pt x="451" y="251"/>
                    <a:pt x="484" y="243"/>
                    <a:pt x="513" y="243"/>
                  </a:cubicBezTo>
                  <a:close/>
                  <a:moveTo>
                    <a:pt x="567" y="1"/>
                  </a:moveTo>
                  <a:cubicBezTo>
                    <a:pt x="534" y="1"/>
                    <a:pt x="467" y="34"/>
                    <a:pt x="401" y="34"/>
                  </a:cubicBezTo>
                  <a:cubicBezTo>
                    <a:pt x="367" y="101"/>
                    <a:pt x="301" y="134"/>
                    <a:pt x="267" y="201"/>
                  </a:cubicBezTo>
                  <a:cubicBezTo>
                    <a:pt x="200" y="234"/>
                    <a:pt x="167" y="301"/>
                    <a:pt x="134" y="368"/>
                  </a:cubicBezTo>
                  <a:cubicBezTo>
                    <a:pt x="100" y="468"/>
                    <a:pt x="67" y="535"/>
                    <a:pt x="67" y="601"/>
                  </a:cubicBezTo>
                  <a:cubicBezTo>
                    <a:pt x="34" y="701"/>
                    <a:pt x="34" y="768"/>
                    <a:pt x="34" y="868"/>
                  </a:cubicBezTo>
                  <a:cubicBezTo>
                    <a:pt x="0" y="935"/>
                    <a:pt x="0" y="1035"/>
                    <a:pt x="34" y="1102"/>
                  </a:cubicBezTo>
                  <a:cubicBezTo>
                    <a:pt x="34" y="1168"/>
                    <a:pt x="34" y="1235"/>
                    <a:pt x="67" y="1302"/>
                  </a:cubicBezTo>
                  <a:cubicBezTo>
                    <a:pt x="67" y="1369"/>
                    <a:pt x="100" y="1402"/>
                    <a:pt x="134" y="1469"/>
                  </a:cubicBezTo>
                  <a:cubicBezTo>
                    <a:pt x="167" y="1502"/>
                    <a:pt x="200" y="1502"/>
                    <a:pt x="267" y="1502"/>
                  </a:cubicBezTo>
                  <a:cubicBezTo>
                    <a:pt x="301" y="1502"/>
                    <a:pt x="367" y="1502"/>
                    <a:pt x="401" y="1469"/>
                  </a:cubicBezTo>
                  <a:cubicBezTo>
                    <a:pt x="467" y="1435"/>
                    <a:pt x="534" y="1402"/>
                    <a:pt x="567" y="1335"/>
                  </a:cubicBezTo>
                  <a:cubicBezTo>
                    <a:pt x="601" y="1302"/>
                    <a:pt x="667" y="1269"/>
                    <a:pt x="701" y="1202"/>
                  </a:cubicBezTo>
                  <a:cubicBezTo>
                    <a:pt x="701" y="1168"/>
                    <a:pt x="734" y="1102"/>
                    <a:pt x="768" y="1068"/>
                  </a:cubicBezTo>
                  <a:cubicBezTo>
                    <a:pt x="768" y="1002"/>
                    <a:pt x="768" y="968"/>
                    <a:pt x="801" y="935"/>
                  </a:cubicBezTo>
                  <a:cubicBezTo>
                    <a:pt x="801" y="935"/>
                    <a:pt x="801" y="902"/>
                    <a:pt x="801" y="902"/>
                  </a:cubicBezTo>
                  <a:cubicBezTo>
                    <a:pt x="784" y="885"/>
                    <a:pt x="776" y="877"/>
                    <a:pt x="772" y="877"/>
                  </a:cubicBezTo>
                  <a:cubicBezTo>
                    <a:pt x="768" y="877"/>
                    <a:pt x="768" y="885"/>
                    <a:pt x="768" y="902"/>
                  </a:cubicBezTo>
                  <a:lnTo>
                    <a:pt x="701" y="902"/>
                  </a:lnTo>
                  <a:lnTo>
                    <a:pt x="667" y="935"/>
                  </a:lnTo>
                  <a:lnTo>
                    <a:pt x="634" y="1002"/>
                  </a:lnTo>
                  <a:cubicBezTo>
                    <a:pt x="634" y="1035"/>
                    <a:pt x="601" y="1068"/>
                    <a:pt x="567" y="1135"/>
                  </a:cubicBezTo>
                  <a:cubicBezTo>
                    <a:pt x="534" y="1168"/>
                    <a:pt x="467" y="1202"/>
                    <a:pt x="434" y="1235"/>
                  </a:cubicBezTo>
                  <a:cubicBezTo>
                    <a:pt x="401" y="1252"/>
                    <a:pt x="367" y="1260"/>
                    <a:pt x="338" y="1260"/>
                  </a:cubicBezTo>
                  <a:cubicBezTo>
                    <a:pt x="309" y="1260"/>
                    <a:pt x="284" y="1252"/>
                    <a:pt x="267" y="1235"/>
                  </a:cubicBezTo>
                  <a:cubicBezTo>
                    <a:pt x="200" y="1168"/>
                    <a:pt x="167" y="1102"/>
                    <a:pt x="200" y="1002"/>
                  </a:cubicBezTo>
                  <a:lnTo>
                    <a:pt x="768" y="668"/>
                  </a:lnTo>
                  <a:cubicBezTo>
                    <a:pt x="801" y="668"/>
                    <a:pt x="801" y="635"/>
                    <a:pt x="801" y="635"/>
                  </a:cubicBezTo>
                  <a:cubicBezTo>
                    <a:pt x="801" y="601"/>
                    <a:pt x="801" y="568"/>
                    <a:pt x="801" y="568"/>
                  </a:cubicBezTo>
                  <a:lnTo>
                    <a:pt x="801" y="501"/>
                  </a:lnTo>
                  <a:cubicBezTo>
                    <a:pt x="801" y="401"/>
                    <a:pt x="801" y="301"/>
                    <a:pt x="801" y="234"/>
                  </a:cubicBezTo>
                  <a:cubicBezTo>
                    <a:pt x="768" y="168"/>
                    <a:pt x="734" y="101"/>
                    <a:pt x="701" y="68"/>
                  </a:cubicBezTo>
                  <a:cubicBezTo>
                    <a:pt x="667" y="34"/>
                    <a:pt x="634" y="1"/>
                    <a:pt x="5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1750;p54">
              <a:extLst>
                <a:ext uri="{FF2B5EF4-FFF2-40B4-BE49-F238E27FC236}">
                  <a16:creationId xmlns:a16="http://schemas.microsoft.com/office/drawing/2014/main" id="{70BFE3E7-CB3D-43A9-964A-A80E888545F0}"/>
                </a:ext>
              </a:extLst>
            </p:cNvPr>
            <p:cNvSpPr/>
            <p:nvPr/>
          </p:nvSpPr>
          <p:spPr>
            <a:xfrm>
              <a:off x="3115725" y="2853325"/>
              <a:ext cx="18375" cy="38375"/>
            </a:xfrm>
            <a:custGeom>
              <a:avLst/>
              <a:gdLst/>
              <a:ahLst/>
              <a:cxnLst/>
              <a:rect l="l" t="t" r="r" b="b"/>
              <a:pathLst>
                <a:path w="735" h="1535" extrusionOk="0">
                  <a:moveTo>
                    <a:pt x="501" y="0"/>
                  </a:moveTo>
                  <a:cubicBezTo>
                    <a:pt x="468" y="0"/>
                    <a:pt x="401" y="34"/>
                    <a:pt x="368" y="67"/>
                  </a:cubicBezTo>
                  <a:cubicBezTo>
                    <a:pt x="301" y="100"/>
                    <a:pt x="268" y="134"/>
                    <a:pt x="234" y="167"/>
                  </a:cubicBezTo>
                  <a:cubicBezTo>
                    <a:pt x="167" y="234"/>
                    <a:pt x="134" y="267"/>
                    <a:pt x="101" y="334"/>
                  </a:cubicBezTo>
                  <a:cubicBezTo>
                    <a:pt x="101" y="367"/>
                    <a:pt x="67" y="434"/>
                    <a:pt x="67" y="501"/>
                  </a:cubicBezTo>
                  <a:cubicBezTo>
                    <a:pt x="34" y="534"/>
                    <a:pt x="34" y="601"/>
                    <a:pt x="34" y="634"/>
                  </a:cubicBezTo>
                  <a:cubicBezTo>
                    <a:pt x="34" y="734"/>
                    <a:pt x="34" y="801"/>
                    <a:pt x="101" y="868"/>
                  </a:cubicBezTo>
                  <a:cubicBezTo>
                    <a:pt x="134" y="901"/>
                    <a:pt x="201" y="901"/>
                    <a:pt x="301" y="901"/>
                  </a:cubicBezTo>
                  <a:cubicBezTo>
                    <a:pt x="334" y="868"/>
                    <a:pt x="368" y="868"/>
                    <a:pt x="401" y="868"/>
                  </a:cubicBezTo>
                  <a:lnTo>
                    <a:pt x="501" y="868"/>
                  </a:lnTo>
                  <a:cubicBezTo>
                    <a:pt x="534" y="868"/>
                    <a:pt x="534" y="868"/>
                    <a:pt x="568" y="901"/>
                  </a:cubicBezTo>
                  <a:cubicBezTo>
                    <a:pt x="568" y="901"/>
                    <a:pt x="568" y="934"/>
                    <a:pt x="568" y="968"/>
                  </a:cubicBezTo>
                  <a:cubicBezTo>
                    <a:pt x="568" y="1001"/>
                    <a:pt x="534" y="1034"/>
                    <a:pt x="534" y="1068"/>
                  </a:cubicBezTo>
                  <a:cubicBezTo>
                    <a:pt x="534" y="1068"/>
                    <a:pt x="501" y="1101"/>
                    <a:pt x="501" y="1134"/>
                  </a:cubicBezTo>
                  <a:lnTo>
                    <a:pt x="434" y="1201"/>
                  </a:lnTo>
                  <a:cubicBezTo>
                    <a:pt x="401" y="1234"/>
                    <a:pt x="368" y="1234"/>
                    <a:pt x="334" y="1268"/>
                  </a:cubicBezTo>
                  <a:cubicBezTo>
                    <a:pt x="301" y="1301"/>
                    <a:pt x="268" y="1301"/>
                    <a:pt x="234" y="1301"/>
                  </a:cubicBezTo>
                  <a:cubicBezTo>
                    <a:pt x="201" y="1301"/>
                    <a:pt x="167" y="1301"/>
                    <a:pt x="134" y="1268"/>
                  </a:cubicBezTo>
                  <a:lnTo>
                    <a:pt x="101" y="1268"/>
                  </a:lnTo>
                  <a:lnTo>
                    <a:pt x="34" y="1301"/>
                  </a:lnTo>
                  <a:cubicBezTo>
                    <a:pt x="34" y="1301"/>
                    <a:pt x="1" y="1301"/>
                    <a:pt x="1" y="1335"/>
                  </a:cubicBezTo>
                  <a:cubicBezTo>
                    <a:pt x="1" y="1368"/>
                    <a:pt x="1" y="1368"/>
                    <a:pt x="1" y="1401"/>
                  </a:cubicBezTo>
                  <a:cubicBezTo>
                    <a:pt x="1" y="1435"/>
                    <a:pt x="1" y="1468"/>
                    <a:pt x="34" y="1468"/>
                  </a:cubicBezTo>
                  <a:cubicBezTo>
                    <a:pt x="34" y="1501"/>
                    <a:pt x="67" y="1535"/>
                    <a:pt x="101" y="1535"/>
                  </a:cubicBezTo>
                  <a:lnTo>
                    <a:pt x="201" y="1535"/>
                  </a:lnTo>
                  <a:cubicBezTo>
                    <a:pt x="268" y="1535"/>
                    <a:pt x="301" y="1501"/>
                    <a:pt x="368" y="1501"/>
                  </a:cubicBezTo>
                  <a:cubicBezTo>
                    <a:pt x="401" y="1468"/>
                    <a:pt x="468" y="1401"/>
                    <a:pt x="501" y="1368"/>
                  </a:cubicBezTo>
                  <a:cubicBezTo>
                    <a:pt x="534" y="1301"/>
                    <a:pt x="601" y="1268"/>
                    <a:pt x="634" y="1201"/>
                  </a:cubicBezTo>
                  <a:cubicBezTo>
                    <a:pt x="634" y="1168"/>
                    <a:pt x="668" y="1101"/>
                    <a:pt x="701" y="1034"/>
                  </a:cubicBezTo>
                  <a:cubicBezTo>
                    <a:pt x="701" y="968"/>
                    <a:pt x="701" y="934"/>
                    <a:pt x="735" y="868"/>
                  </a:cubicBezTo>
                  <a:cubicBezTo>
                    <a:pt x="735" y="834"/>
                    <a:pt x="735" y="801"/>
                    <a:pt x="735" y="734"/>
                  </a:cubicBezTo>
                  <a:cubicBezTo>
                    <a:pt x="701" y="701"/>
                    <a:pt x="701" y="667"/>
                    <a:pt x="668" y="667"/>
                  </a:cubicBezTo>
                  <a:cubicBezTo>
                    <a:pt x="634" y="634"/>
                    <a:pt x="634" y="634"/>
                    <a:pt x="601" y="634"/>
                  </a:cubicBezTo>
                  <a:cubicBezTo>
                    <a:pt x="568" y="617"/>
                    <a:pt x="543" y="609"/>
                    <a:pt x="522" y="609"/>
                  </a:cubicBezTo>
                  <a:cubicBezTo>
                    <a:pt x="501" y="609"/>
                    <a:pt x="484" y="617"/>
                    <a:pt x="468" y="634"/>
                  </a:cubicBezTo>
                  <a:lnTo>
                    <a:pt x="334" y="634"/>
                  </a:lnTo>
                  <a:cubicBezTo>
                    <a:pt x="318" y="651"/>
                    <a:pt x="301" y="659"/>
                    <a:pt x="284" y="659"/>
                  </a:cubicBezTo>
                  <a:cubicBezTo>
                    <a:pt x="268" y="659"/>
                    <a:pt x="251" y="651"/>
                    <a:pt x="234" y="634"/>
                  </a:cubicBezTo>
                  <a:lnTo>
                    <a:pt x="201" y="634"/>
                  </a:lnTo>
                  <a:cubicBezTo>
                    <a:pt x="201" y="601"/>
                    <a:pt x="201" y="567"/>
                    <a:pt x="201" y="534"/>
                  </a:cubicBezTo>
                  <a:cubicBezTo>
                    <a:pt x="201" y="501"/>
                    <a:pt x="234" y="434"/>
                    <a:pt x="268" y="401"/>
                  </a:cubicBezTo>
                  <a:cubicBezTo>
                    <a:pt x="268" y="334"/>
                    <a:pt x="334" y="300"/>
                    <a:pt x="368" y="267"/>
                  </a:cubicBezTo>
                  <a:cubicBezTo>
                    <a:pt x="401" y="267"/>
                    <a:pt x="468" y="234"/>
                    <a:pt x="501" y="234"/>
                  </a:cubicBezTo>
                  <a:cubicBezTo>
                    <a:pt x="534" y="234"/>
                    <a:pt x="534" y="267"/>
                    <a:pt x="568" y="267"/>
                  </a:cubicBezTo>
                  <a:lnTo>
                    <a:pt x="634" y="267"/>
                  </a:lnTo>
                  <a:lnTo>
                    <a:pt x="668" y="234"/>
                  </a:lnTo>
                  <a:cubicBezTo>
                    <a:pt x="701" y="234"/>
                    <a:pt x="701" y="234"/>
                    <a:pt x="701" y="200"/>
                  </a:cubicBezTo>
                  <a:cubicBezTo>
                    <a:pt x="701" y="167"/>
                    <a:pt x="701" y="167"/>
                    <a:pt x="701" y="134"/>
                  </a:cubicBezTo>
                  <a:cubicBezTo>
                    <a:pt x="701" y="100"/>
                    <a:pt x="701" y="100"/>
                    <a:pt x="701" y="67"/>
                  </a:cubicBezTo>
                  <a:cubicBezTo>
                    <a:pt x="668" y="34"/>
                    <a:pt x="634" y="0"/>
                    <a:pt x="6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1751;p54">
              <a:extLst>
                <a:ext uri="{FF2B5EF4-FFF2-40B4-BE49-F238E27FC236}">
                  <a16:creationId xmlns:a16="http://schemas.microsoft.com/office/drawing/2014/main" id="{4A6FFB8E-9E45-489D-A1BB-2D4ED8374EB7}"/>
                </a:ext>
              </a:extLst>
            </p:cNvPr>
            <p:cNvSpPr/>
            <p:nvPr/>
          </p:nvSpPr>
          <p:spPr>
            <a:xfrm>
              <a:off x="3137400" y="2837475"/>
              <a:ext cx="19225" cy="41725"/>
            </a:xfrm>
            <a:custGeom>
              <a:avLst/>
              <a:gdLst/>
              <a:ahLst/>
              <a:cxnLst/>
              <a:rect l="l" t="t" r="r" b="b"/>
              <a:pathLst>
                <a:path w="769" h="1669" extrusionOk="0">
                  <a:moveTo>
                    <a:pt x="735" y="0"/>
                  </a:moveTo>
                  <a:lnTo>
                    <a:pt x="668" y="34"/>
                  </a:lnTo>
                  <a:cubicBezTo>
                    <a:pt x="668" y="34"/>
                    <a:pt x="635" y="67"/>
                    <a:pt x="635" y="67"/>
                  </a:cubicBezTo>
                  <a:cubicBezTo>
                    <a:pt x="635" y="101"/>
                    <a:pt x="635" y="101"/>
                    <a:pt x="635" y="134"/>
                  </a:cubicBezTo>
                  <a:lnTo>
                    <a:pt x="635" y="834"/>
                  </a:lnTo>
                  <a:cubicBezTo>
                    <a:pt x="635" y="934"/>
                    <a:pt x="601" y="1068"/>
                    <a:pt x="568" y="1168"/>
                  </a:cubicBezTo>
                  <a:cubicBezTo>
                    <a:pt x="535" y="1268"/>
                    <a:pt x="468" y="1335"/>
                    <a:pt x="401" y="1368"/>
                  </a:cubicBezTo>
                  <a:cubicBezTo>
                    <a:pt x="368" y="1385"/>
                    <a:pt x="335" y="1393"/>
                    <a:pt x="305" y="1393"/>
                  </a:cubicBezTo>
                  <a:cubicBezTo>
                    <a:pt x="276" y="1393"/>
                    <a:pt x="251" y="1385"/>
                    <a:pt x="234" y="1368"/>
                  </a:cubicBezTo>
                  <a:cubicBezTo>
                    <a:pt x="168" y="1301"/>
                    <a:pt x="168" y="1201"/>
                    <a:pt x="168" y="1101"/>
                  </a:cubicBezTo>
                  <a:lnTo>
                    <a:pt x="168" y="401"/>
                  </a:lnTo>
                  <a:cubicBezTo>
                    <a:pt x="168" y="367"/>
                    <a:pt x="168" y="367"/>
                    <a:pt x="168" y="334"/>
                  </a:cubicBezTo>
                  <a:lnTo>
                    <a:pt x="134" y="334"/>
                  </a:lnTo>
                  <a:lnTo>
                    <a:pt x="68" y="367"/>
                  </a:lnTo>
                  <a:cubicBezTo>
                    <a:pt x="68" y="367"/>
                    <a:pt x="34" y="401"/>
                    <a:pt x="34" y="401"/>
                  </a:cubicBezTo>
                  <a:cubicBezTo>
                    <a:pt x="34" y="434"/>
                    <a:pt x="34" y="467"/>
                    <a:pt x="34" y="467"/>
                  </a:cubicBezTo>
                  <a:lnTo>
                    <a:pt x="1" y="1235"/>
                  </a:lnTo>
                  <a:cubicBezTo>
                    <a:pt x="1" y="1335"/>
                    <a:pt x="34" y="1401"/>
                    <a:pt x="34" y="1468"/>
                  </a:cubicBezTo>
                  <a:cubicBezTo>
                    <a:pt x="68" y="1535"/>
                    <a:pt x="68" y="1568"/>
                    <a:pt x="101" y="1635"/>
                  </a:cubicBezTo>
                  <a:cubicBezTo>
                    <a:pt x="134" y="1668"/>
                    <a:pt x="201" y="1668"/>
                    <a:pt x="234" y="1668"/>
                  </a:cubicBezTo>
                  <a:cubicBezTo>
                    <a:pt x="268" y="1668"/>
                    <a:pt x="335" y="1668"/>
                    <a:pt x="368" y="1635"/>
                  </a:cubicBezTo>
                  <a:cubicBezTo>
                    <a:pt x="435" y="1602"/>
                    <a:pt x="501" y="1535"/>
                    <a:pt x="535" y="1468"/>
                  </a:cubicBezTo>
                  <a:cubicBezTo>
                    <a:pt x="568" y="1435"/>
                    <a:pt x="601" y="1368"/>
                    <a:pt x="635" y="1301"/>
                  </a:cubicBezTo>
                  <a:lnTo>
                    <a:pt x="635" y="1401"/>
                  </a:lnTo>
                  <a:cubicBezTo>
                    <a:pt x="635" y="1401"/>
                    <a:pt x="635" y="1401"/>
                    <a:pt x="635" y="1435"/>
                  </a:cubicBezTo>
                  <a:lnTo>
                    <a:pt x="668" y="1435"/>
                  </a:lnTo>
                  <a:lnTo>
                    <a:pt x="735" y="1401"/>
                  </a:lnTo>
                  <a:cubicBezTo>
                    <a:pt x="735" y="1368"/>
                    <a:pt x="768" y="1368"/>
                    <a:pt x="768" y="1368"/>
                  </a:cubicBezTo>
                  <a:cubicBezTo>
                    <a:pt x="768" y="1335"/>
                    <a:pt x="768" y="1301"/>
                    <a:pt x="768" y="1301"/>
                  </a:cubicBezTo>
                  <a:lnTo>
                    <a:pt x="768" y="34"/>
                  </a:lnTo>
                  <a:cubicBezTo>
                    <a:pt x="768" y="34"/>
                    <a:pt x="768" y="0"/>
                    <a:pt x="7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1752;p54">
              <a:extLst>
                <a:ext uri="{FF2B5EF4-FFF2-40B4-BE49-F238E27FC236}">
                  <a16:creationId xmlns:a16="http://schemas.microsoft.com/office/drawing/2014/main" id="{EFC22857-2703-4A8F-8F43-87EFD7C2E98F}"/>
                </a:ext>
              </a:extLst>
            </p:cNvPr>
            <p:cNvSpPr/>
            <p:nvPr/>
          </p:nvSpPr>
          <p:spPr>
            <a:xfrm>
              <a:off x="3164925" y="2818300"/>
              <a:ext cx="3375" cy="48375"/>
            </a:xfrm>
            <a:custGeom>
              <a:avLst/>
              <a:gdLst/>
              <a:ahLst/>
              <a:cxnLst/>
              <a:rect l="l" t="t" r="r" b="b"/>
              <a:pathLst>
                <a:path w="135" h="1935" extrusionOk="0">
                  <a:moveTo>
                    <a:pt x="101" y="0"/>
                  </a:moveTo>
                  <a:lnTo>
                    <a:pt x="34" y="34"/>
                  </a:lnTo>
                  <a:cubicBezTo>
                    <a:pt x="34" y="67"/>
                    <a:pt x="1" y="67"/>
                    <a:pt x="1" y="100"/>
                  </a:cubicBezTo>
                  <a:cubicBezTo>
                    <a:pt x="1" y="100"/>
                    <a:pt x="1" y="134"/>
                    <a:pt x="1" y="134"/>
                  </a:cubicBezTo>
                  <a:lnTo>
                    <a:pt x="1" y="1868"/>
                  </a:lnTo>
                  <a:cubicBezTo>
                    <a:pt x="1" y="1902"/>
                    <a:pt x="1" y="1902"/>
                    <a:pt x="1" y="1935"/>
                  </a:cubicBezTo>
                  <a:lnTo>
                    <a:pt x="34" y="1935"/>
                  </a:lnTo>
                  <a:lnTo>
                    <a:pt x="101" y="1868"/>
                  </a:lnTo>
                  <a:cubicBezTo>
                    <a:pt x="134" y="1868"/>
                    <a:pt x="134" y="1868"/>
                    <a:pt x="134" y="1835"/>
                  </a:cubicBezTo>
                  <a:cubicBezTo>
                    <a:pt x="134" y="1835"/>
                    <a:pt x="134" y="1802"/>
                    <a:pt x="134" y="1802"/>
                  </a:cubicBezTo>
                  <a:lnTo>
                    <a:pt x="134" y="34"/>
                  </a:lnTo>
                  <a:cubicBezTo>
                    <a:pt x="134" y="34"/>
                    <a:pt x="134" y="34"/>
                    <a:pt x="1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753;p54">
              <a:extLst>
                <a:ext uri="{FF2B5EF4-FFF2-40B4-BE49-F238E27FC236}">
                  <a16:creationId xmlns:a16="http://schemas.microsoft.com/office/drawing/2014/main" id="{CA235559-4F23-4B82-828F-DC3F9031BB56}"/>
                </a:ext>
              </a:extLst>
            </p:cNvPr>
            <p:cNvSpPr/>
            <p:nvPr/>
          </p:nvSpPr>
          <p:spPr>
            <a:xfrm>
              <a:off x="3172425" y="2811000"/>
              <a:ext cx="15050" cy="45800"/>
            </a:xfrm>
            <a:custGeom>
              <a:avLst/>
              <a:gdLst/>
              <a:ahLst/>
              <a:cxnLst/>
              <a:rect l="l" t="t" r="r" b="b"/>
              <a:pathLst>
                <a:path w="602" h="1832" extrusionOk="0">
                  <a:moveTo>
                    <a:pt x="272" y="0"/>
                  </a:moveTo>
                  <a:cubicBezTo>
                    <a:pt x="268" y="0"/>
                    <a:pt x="268" y="9"/>
                    <a:pt x="268" y="25"/>
                  </a:cubicBezTo>
                  <a:lnTo>
                    <a:pt x="201" y="59"/>
                  </a:lnTo>
                  <a:cubicBezTo>
                    <a:pt x="168" y="59"/>
                    <a:pt x="168" y="92"/>
                    <a:pt x="168" y="92"/>
                  </a:cubicBezTo>
                  <a:cubicBezTo>
                    <a:pt x="168" y="125"/>
                    <a:pt x="168" y="125"/>
                    <a:pt x="168" y="159"/>
                  </a:cubicBezTo>
                  <a:lnTo>
                    <a:pt x="168" y="559"/>
                  </a:lnTo>
                  <a:lnTo>
                    <a:pt x="34" y="626"/>
                  </a:lnTo>
                  <a:cubicBezTo>
                    <a:pt x="34" y="659"/>
                    <a:pt x="1" y="659"/>
                    <a:pt x="1" y="693"/>
                  </a:cubicBezTo>
                  <a:cubicBezTo>
                    <a:pt x="1" y="693"/>
                    <a:pt x="1" y="726"/>
                    <a:pt x="1" y="726"/>
                  </a:cubicBezTo>
                  <a:lnTo>
                    <a:pt x="1" y="826"/>
                  </a:lnTo>
                  <a:cubicBezTo>
                    <a:pt x="1" y="826"/>
                    <a:pt x="1" y="859"/>
                    <a:pt x="1" y="859"/>
                  </a:cubicBezTo>
                  <a:cubicBezTo>
                    <a:pt x="1" y="876"/>
                    <a:pt x="9" y="884"/>
                    <a:pt x="18" y="884"/>
                  </a:cubicBezTo>
                  <a:cubicBezTo>
                    <a:pt x="26" y="884"/>
                    <a:pt x="34" y="876"/>
                    <a:pt x="34" y="859"/>
                  </a:cubicBezTo>
                  <a:lnTo>
                    <a:pt x="168" y="793"/>
                  </a:lnTo>
                  <a:lnTo>
                    <a:pt x="168" y="1493"/>
                  </a:lnTo>
                  <a:cubicBezTo>
                    <a:pt x="168" y="1593"/>
                    <a:pt x="168" y="1693"/>
                    <a:pt x="234" y="1793"/>
                  </a:cubicBezTo>
                  <a:cubicBezTo>
                    <a:pt x="249" y="1821"/>
                    <a:pt x="269" y="1832"/>
                    <a:pt x="295" y="1832"/>
                  </a:cubicBezTo>
                  <a:cubicBezTo>
                    <a:pt x="330" y="1832"/>
                    <a:pt x="377" y="1813"/>
                    <a:pt x="435" y="1793"/>
                  </a:cubicBezTo>
                  <a:lnTo>
                    <a:pt x="568" y="1727"/>
                  </a:lnTo>
                  <a:cubicBezTo>
                    <a:pt x="568" y="1727"/>
                    <a:pt x="568" y="1693"/>
                    <a:pt x="601" y="1693"/>
                  </a:cubicBezTo>
                  <a:cubicBezTo>
                    <a:pt x="601" y="1660"/>
                    <a:pt x="601" y="1660"/>
                    <a:pt x="601" y="1627"/>
                  </a:cubicBezTo>
                  <a:lnTo>
                    <a:pt x="601" y="1560"/>
                  </a:lnTo>
                  <a:cubicBezTo>
                    <a:pt x="601" y="1526"/>
                    <a:pt x="601" y="1526"/>
                    <a:pt x="601" y="1493"/>
                  </a:cubicBezTo>
                  <a:lnTo>
                    <a:pt x="568" y="1493"/>
                  </a:lnTo>
                  <a:lnTo>
                    <a:pt x="468" y="1560"/>
                  </a:lnTo>
                  <a:lnTo>
                    <a:pt x="335" y="1560"/>
                  </a:lnTo>
                  <a:cubicBezTo>
                    <a:pt x="335" y="1526"/>
                    <a:pt x="335" y="1526"/>
                    <a:pt x="335" y="1493"/>
                  </a:cubicBezTo>
                  <a:cubicBezTo>
                    <a:pt x="335" y="1460"/>
                    <a:pt x="335" y="1426"/>
                    <a:pt x="335" y="1393"/>
                  </a:cubicBezTo>
                  <a:lnTo>
                    <a:pt x="301" y="693"/>
                  </a:lnTo>
                  <a:lnTo>
                    <a:pt x="501" y="559"/>
                  </a:lnTo>
                  <a:cubicBezTo>
                    <a:pt x="535" y="559"/>
                    <a:pt x="535" y="559"/>
                    <a:pt x="535" y="526"/>
                  </a:cubicBezTo>
                  <a:cubicBezTo>
                    <a:pt x="535" y="526"/>
                    <a:pt x="535" y="492"/>
                    <a:pt x="535" y="459"/>
                  </a:cubicBezTo>
                  <a:lnTo>
                    <a:pt x="535" y="392"/>
                  </a:lnTo>
                  <a:cubicBezTo>
                    <a:pt x="535" y="359"/>
                    <a:pt x="535" y="359"/>
                    <a:pt x="535" y="359"/>
                  </a:cubicBezTo>
                  <a:cubicBezTo>
                    <a:pt x="535" y="342"/>
                    <a:pt x="535" y="334"/>
                    <a:pt x="531" y="334"/>
                  </a:cubicBezTo>
                  <a:cubicBezTo>
                    <a:pt x="526" y="334"/>
                    <a:pt x="518" y="342"/>
                    <a:pt x="501" y="359"/>
                  </a:cubicBezTo>
                  <a:lnTo>
                    <a:pt x="301" y="459"/>
                  </a:lnTo>
                  <a:lnTo>
                    <a:pt x="301" y="59"/>
                  </a:lnTo>
                  <a:cubicBezTo>
                    <a:pt x="301" y="25"/>
                    <a:pt x="301" y="25"/>
                    <a:pt x="301" y="25"/>
                  </a:cubicBezTo>
                  <a:cubicBezTo>
                    <a:pt x="284" y="9"/>
                    <a:pt x="276" y="0"/>
                    <a:pt x="2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754;p54">
              <a:extLst>
                <a:ext uri="{FF2B5EF4-FFF2-40B4-BE49-F238E27FC236}">
                  <a16:creationId xmlns:a16="http://schemas.microsoft.com/office/drawing/2014/main" id="{AAF9C988-A2DF-4DDF-B8AB-25A6D6F73A22}"/>
                </a:ext>
              </a:extLst>
            </p:cNvPr>
            <p:cNvSpPr/>
            <p:nvPr/>
          </p:nvSpPr>
          <p:spPr>
            <a:xfrm>
              <a:off x="3190775" y="2809950"/>
              <a:ext cx="17550" cy="39025"/>
            </a:xfrm>
            <a:custGeom>
              <a:avLst/>
              <a:gdLst/>
              <a:ahLst/>
              <a:cxnLst/>
              <a:rect l="l" t="t" r="r" b="b"/>
              <a:pathLst>
                <a:path w="702" h="1561" extrusionOk="0">
                  <a:moveTo>
                    <a:pt x="501" y="1"/>
                  </a:moveTo>
                  <a:cubicBezTo>
                    <a:pt x="468" y="1"/>
                    <a:pt x="401" y="34"/>
                    <a:pt x="368" y="67"/>
                  </a:cubicBezTo>
                  <a:cubicBezTo>
                    <a:pt x="301" y="101"/>
                    <a:pt x="268" y="134"/>
                    <a:pt x="201" y="167"/>
                  </a:cubicBezTo>
                  <a:cubicBezTo>
                    <a:pt x="134" y="268"/>
                    <a:pt x="68" y="368"/>
                    <a:pt x="34" y="501"/>
                  </a:cubicBezTo>
                  <a:cubicBezTo>
                    <a:pt x="34" y="534"/>
                    <a:pt x="34" y="601"/>
                    <a:pt x="34" y="668"/>
                  </a:cubicBezTo>
                  <a:cubicBezTo>
                    <a:pt x="34" y="735"/>
                    <a:pt x="34" y="801"/>
                    <a:pt x="68" y="868"/>
                  </a:cubicBezTo>
                  <a:cubicBezTo>
                    <a:pt x="115" y="892"/>
                    <a:pt x="162" y="915"/>
                    <a:pt x="209" y="915"/>
                  </a:cubicBezTo>
                  <a:cubicBezTo>
                    <a:pt x="229" y="915"/>
                    <a:pt x="248" y="911"/>
                    <a:pt x="268" y="901"/>
                  </a:cubicBezTo>
                  <a:lnTo>
                    <a:pt x="401" y="868"/>
                  </a:lnTo>
                  <a:lnTo>
                    <a:pt x="501" y="868"/>
                  </a:lnTo>
                  <a:cubicBezTo>
                    <a:pt x="535" y="868"/>
                    <a:pt x="535" y="868"/>
                    <a:pt x="568" y="901"/>
                  </a:cubicBezTo>
                  <a:cubicBezTo>
                    <a:pt x="568" y="935"/>
                    <a:pt x="568" y="935"/>
                    <a:pt x="568" y="968"/>
                  </a:cubicBezTo>
                  <a:cubicBezTo>
                    <a:pt x="535" y="1001"/>
                    <a:pt x="535" y="1035"/>
                    <a:pt x="535" y="1068"/>
                  </a:cubicBezTo>
                  <a:cubicBezTo>
                    <a:pt x="501" y="1101"/>
                    <a:pt x="501" y="1135"/>
                    <a:pt x="468" y="1135"/>
                  </a:cubicBezTo>
                  <a:cubicBezTo>
                    <a:pt x="468" y="1168"/>
                    <a:pt x="434" y="1202"/>
                    <a:pt x="434" y="1235"/>
                  </a:cubicBezTo>
                  <a:cubicBezTo>
                    <a:pt x="401" y="1235"/>
                    <a:pt x="368" y="1268"/>
                    <a:pt x="334" y="1268"/>
                  </a:cubicBezTo>
                  <a:cubicBezTo>
                    <a:pt x="301" y="1302"/>
                    <a:pt x="268" y="1335"/>
                    <a:pt x="234" y="1335"/>
                  </a:cubicBezTo>
                  <a:cubicBezTo>
                    <a:pt x="201" y="1335"/>
                    <a:pt x="168" y="1302"/>
                    <a:pt x="134" y="1268"/>
                  </a:cubicBezTo>
                  <a:lnTo>
                    <a:pt x="101" y="1268"/>
                  </a:lnTo>
                  <a:lnTo>
                    <a:pt x="34" y="1302"/>
                  </a:lnTo>
                  <a:cubicBezTo>
                    <a:pt x="1" y="1302"/>
                    <a:pt x="1" y="1335"/>
                    <a:pt x="1" y="1335"/>
                  </a:cubicBezTo>
                  <a:cubicBezTo>
                    <a:pt x="1" y="1368"/>
                    <a:pt x="1" y="1402"/>
                    <a:pt x="1" y="1402"/>
                  </a:cubicBezTo>
                  <a:cubicBezTo>
                    <a:pt x="1" y="1468"/>
                    <a:pt x="34" y="1535"/>
                    <a:pt x="101" y="1535"/>
                  </a:cubicBezTo>
                  <a:cubicBezTo>
                    <a:pt x="118" y="1552"/>
                    <a:pt x="134" y="1560"/>
                    <a:pt x="151" y="1560"/>
                  </a:cubicBezTo>
                  <a:cubicBezTo>
                    <a:pt x="168" y="1560"/>
                    <a:pt x="184" y="1552"/>
                    <a:pt x="201" y="1535"/>
                  </a:cubicBezTo>
                  <a:cubicBezTo>
                    <a:pt x="268" y="1535"/>
                    <a:pt x="301" y="1535"/>
                    <a:pt x="368" y="1502"/>
                  </a:cubicBezTo>
                  <a:cubicBezTo>
                    <a:pt x="401" y="1468"/>
                    <a:pt x="468" y="1435"/>
                    <a:pt x="501" y="1368"/>
                  </a:cubicBezTo>
                  <a:cubicBezTo>
                    <a:pt x="535" y="1335"/>
                    <a:pt x="568" y="1268"/>
                    <a:pt x="601" y="1235"/>
                  </a:cubicBezTo>
                  <a:cubicBezTo>
                    <a:pt x="635" y="1168"/>
                    <a:pt x="668" y="1101"/>
                    <a:pt x="701" y="1035"/>
                  </a:cubicBezTo>
                  <a:cubicBezTo>
                    <a:pt x="701" y="1001"/>
                    <a:pt x="701" y="935"/>
                    <a:pt x="701" y="868"/>
                  </a:cubicBezTo>
                  <a:cubicBezTo>
                    <a:pt x="701" y="835"/>
                    <a:pt x="701" y="801"/>
                    <a:pt x="701" y="768"/>
                  </a:cubicBezTo>
                  <a:cubicBezTo>
                    <a:pt x="701" y="735"/>
                    <a:pt x="668" y="701"/>
                    <a:pt x="668" y="668"/>
                  </a:cubicBezTo>
                  <a:cubicBezTo>
                    <a:pt x="635" y="668"/>
                    <a:pt x="601" y="634"/>
                    <a:pt x="568" y="634"/>
                  </a:cubicBezTo>
                  <a:lnTo>
                    <a:pt x="434" y="634"/>
                  </a:lnTo>
                  <a:lnTo>
                    <a:pt x="334" y="668"/>
                  </a:lnTo>
                  <a:lnTo>
                    <a:pt x="234" y="668"/>
                  </a:lnTo>
                  <a:cubicBezTo>
                    <a:pt x="201" y="668"/>
                    <a:pt x="201" y="634"/>
                    <a:pt x="201" y="634"/>
                  </a:cubicBezTo>
                  <a:cubicBezTo>
                    <a:pt x="201" y="601"/>
                    <a:pt x="201" y="568"/>
                    <a:pt x="201" y="568"/>
                  </a:cubicBezTo>
                  <a:cubicBezTo>
                    <a:pt x="201" y="501"/>
                    <a:pt x="201" y="434"/>
                    <a:pt x="234" y="401"/>
                  </a:cubicBezTo>
                  <a:cubicBezTo>
                    <a:pt x="268" y="368"/>
                    <a:pt x="334" y="301"/>
                    <a:pt x="368" y="301"/>
                  </a:cubicBezTo>
                  <a:cubicBezTo>
                    <a:pt x="401" y="268"/>
                    <a:pt x="434" y="234"/>
                    <a:pt x="501" y="234"/>
                  </a:cubicBezTo>
                  <a:cubicBezTo>
                    <a:pt x="535" y="234"/>
                    <a:pt x="535" y="268"/>
                    <a:pt x="568" y="268"/>
                  </a:cubicBezTo>
                  <a:cubicBezTo>
                    <a:pt x="568" y="284"/>
                    <a:pt x="568" y="293"/>
                    <a:pt x="572" y="293"/>
                  </a:cubicBezTo>
                  <a:cubicBezTo>
                    <a:pt x="576" y="293"/>
                    <a:pt x="585" y="284"/>
                    <a:pt x="601" y="268"/>
                  </a:cubicBezTo>
                  <a:lnTo>
                    <a:pt x="668" y="234"/>
                  </a:lnTo>
                  <a:cubicBezTo>
                    <a:pt x="668" y="234"/>
                    <a:pt x="701" y="234"/>
                    <a:pt x="701" y="201"/>
                  </a:cubicBezTo>
                  <a:cubicBezTo>
                    <a:pt x="701" y="201"/>
                    <a:pt x="701" y="167"/>
                    <a:pt x="701" y="167"/>
                  </a:cubicBezTo>
                  <a:cubicBezTo>
                    <a:pt x="701" y="134"/>
                    <a:pt x="701" y="101"/>
                    <a:pt x="668" y="67"/>
                  </a:cubicBezTo>
                  <a:cubicBezTo>
                    <a:pt x="668" y="34"/>
                    <a:pt x="635" y="34"/>
                    <a:pt x="6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755;p54">
              <a:extLst>
                <a:ext uri="{FF2B5EF4-FFF2-40B4-BE49-F238E27FC236}">
                  <a16:creationId xmlns:a16="http://schemas.microsoft.com/office/drawing/2014/main" id="{C1AAC6D7-16AA-4DBD-9A7E-3652F4A2C77B}"/>
                </a:ext>
              </a:extLst>
            </p:cNvPr>
            <p:cNvSpPr/>
            <p:nvPr/>
          </p:nvSpPr>
          <p:spPr>
            <a:xfrm>
              <a:off x="2927250" y="3102675"/>
              <a:ext cx="24225" cy="54000"/>
            </a:xfrm>
            <a:custGeom>
              <a:avLst/>
              <a:gdLst/>
              <a:ahLst/>
              <a:cxnLst/>
              <a:rect l="l" t="t" r="r" b="b"/>
              <a:pathLst>
                <a:path w="969" h="2160" extrusionOk="0">
                  <a:moveTo>
                    <a:pt x="635" y="267"/>
                  </a:moveTo>
                  <a:cubicBezTo>
                    <a:pt x="668" y="267"/>
                    <a:pt x="701" y="267"/>
                    <a:pt x="735" y="300"/>
                  </a:cubicBezTo>
                  <a:cubicBezTo>
                    <a:pt x="768" y="334"/>
                    <a:pt x="768" y="400"/>
                    <a:pt x="802" y="434"/>
                  </a:cubicBezTo>
                  <a:cubicBezTo>
                    <a:pt x="802" y="500"/>
                    <a:pt x="802" y="567"/>
                    <a:pt x="802" y="600"/>
                  </a:cubicBezTo>
                  <a:lnTo>
                    <a:pt x="802" y="1001"/>
                  </a:lnTo>
                  <a:cubicBezTo>
                    <a:pt x="802" y="1067"/>
                    <a:pt x="802" y="1134"/>
                    <a:pt x="802" y="1201"/>
                  </a:cubicBezTo>
                  <a:cubicBezTo>
                    <a:pt x="768" y="1268"/>
                    <a:pt x="768" y="1334"/>
                    <a:pt x="735" y="1368"/>
                  </a:cubicBezTo>
                  <a:cubicBezTo>
                    <a:pt x="701" y="1434"/>
                    <a:pt x="668" y="1501"/>
                    <a:pt x="635" y="1534"/>
                  </a:cubicBezTo>
                  <a:cubicBezTo>
                    <a:pt x="601" y="1601"/>
                    <a:pt x="535" y="1635"/>
                    <a:pt x="501" y="1668"/>
                  </a:cubicBezTo>
                  <a:lnTo>
                    <a:pt x="201" y="1835"/>
                  </a:lnTo>
                  <a:lnTo>
                    <a:pt x="201" y="467"/>
                  </a:lnTo>
                  <a:lnTo>
                    <a:pt x="468" y="300"/>
                  </a:lnTo>
                  <a:cubicBezTo>
                    <a:pt x="535" y="267"/>
                    <a:pt x="568" y="267"/>
                    <a:pt x="635" y="267"/>
                  </a:cubicBezTo>
                  <a:close/>
                  <a:moveTo>
                    <a:pt x="635" y="0"/>
                  </a:moveTo>
                  <a:cubicBezTo>
                    <a:pt x="568" y="0"/>
                    <a:pt x="501" y="33"/>
                    <a:pt x="435" y="67"/>
                  </a:cubicBezTo>
                  <a:lnTo>
                    <a:pt x="68" y="300"/>
                  </a:lnTo>
                  <a:cubicBezTo>
                    <a:pt x="34" y="300"/>
                    <a:pt x="34" y="334"/>
                    <a:pt x="34" y="334"/>
                  </a:cubicBezTo>
                  <a:cubicBezTo>
                    <a:pt x="34" y="367"/>
                    <a:pt x="34" y="367"/>
                    <a:pt x="34" y="400"/>
                  </a:cubicBezTo>
                  <a:lnTo>
                    <a:pt x="34" y="2102"/>
                  </a:lnTo>
                  <a:cubicBezTo>
                    <a:pt x="1" y="2135"/>
                    <a:pt x="1" y="2135"/>
                    <a:pt x="34" y="2135"/>
                  </a:cubicBezTo>
                  <a:cubicBezTo>
                    <a:pt x="34" y="2152"/>
                    <a:pt x="34" y="2160"/>
                    <a:pt x="38" y="2160"/>
                  </a:cubicBezTo>
                  <a:cubicBezTo>
                    <a:pt x="43" y="2160"/>
                    <a:pt x="51" y="2152"/>
                    <a:pt x="68" y="2135"/>
                  </a:cubicBezTo>
                  <a:lnTo>
                    <a:pt x="468" y="1901"/>
                  </a:lnTo>
                  <a:cubicBezTo>
                    <a:pt x="535" y="1868"/>
                    <a:pt x="601" y="1801"/>
                    <a:pt x="668" y="1768"/>
                  </a:cubicBezTo>
                  <a:cubicBezTo>
                    <a:pt x="735" y="1668"/>
                    <a:pt x="768" y="1601"/>
                    <a:pt x="835" y="1534"/>
                  </a:cubicBezTo>
                  <a:cubicBezTo>
                    <a:pt x="868" y="1434"/>
                    <a:pt x="902" y="1334"/>
                    <a:pt x="935" y="1234"/>
                  </a:cubicBezTo>
                  <a:cubicBezTo>
                    <a:pt x="935" y="1134"/>
                    <a:pt x="968" y="1034"/>
                    <a:pt x="968" y="934"/>
                  </a:cubicBezTo>
                  <a:lnTo>
                    <a:pt x="968" y="500"/>
                  </a:lnTo>
                  <a:cubicBezTo>
                    <a:pt x="935" y="400"/>
                    <a:pt x="935" y="300"/>
                    <a:pt x="902" y="234"/>
                  </a:cubicBezTo>
                  <a:cubicBezTo>
                    <a:pt x="868" y="167"/>
                    <a:pt x="835" y="100"/>
                    <a:pt x="802" y="67"/>
                  </a:cubicBezTo>
                  <a:cubicBezTo>
                    <a:pt x="768" y="33"/>
                    <a:pt x="701" y="0"/>
                    <a:pt x="6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756;p54">
              <a:extLst>
                <a:ext uri="{FF2B5EF4-FFF2-40B4-BE49-F238E27FC236}">
                  <a16:creationId xmlns:a16="http://schemas.microsoft.com/office/drawing/2014/main" id="{CD1B588A-0750-4F81-B7E4-56CAC3668562}"/>
                </a:ext>
              </a:extLst>
            </p:cNvPr>
            <p:cNvSpPr/>
            <p:nvPr/>
          </p:nvSpPr>
          <p:spPr>
            <a:xfrm>
              <a:off x="2957275" y="3091825"/>
              <a:ext cx="4200" cy="48400"/>
            </a:xfrm>
            <a:custGeom>
              <a:avLst/>
              <a:gdLst/>
              <a:ahLst/>
              <a:cxnLst/>
              <a:rect l="l" t="t" r="r" b="b"/>
              <a:pathLst>
                <a:path w="168" h="1936" extrusionOk="0">
                  <a:moveTo>
                    <a:pt x="134" y="0"/>
                  </a:moveTo>
                  <a:lnTo>
                    <a:pt x="34" y="67"/>
                  </a:lnTo>
                  <a:cubicBezTo>
                    <a:pt x="1" y="67"/>
                    <a:pt x="1" y="67"/>
                    <a:pt x="1" y="100"/>
                  </a:cubicBezTo>
                  <a:cubicBezTo>
                    <a:pt x="1" y="100"/>
                    <a:pt x="1" y="134"/>
                    <a:pt x="1" y="167"/>
                  </a:cubicBezTo>
                  <a:lnTo>
                    <a:pt x="1" y="301"/>
                  </a:lnTo>
                  <a:cubicBezTo>
                    <a:pt x="1" y="334"/>
                    <a:pt x="1" y="334"/>
                    <a:pt x="1" y="334"/>
                  </a:cubicBezTo>
                  <a:cubicBezTo>
                    <a:pt x="1" y="351"/>
                    <a:pt x="1" y="359"/>
                    <a:pt x="5" y="359"/>
                  </a:cubicBezTo>
                  <a:cubicBezTo>
                    <a:pt x="9" y="359"/>
                    <a:pt x="17" y="351"/>
                    <a:pt x="34" y="334"/>
                  </a:cubicBezTo>
                  <a:lnTo>
                    <a:pt x="134" y="301"/>
                  </a:lnTo>
                  <a:cubicBezTo>
                    <a:pt x="134" y="301"/>
                    <a:pt x="134" y="267"/>
                    <a:pt x="168" y="267"/>
                  </a:cubicBezTo>
                  <a:cubicBezTo>
                    <a:pt x="168" y="234"/>
                    <a:pt x="168" y="201"/>
                    <a:pt x="168" y="201"/>
                  </a:cubicBezTo>
                  <a:lnTo>
                    <a:pt x="168" y="34"/>
                  </a:lnTo>
                  <a:cubicBezTo>
                    <a:pt x="168" y="34"/>
                    <a:pt x="168" y="0"/>
                    <a:pt x="168" y="0"/>
                  </a:cubicBezTo>
                  <a:close/>
                  <a:moveTo>
                    <a:pt x="134" y="501"/>
                  </a:moveTo>
                  <a:lnTo>
                    <a:pt x="68" y="534"/>
                  </a:lnTo>
                  <a:cubicBezTo>
                    <a:pt x="34" y="534"/>
                    <a:pt x="34" y="567"/>
                    <a:pt x="34" y="567"/>
                  </a:cubicBezTo>
                  <a:cubicBezTo>
                    <a:pt x="34" y="601"/>
                    <a:pt x="34" y="601"/>
                    <a:pt x="34" y="634"/>
                  </a:cubicBezTo>
                  <a:lnTo>
                    <a:pt x="34" y="1868"/>
                  </a:lnTo>
                  <a:cubicBezTo>
                    <a:pt x="34" y="1902"/>
                    <a:pt x="34" y="1902"/>
                    <a:pt x="34" y="1935"/>
                  </a:cubicBezTo>
                  <a:lnTo>
                    <a:pt x="68" y="1935"/>
                  </a:lnTo>
                  <a:lnTo>
                    <a:pt x="134" y="1902"/>
                  </a:lnTo>
                  <a:cubicBezTo>
                    <a:pt x="134" y="1868"/>
                    <a:pt x="134" y="1868"/>
                    <a:pt x="168" y="1835"/>
                  </a:cubicBezTo>
                  <a:cubicBezTo>
                    <a:pt x="168" y="1835"/>
                    <a:pt x="168" y="1802"/>
                    <a:pt x="168" y="1802"/>
                  </a:cubicBezTo>
                  <a:lnTo>
                    <a:pt x="168" y="534"/>
                  </a:lnTo>
                  <a:cubicBezTo>
                    <a:pt x="168" y="534"/>
                    <a:pt x="168" y="501"/>
                    <a:pt x="168" y="50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757;p54">
              <a:extLst>
                <a:ext uri="{FF2B5EF4-FFF2-40B4-BE49-F238E27FC236}">
                  <a16:creationId xmlns:a16="http://schemas.microsoft.com/office/drawing/2014/main" id="{E5C98E88-961D-4B82-84B0-33C0B6121FB5}"/>
                </a:ext>
              </a:extLst>
            </p:cNvPr>
            <p:cNvSpPr/>
            <p:nvPr/>
          </p:nvSpPr>
          <p:spPr>
            <a:xfrm>
              <a:off x="2965625" y="3093500"/>
              <a:ext cx="18375" cy="39200"/>
            </a:xfrm>
            <a:custGeom>
              <a:avLst/>
              <a:gdLst/>
              <a:ahLst/>
              <a:cxnLst/>
              <a:rect l="l" t="t" r="r" b="b"/>
              <a:pathLst>
                <a:path w="735" h="1568" extrusionOk="0">
                  <a:moveTo>
                    <a:pt x="534" y="0"/>
                  </a:moveTo>
                  <a:cubicBezTo>
                    <a:pt x="467" y="33"/>
                    <a:pt x="434" y="33"/>
                    <a:pt x="367" y="67"/>
                  </a:cubicBezTo>
                  <a:cubicBezTo>
                    <a:pt x="334" y="100"/>
                    <a:pt x="267" y="134"/>
                    <a:pt x="234" y="167"/>
                  </a:cubicBezTo>
                  <a:cubicBezTo>
                    <a:pt x="201" y="234"/>
                    <a:pt x="167" y="267"/>
                    <a:pt x="134" y="334"/>
                  </a:cubicBezTo>
                  <a:cubicBezTo>
                    <a:pt x="100" y="367"/>
                    <a:pt x="67" y="434"/>
                    <a:pt x="67" y="500"/>
                  </a:cubicBezTo>
                  <a:cubicBezTo>
                    <a:pt x="34" y="534"/>
                    <a:pt x="34" y="601"/>
                    <a:pt x="34" y="667"/>
                  </a:cubicBezTo>
                  <a:cubicBezTo>
                    <a:pt x="34" y="734"/>
                    <a:pt x="67" y="801"/>
                    <a:pt x="100" y="867"/>
                  </a:cubicBezTo>
                  <a:cubicBezTo>
                    <a:pt x="124" y="891"/>
                    <a:pt x="164" y="915"/>
                    <a:pt x="221" y="915"/>
                  </a:cubicBezTo>
                  <a:cubicBezTo>
                    <a:pt x="245" y="915"/>
                    <a:pt x="271" y="911"/>
                    <a:pt x="301" y="901"/>
                  </a:cubicBezTo>
                  <a:lnTo>
                    <a:pt x="434" y="867"/>
                  </a:lnTo>
                  <a:lnTo>
                    <a:pt x="534" y="867"/>
                  </a:lnTo>
                  <a:cubicBezTo>
                    <a:pt x="534" y="867"/>
                    <a:pt x="567" y="867"/>
                    <a:pt x="567" y="901"/>
                  </a:cubicBezTo>
                  <a:cubicBezTo>
                    <a:pt x="567" y="934"/>
                    <a:pt x="567" y="934"/>
                    <a:pt x="567" y="967"/>
                  </a:cubicBezTo>
                  <a:cubicBezTo>
                    <a:pt x="567" y="1001"/>
                    <a:pt x="567" y="1034"/>
                    <a:pt x="534" y="1068"/>
                  </a:cubicBezTo>
                  <a:cubicBezTo>
                    <a:pt x="534" y="1101"/>
                    <a:pt x="534" y="1134"/>
                    <a:pt x="501" y="1168"/>
                  </a:cubicBezTo>
                  <a:lnTo>
                    <a:pt x="434" y="1234"/>
                  </a:lnTo>
                  <a:cubicBezTo>
                    <a:pt x="401" y="1234"/>
                    <a:pt x="401" y="1268"/>
                    <a:pt x="367" y="1268"/>
                  </a:cubicBezTo>
                  <a:cubicBezTo>
                    <a:pt x="334" y="1301"/>
                    <a:pt x="267" y="1334"/>
                    <a:pt x="234" y="1334"/>
                  </a:cubicBezTo>
                  <a:cubicBezTo>
                    <a:pt x="201" y="1334"/>
                    <a:pt x="167" y="1301"/>
                    <a:pt x="167" y="1268"/>
                  </a:cubicBezTo>
                  <a:lnTo>
                    <a:pt x="100" y="1268"/>
                  </a:lnTo>
                  <a:lnTo>
                    <a:pt x="34" y="1301"/>
                  </a:lnTo>
                  <a:cubicBezTo>
                    <a:pt x="34" y="1334"/>
                    <a:pt x="34" y="1334"/>
                    <a:pt x="0" y="1368"/>
                  </a:cubicBezTo>
                  <a:cubicBezTo>
                    <a:pt x="0" y="1368"/>
                    <a:pt x="0" y="1401"/>
                    <a:pt x="0" y="1401"/>
                  </a:cubicBezTo>
                  <a:cubicBezTo>
                    <a:pt x="0" y="1434"/>
                    <a:pt x="34" y="1468"/>
                    <a:pt x="34" y="1501"/>
                  </a:cubicBezTo>
                  <a:cubicBezTo>
                    <a:pt x="67" y="1535"/>
                    <a:pt x="67" y="1535"/>
                    <a:pt x="100" y="1568"/>
                  </a:cubicBezTo>
                  <a:lnTo>
                    <a:pt x="234" y="1568"/>
                  </a:lnTo>
                  <a:cubicBezTo>
                    <a:pt x="267" y="1535"/>
                    <a:pt x="334" y="1535"/>
                    <a:pt x="367" y="1501"/>
                  </a:cubicBezTo>
                  <a:cubicBezTo>
                    <a:pt x="434" y="1468"/>
                    <a:pt x="467" y="1434"/>
                    <a:pt x="534" y="1368"/>
                  </a:cubicBezTo>
                  <a:cubicBezTo>
                    <a:pt x="567" y="1334"/>
                    <a:pt x="601" y="1268"/>
                    <a:pt x="634" y="1234"/>
                  </a:cubicBezTo>
                  <a:cubicBezTo>
                    <a:pt x="668" y="1168"/>
                    <a:pt x="701" y="1101"/>
                    <a:pt x="701" y="1068"/>
                  </a:cubicBezTo>
                  <a:cubicBezTo>
                    <a:pt x="734" y="1001"/>
                    <a:pt x="734" y="934"/>
                    <a:pt x="734" y="867"/>
                  </a:cubicBezTo>
                  <a:cubicBezTo>
                    <a:pt x="734" y="834"/>
                    <a:pt x="734" y="801"/>
                    <a:pt x="734" y="767"/>
                  </a:cubicBezTo>
                  <a:cubicBezTo>
                    <a:pt x="734" y="734"/>
                    <a:pt x="701" y="701"/>
                    <a:pt x="701" y="667"/>
                  </a:cubicBezTo>
                  <a:cubicBezTo>
                    <a:pt x="668" y="634"/>
                    <a:pt x="634" y="634"/>
                    <a:pt x="601" y="634"/>
                  </a:cubicBezTo>
                  <a:lnTo>
                    <a:pt x="467" y="634"/>
                  </a:lnTo>
                  <a:lnTo>
                    <a:pt x="334" y="667"/>
                  </a:lnTo>
                  <a:lnTo>
                    <a:pt x="267" y="667"/>
                  </a:lnTo>
                  <a:cubicBezTo>
                    <a:pt x="234" y="667"/>
                    <a:pt x="234" y="634"/>
                    <a:pt x="201" y="634"/>
                  </a:cubicBezTo>
                  <a:cubicBezTo>
                    <a:pt x="201" y="601"/>
                    <a:pt x="201" y="567"/>
                    <a:pt x="201" y="567"/>
                  </a:cubicBezTo>
                  <a:cubicBezTo>
                    <a:pt x="201" y="500"/>
                    <a:pt x="234" y="467"/>
                    <a:pt x="267" y="400"/>
                  </a:cubicBezTo>
                  <a:cubicBezTo>
                    <a:pt x="301" y="367"/>
                    <a:pt x="334" y="300"/>
                    <a:pt x="401" y="300"/>
                  </a:cubicBezTo>
                  <a:cubicBezTo>
                    <a:pt x="434" y="267"/>
                    <a:pt x="467" y="267"/>
                    <a:pt x="501" y="267"/>
                  </a:cubicBezTo>
                  <a:cubicBezTo>
                    <a:pt x="512" y="256"/>
                    <a:pt x="523" y="252"/>
                    <a:pt x="533" y="252"/>
                  </a:cubicBezTo>
                  <a:cubicBezTo>
                    <a:pt x="553" y="252"/>
                    <a:pt x="567" y="267"/>
                    <a:pt x="567" y="267"/>
                  </a:cubicBezTo>
                  <a:cubicBezTo>
                    <a:pt x="584" y="284"/>
                    <a:pt x="592" y="292"/>
                    <a:pt x="597" y="292"/>
                  </a:cubicBezTo>
                  <a:cubicBezTo>
                    <a:pt x="601" y="292"/>
                    <a:pt x="601" y="284"/>
                    <a:pt x="601" y="267"/>
                  </a:cubicBezTo>
                  <a:lnTo>
                    <a:pt x="701" y="267"/>
                  </a:lnTo>
                  <a:cubicBezTo>
                    <a:pt x="701" y="234"/>
                    <a:pt x="701" y="234"/>
                    <a:pt x="734" y="200"/>
                  </a:cubicBezTo>
                  <a:cubicBezTo>
                    <a:pt x="734" y="200"/>
                    <a:pt x="734" y="167"/>
                    <a:pt x="734" y="167"/>
                  </a:cubicBezTo>
                  <a:cubicBezTo>
                    <a:pt x="734" y="134"/>
                    <a:pt x="701" y="100"/>
                    <a:pt x="701" y="67"/>
                  </a:cubicBezTo>
                  <a:cubicBezTo>
                    <a:pt x="668" y="33"/>
                    <a:pt x="668" y="33"/>
                    <a:pt x="6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758;p54">
              <a:extLst>
                <a:ext uri="{FF2B5EF4-FFF2-40B4-BE49-F238E27FC236}">
                  <a16:creationId xmlns:a16="http://schemas.microsoft.com/office/drawing/2014/main" id="{B85EE076-3C51-4D47-BFF1-AF8168BECDA5}"/>
                </a:ext>
              </a:extLst>
            </p:cNvPr>
            <p:cNvSpPr/>
            <p:nvPr/>
          </p:nvSpPr>
          <p:spPr>
            <a:xfrm>
              <a:off x="2987300" y="3080150"/>
              <a:ext cx="20050" cy="38375"/>
            </a:xfrm>
            <a:custGeom>
              <a:avLst/>
              <a:gdLst/>
              <a:ahLst/>
              <a:cxnLst/>
              <a:rect l="l" t="t" r="r" b="b"/>
              <a:pathLst>
                <a:path w="802" h="1535" extrusionOk="0">
                  <a:moveTo>
                    <a:pt x="568" y="0"/>
                  </a:moveTo>
                  <a:cubicBezTo>
                    <a:pt x="534" y="34"/>
                    <a:pt x="468" y="34"/>
                    <a:pt x="401" y="67"/>
                  </a:cubicBezTo>
                  <a:cubicBezTo>
                    <a:pt x="334" y="100"/>
                    <a:pt x="301" y="167"/>
                    <a:pt x="234" y="201"/>
                  </a:cubicBezTo>
                  <a:cubicBezTo>
                    <a:pt x="201" y="267"/>
                    <a:pt x="167" y="334"/>
                    <a:pt x="134" y="401"/>
                  </a:cubicBezTo>
                  <a:cubicBezTo>
                    <a:pt x="101" y="501"/>
                    <a:pt x="67" y="567"/>
                    <a:pt x="34" y="668"/>
                  </a:cubicBezTo>
                  <a:cubicBezTo>
                    <a:pt x="34" y="734"/>
                    <a:pt x="34" y="834"/>
                    <a:pt x="1" y="901"/>
                  </a:cubicBezTo>
                  <a:cubicBezTo>
                    <a:pt x="1" y="934"/>
                    <a:pt x="1" y="968"/>
                    <a:pt x="1" y="1034"/>
                  </a:cubicBezTo>
                  <a:cubicBezTo>
                    <a:pt x="1" y="1068"/>
                    <a:pt x="1" y="1101"/>
                    <a:pt x="1" y="1135"/>
                  </a:cubicBezTo>
                  <a:cubicBezTo>
                    <a:pt x="1" y="1201"/>
                    <a:pt x="34" y="1268"/>
                    <a:pt x="34" y="1335"/>
                  </a:cubicBezTo>
                  <a:cubicBezTo>
                    <a:pt x="67" y="1401"/>
                    <a:pt x="101" y="1435"/>
                    <a:pt x="134" y="1501"/>
                  </a:cubicBezTo>
                  <a:cubicBezTo>
                    <a:pt x="167" y="1535"/>
                    <a:pt x="201" y="1535"/>
                    <a:pt x="234" y="1535"/>
                  </a:cubicBezTo>
                  <a:cubicBezTo>
                    <a:pt x="301" y="1535"/>
                    <a:pt x="368" y="1535"/>
                    <a:pt x="401" y="1501"/>
                  </a:cubicBezTo>
                  <a:cubicBezTo>
                    <a:pt x="468" y="1468"/>
                    <a:pt x="534" y="1401"/>
                    <a:pt x="568" y="1368"/>
                  </a:cubicBezTo>
                  <a:cubicBezTo>
                    <a:pt x="634" y="1301"/>
                    <a:pt x="668" y="1235"/>
                    <a:pt x="701" y="1168"/>
                  </a:cubicBezTo>
                  <a:cubicBezTo>
                    <a:pt x="735" y="1101"/>
                    <a:pt x="768" y="1068"/>
                    <a:pt x="768" y="1001"/>
                  </a:cubicBezTo>
                  <a:cubicBezTo>
                    <a:pt x="801" y="934"/>
                    <a:pt x="801" y="901"/>
                    <a:pt x="801" y="834"/>
                  </a:cubicBezTo>
                  <a:cubicBezTo>
                    <a:pt x="801" y="834"/>
                    <a:pt x="801" y="801"/>
                    <a:pt x="801" y="801"/>
                  </a:cubicBezTo>
                  <a:lnTo>
                    <a:pt x="768" y="801"/>
                  </a:lnTo>
                  <a:lnTo>
                    <a:pt x="701" y="834"/>
                  </a:lnTo>
                  <a:cubicBezTo>
                    <a:pt x="701" y="834"/>
                    <a:pt x="701" y="834"/>
                    <a:pt x="701" y="868"/>
                  </a:cubicBezTo>
                  <a:cubicBezTo>
                    <a:pt x="668" y="868"/>
                    <a:pt x="668" y="901"/>
                    <a:pt x="668" y="934"/>
                  </a:cubicBezTo>
                  <a:cubicBezTo>
                    <a:pt x="634" y="1001"/>
                    <a:pt x="601" y="1068"/>
                    <a:pt x="568" y="1135"/>
                  </a:cubicBezTo>
                  <a:cubicBezTo>
                    <a:pt x="534" y="1201"/>
                    <a:pt x="468" y="1235"/>
                    <a:pt x="434" y="1268"/>
                  </a:cubicBezTo>
                  <a:cubicBezTo>
                    <a:pt x="401" y="1268"/>
                    <a:pt x="368" y="1301"/>
                    <a:pt x="334" y="1301"/>
                  </a:cubicBezTo>
                  <a:cubicBezTo>
                    <a:pt x="301" y="1301"/>
                    <a:pt x="301" y="1301"/>
                    <a:pt x="268" y="1268"/>
                  </a:cubicBezTo>
                  <a:cubicBezTo>
                    <a:pt x="234" y="1235"/>
                    <a:pt x="234" y="1201"/>
                    <a:pt x="201" y="1168"/>
                  </a:cubicBezTo>
                  <a:cubicBezTo>
                    <a:pt x="201" y="1135"/>
                    <a:pt x="167" y="1068"/>
                    <a:pt x="167" y="1034"/>
                  </a:cubicBezTo>
                  <a:cubicBezTo>
                    <a:pt x="167" y="968"/>
                    <a:pt x="167" y="901"/>
                    <a:pt x="167" y="834"/>
                  </a:cubicBezTo>
                  <a:cubicBezTo>
                    <a:pt x="167" y="768"/>
                    <a:pt x="201" y="701"/>
                    <a:pt x="201" y="634"/>
                  </a:cubicBezTo>
                  <a:cubicBezTo>
                    <a:pt x="234" y="567"/>
                    <a:pt x="234" y="534"/>
                    <a:pt x="268" y="467"/>
                  </a:cubicBezTo>
                  <a:cubicBezTo>
                    <a:pt x="301" y="434"/>
                    <a:pt x="301" y="401"/>
                    <a:pt x="334" y="367"/>
                  </a:cubicBezTo>
                  <a:cubicBezTo>
                    <a:pt x="368" y="334"/>
                    <a:pt x="401" y="301"/>
                    <a:pt x="434" y="301"/>
                  </a:cubicBezTo>
                  <a:cubicBezTo>
                    <a:pt x="468" y="267"/>
                    <a:pt x="534" y="267"/>
                    <a:pt x="568" y="267"/>
                  </a:cubicBezTo>
                  <a:cubicBezTo>
                    <a:pt x="601" y="267"/>
                    <a:pt x="634" y="334"/>
                    <a:pt x="668" y="367"/>
                  </a:cubicBezTo>
                  <a:cubicBezTo>
                    <a:pt x="701" y="401"/>
                    <a:pt x="668" y="401"/>
                    <a:pt x="701" y="401"/>
                  </a:cubicBezTo>
                  <a:lnTo>
                    <a:pt x="768" y="367"/>
                  </a:lnTo>
                  <a:cubicBezTo>
                    <a:pt x="801" y="367"/>
                    <a:pt x="801" y="334"/>
                    <a:pt x="801" y="334"/>
                  </a:cubicBezTo>
                  <a:cubicBezTo>
                    <a:pt x="801" y="334"/>
                    <a:pt x="801" y="301"/>
                    <a:pt x="801" y="267"/>
                  </a:cubicBezTo>
                  <a:cubicBezTo>
                    <a:pt x="801" y="234"/>
                    <a:pt x="801" y="201"/>
                    <a:pt x="768" y="167"/>
                  </a:cubicBezTo>
                  <a:cubicBezTo>
                    <a:pt x="768" y="134"/>
                    <a:pt x="735" y="100"/>
                    <a:pt x="701" y="67"/>
                  </a:cubicBezTo>
                  <a:cubicBezTo>
                    <a:pt x="668" y="34"/>
                    <a:pt x="634" y="34"/>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759;p54">
              <a:extLst>
                <a:ext uri="{FF2B5EF4-FFF2-40B4-BE49-F238E27FC236}">
                  <a16:creationId xmlns:a16="http://schemas.microsoft.com/office/drawing/2014/main" id="{8D2E2AF6-8519-4B12-B085-4BAF316F18C8}"/>
                </a:ext>
              </a:extLst>
            </p:cNvPr>
            <p:cNvSpPr/>
            <p:nvPr/>
          </p:nvSpPr>
          <p:spPr>
            <a:xfrm>
              <a:off x="3011500" y="3066800"/>
              <a:ext cx="20850" cy="38400"/>
            </a:xfrm>
            <a:custGeom>
              <a:avLst/>
              <a:gdLst/>
              <a:ahLst/>
              <a:cxnLst/>
              <a:rect l="l" t="t" r="r" b="b"/>
              <a:pathLst>
                <a:path w="834" h="1536" extrusionOk="0">
                  <a:moveTo>
                    <a:pt x="634" y="268"/>
                  </a:moveTo>
                  <a:cubicBezTo>
                    <a:pt x="634" y="301"/>
                    <a:pt x="667" y="334"/>
                    <a:pt x="667" y="368"/>
                  </a:cubicBezTo>
                  <a:cubicBezTo>
                    <a:pt x="667" y="401"/>
                    <a:pt x="667" y="468"/>
                    <a:pt x="667" y="501"/>
                  </a:cubicBezTo>
                  <a:lnTo>
                    <a:pt x="667" y="634"/>
                  </a:lnTo>
                  <a:lnTo>
                    <a:pt x="667" y="735"/>
                  </a:lnTo>
                  <a:cubicBezTo>
                    <a:pt x="667" y="801"/>
                    <a:pt x="667" y="835"/>
                    <a:pt x="667" y="901"/>
                  </a:cubicBezTo>
                  <a:cubicBezTo>
                    <a:pt x="634" y="968"/>
                    <a:pt x="634" y="1001"/>
                    <a:pt x="600" y="1068"/>
                  </a:cubicBezTo>
                  <a:cubicBezTo>
                    <a:pt x="600" y="1101"/>
                    <a:pt x="567" y="1135"/>
                    <a:pt x="534" y="1168"/>
                  </a:cubicBezTo>
                  <a:cubicBezTo>
                    <a:pt x="500" y="1202"/>
                    <a:pt x="467" y="1235"/>
                    <a:pt x="434" y="1268"/>
                  </a:cubicBezTo>
                  <a:cubicBezTo>
                    <a:pt x="400" y="1302"/>
                    <a:pt x="367" y="1302"/>
                    <a:pt x="334" y="1302"/>
                  </a:cubicBezTo>
                  <a:cubicBezTo>
                    <a:pt x="300" y="1302"/>
                    <a:pt x="267" y="1302"/>
                    <a:pt x="267" y="1268"/>
                  </a:cubicBezTo>
                  <a:cubicBezTo>
                    <a:pt x="234" y="1235"/>
                    <a:pt x="200" y="1202"/>
                    <a:pt x="200" y="1168"/>
                  </a:cubicBezTo>
                  <a:cubicBezTo>
                    <a:pt x="200" y="1135"/>
                    <a:pt x="200" y="1068"/>
                    <a:pt x="200" y="1035"/>
                  </a:cubicBezTo>
                  <a:cubicBezTo>
                    <a:pt x="200" y="1001"/>
                    <a:pt x="200" y="968"/>
                    <a:pt x="200" y="935"/>
                  </a:cubicBezTo>
                  <a:cubicBezTo>
                    <a:pt x="200" y="901"/>
                    <a:pt x="200" y="868"/>
                    <a:pt x="200" y="835"/>
                  </a:cubicBezTo>
                  <a:cubicBezTo>
                    <a:pt x="200" y="768"/>
                    <a:pt x="200" y="701"/>
                    <a:pt x="200" y="668"/>
                  </a:cubicBezTo>
                  <a:cubicBezTo>
                    <a:pt x="200" y="601"/>
                    <a:pt x="234" y="568"/>
                    <a:pt x="267" y="501"/>
                  </a:cubicBezTo>
                  <a:cubicBezTo>
                    <a:pt x="267" y="468"/>
                    <a:pt x="300" y="434"/>
                    <a:pt x="334" y="401"/>
                  </a:cubicBezTo>
                  <a:cubicBezTo>
                    <a:pt x="367" y="368"/>
                    <a:pt x="400" y="334"/>
                    <a:pt x="434" y="301"/>
                  </a:cubicBezTo>
                  <a:cubicBezTo>
                    <a:pt x="467" y="268"/>
                    <a:pt x="500" y="268"/>
                    <a:pt x="534" y="268"/>
                  </a:cubicBezTo>
                  <a:close/>
                  <a:moveTo>
                    <a:pt x="567" y="1"/>
                  </a:moveTo>
                  <a:cubicBezTo>
                    <a:pt x="534" y="1"/>
                    <a:pt x="467" y="34"/>
                    <a:pt x="434" y="67"/>
                  </a:cubicBezTo>
                  <a:cubicBezTo>
                    <a:pt x="367" y="101"/>
                    <a:pt x="300" y="134"/>
                    <a:pt x="267" y="201"/>
                  </a:cubicBezTo>
                  <a:cubicBezTo>
                    <a:pt x="200" y="234"/>
                    <a:pt x="167" y="301"/>
                    <a:pt x="133" y="368"/>
                  </a:cubicBezTo>
                  <a:cubicBezTo>
                    <a:pt x="100" y="468"/>
                    <a:pt x="67" y="534"/>
                    <a:pt x="33" y="601"/>
                  </a:cubicBezTo>
                  <a:cubicBezTo>
                    <a:pt x="33" y="701"/>
                    <a:pt x="0" y="801"/>
                    <a:pt x="0" y="868"/>
                  </a:cubicBezTo>
                  <a:lnTo>
                    <a:pt x="0" y="935"/>
                  </a:lnTo>
                  <a:cubicBezTo>
                    <a:pt x="0" y="968"/>
                    <a:pt x="0" y="968"/>
                    <a:pt x="0" y="1001"/>
                  </a:cubicBezTo>
                  <a:cubicBezTo>
                    <a:pt x="0" y="1035"/>
                    <a:pt x="0" y="1035"/>
                    <a:pt x="0" y="1068"/>
                  </a:cubicBezTo>
                  <a:lnTo>
                    <a:pt x="0" y="1135"/>
                  </a:lnTo>
                  <a:cubicBezTo>
                    <a:pt x="0" y="1202"/>
                    <a:pt x="33" y="1268"/>
                    <a:pt x="33" y="1335"/>
                  </a:cubicBezTo>
                  <a:cubicBezTo>
                    <a:pt x="67" y="1402"/>
                    <a:pt x="100" y="1435"/>
                    <a:pt x="133" y="1468"/>
                  </a:cubicBezTo>
                  <a:cubicBezTo>
                    <a:pt x="167" y="1502"/>
                    <a:pt x="200" y="1535"/>
                    <a:pt x="267" y="1535"/>
                  </a:cubicBezTo>
                  <a:cubicBezTo>
                    <a:pt x="300" y="1535"/>
                    <a:pt x="367" y="1502"/>
                    <a:pt x="434" y="1468"/>
                  </a:cubicBezTo>
                  <a:cubicBezTo>
                    <a:pt x="467" y="1435"/>
                    <a:pt x="534" y="1402"/>
                    <a:pt x="567" y="1335"/>
                  </a:cubicBezTo>
                  <a:cubicBezTo>
                    <a:pt x="634" y="1268"/>
                    <a:pt x="667" y="1202"/>
                    <a:pt x="701" y="1135"/>
                  </a:cubicBezTo>
                  <a:cubicBezTo>
                    <a:pt x="734" y="1068"/>
                    <a:pt x="767" y="1001"/>
                    <a:pt x="801" y="901"/>
                  </a:cubicBezTo>
                  <a:cubicBezTo>
                    <a:pt x="801" y="835"/>
                    <a:pt x="834" y="735"/>
                    <a:pt x="834" y="634"/>
                  </a:cubicBezTo>
                  <a:cubicBezTo>
                    <a:pt x="834" y="634"/>
                    <a:pt x="834" y="601"/>
                    <a:pt x="834" y="601"/>
                  </a:cubicBezTo>
                  <a:lnTo>
                    <a:pt x="834" y="468"/>
                  </a:lnTo>
                  <a:cubicBezTo>
                    <a:pt x="834" y="434"/>
                    <a:pt x="834" y="434"/>
                    <a:pt x="834" y="401"/>
                  </a:cubicBezTo>
                  <a:cubicBezTo>
                    <a:pt x="834" y="334"/>
                    <a:pt x="801" y="268"/>
                    <a:pt x="801" y="201"/>
                  </a:cubicBezTo>
                  <a:cubicBezTo>
                    <a:pt x="767" y="134"/>
                    <a:pt x="734" y="101"/>
                    <a:pt x="701" y="34"/>
                  </a:cubicBezTo>
                  <a:cubicBezTo>
                    <a:pt x="667" y="1"/>
                    <a:pt x="634" y="1"/>
                    <a:pt x="5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760;p54">
              <a:extLst>
                <a:ext uri="{FF2B5EF4-FFF2-40B4-BE49-F238E27FC236}">
                  <a16:creationId xmlns:a16="http://schemas.microsoft.com/office/drawing/2014/main" id="{6723EE39-21B8-44D3-A6C1-94A3858F2757}"/>
                </a:ext>
              </a:extLst>
            </p:cNvPr>
            <p:cNvSpPr/>
            <p:nvPr/>
          </p:nvSpPr>
          <p:spPr>
            <a:xfrm>
              <a:off x="3034850" y="3050125"/>
              <a:ext cx="20850" cy="40050"/>
            </a:xfrm>
            <a:custGeom>
              <a:avLst/>
              <a:gdLst/>
              <a:ahLst/>
              <a:cxnLst/>
              <a:rect l="l" t="t" r="r" b="b"/>
              <a:pathLst>
                <a:path w="834" h="1602" extrusionOk="0">
                  <a:moveTo>
                    <a:pt x="801" y="1"/>
                  </a:moveTo>
                  <a:lnTo>
                    <a:pt x="701" y="34"/>
                  </a:lnTo>
                  <a:cubicBezTo>
                    <a:pt x="701" y="34"/>
                    <a:pt x="701" y="34"/>
                    <a:pt x="667" y="67"/>
                  </a:cubicBezTo>
                  <a:cubicBezTo>
                    <a:pt x="667" y="67"/>
                    <a:pt x="667" y="101"/>
                    <a:pt x="667" y="134"/>
                  </a:cubicBezTo>
                  <a:lnTo>
                    <a:pt x="400" y="1235"/>
                  </a:lnTo>
                  <a:lnTo>
                    <a:pt x="167" y="434"/>
                  </a:lnTo>
                  <a:cubicBezTo>
                    <a:pt x="167" y="401"/>
                    <a:pt x="167" y="401"/>
                    <a:pt x="167" y="401"/>
                  </a:cubicBezTo>
                  <a:lnTo>
                    <a:pt x="100" y="401"/>
                  </a:lnTo>
                  <a:lnTo>
                    <a:pt x="33" y="434"/>
                  </a:lnTo>
                  <a:cubicBezTo>
                    <a:pt x="33" y="434"/>
                    <a:pt x="33" y="434"/>
                    <a:pt x="33" y="468"/>
                  </a:cubicBezTo>
                  <a:cubicBezTo>
                    <a:pt x="0" y="468"/>
                    <a:pt x="0" y="501"/>
                    <a:pt x="33" y="534"/>
                  </a:cubicBezTo>
                  <a:lnTo>
                    <a:pt x="367" y="1568"/>
                  </a:lnTo>
                  <a:cubicBezTo>
                    <a:pt x="367" y="1568"/>
                    <a:pt x="367" y="1568"/>
                    <a:pt x="367" y="1602"/>
                  </a:cubicBezTo>
                  <a:lnTo>
                    <a:pt x="400" y="1602"/>
                  </a:lnTo>
                  <a:lnTo>
                    <a:pt x="434" y="1535"/>
                  </a:lnTo>
                  <a:cubicBezTo>
                    <a:pt x="467" y="1535"/>
                    <a:pt x="467" y="1502"/>
                    <a:pt x="467" y="1502"/>
                  </a:cubicBezTo>
                  <a:cubicBezTo>
                    <a:pt x="467" y="1468"/>
                    <a:pt x="467" y="1468"/>
                    <a:pt x="467" y="1435"/>
                  </a:cubicBezTo>
                  <a:lnTo>
                    <a:pt x="801" y="34"/>
                  </a:lnTo>
                  <a:cubicBezTo>
                    <a:pt x="801" y="1"/>
                    <a:pt x="834" y="1"/>
                    <a:pt x="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761;p54">
              <a:extLst>
                <a:ext uri="{FF2B5EF4-FFF2-40B4-BE49-F238E27FC236}">
                  <a16:creationId xmlns:a16="http://schemas.microsoft.com/office/drawing/2014/main" id="{3A4095E2-2210-4B18-87D4-5F26AB514E02}"/>
                </a:ext>
              </a:extLst>
            </p:cNvPr>
            <p:cNvSpPr/>
            <p:nvPr/>
          </p:nvSpPr>
          <p:spPr>
            <a:xfrm>
              <a:off x="3059025" y="3040125"/>
              <a:ext cx="20025" cy="37550"/>
            </a:xfrm>
            <a:custGeom>
              <a:avLst/>
              <a:gdLst/>
              <a:ahLst/>
              <a:cxnLst/>
              <a:rect l="l" t="t" r="r" b="b"/>
              <a:pathLst>
                <a:path w="801" h="1502" extrusionOk="0">
                  <a:moveTo>
                    <a:pt x="472" y="242"/>
                  </a:moveTo>
                  <a:cubicBezTo>
                    <a:pt x="501" y="242"/>
                    <a:pt x="534" y="250"/>
                    <a:pt x="567" y="267"/>
                  </a:cubicBezTo>
                  <a:cubicBezTo>
                    <a:pt x="601" y="334"/>
                    <a:pt x="634" y="401"/>
                    <a:pt x="634" y="501"/>
                  </a:cubicBezTo>
                  <a:lnTo>
                    <a:pt x="134" y="767"/>
                  </a:lnTo>
                  <a:cubicBezTo>
                    <a:pt x="134" y="701"/>
                    <a:pt x="167" y="667"/>
                    <a:pt x="167" y="601"/>
                  </a:cubicBezTo>
                  <a:cubicBezTo>
                    <a:pt x="167" y="567"/>
                    <a:pt x="201" y="501"/>
                    <a:pt x="234" y="467"/>
                  </a:cubicBezTo>
                  <a:cubicBezTo>
                    <a:pt x="234" y="434"/>
                    <a:pt x="267" y="367"/>
                    <a:pt x="301" y="334"/>
                  </a:cubicBezTo>
                  <a:cubicBezTo>
                    <a:pt x="334" y="300"/>
                    <a:pt x="334" y="300"/>
                    <a:pt x="401" y="267"/>
                  </a:cubicBezTo>
                  <a:cubicBezTo>
                    <a:pt x="417" y="250"/>
                    <a:pt x="442" y="242"/>
                    <a:pt x="472" y="242"/>
                  </a:cubicBezTo>
                  <a:close/>
                  <a:moveTo>
                    <a:pt x="567" y="0"/>
                  </a:moveTo>
                  <a:cubicBezTo>
                    <a:pt x="501" y="0"/>
                    <a:pt x="434" y="0"/>
                    <a:pt x="401" y="34"/>
                  </a:cubicBezTo>
                  <a:cubicBezTo>
                    <a:pt x="334" y="67"/>
                    <a:pt x="267" y="134"/>
                    <a:pt x="234" y="167"/>
                  </a:cubicBezTo>
                  <a:cubicBezTo>
                    <a:pt x="167" y="234"/>
                    <a:pt x="134" y="300"/>
                    <a:pt x="100" y="367"/>
                  </a:cubicBezTo>
                  <a:cubicBezTo>
                    <a:pt x="67" y="434"/>
                    <a:pt x="34" y="501"/>
                    <a:pt x="34" y="601"/>
                  </a:cubicBezTo>
                  <a:cubicBezTo>
                    <a:pt x="0" y="667"/>
                    <a:pt x="0" y="767"/>
                    <a:pt x="0" y="834"/>
                  </a:cubicBezTo>
                  <a:cubicBezTo>
                    <a:pt x="0" y="934"/>
                    <a:pt x="0" y="1001"/>
                    <a:pt x="0" y="1068"/>
                  </a:cubicBezTo>
                  <a:cubicBezTo>
                    <a:pt x="0" y="1134"/>
                    <a:pt x="0" y="1234"/>
                    <a:pt x="34" y="1301"/>
                  </a:cubicBezTo>
                  <a:cubicBezTo>
                    <a:pt x="34" y="1335"/>
                    <a:pt x="67" y="1401"/>
                    <a:pt x="134" y="1435"/>
                  </a:cubicBezTo>
                  <a:cubicBezTo>
                    <a:pt x="134" y="1468"/>
                    <a:pt x="201" y="1501"/>
                    <a:pt x="234" y="1501"/>
                  </a:cubicBezTo>
                  <a:cubicBezTo>
                    <a:pt x="301" y="1501"/>
                    <a:pt x="334" y="1468"/>
                    <a:pt x="401" y="1468"/>
                  </a:cubicBezTo>
                  <a:cubicBezTo>
                    <a:pt x="434" y="1435"/>
                    <a:pt x="501" y="1368"/>
                    <a:pt x="567" y="1335"/>
                  </a:cubicBezTo>
                  <a:cubicBezTo>
                    <a:pt x="601" y="1268"/>
                    <a:pt x="634" y="1234"/>
                    <a:pt x="668" y="1168"/>
                  </a:cubicBezTo>
                  <a:cubicBezTo>
                    <a:pt x="701" y="1134"/>
                    <a:pt x="701" y="1101"/>
                    <a:pt x="734" y="1034"/>
                  </a:cubicBezTo>
                  <a:cubicBezTo>
                    <a:pt x="734" y="1001"/>
                    <a:pt x="768" y="968"/>
                    <a:pt x="768" y="901"/>
                  </a:cubicBezTo>
                  <a:cubicBezTo>
                    <a:pt x="768" y="901"/>
                    <a:pt x="768" y="868"/>
                    <a:pt x="768" y="868"/>
                  </a:cubicBezTo>
                  <a:lnTo>
                    <a:pt x="734" y="868"/>
                  </a:lnTo>
                  <a:lnTo>
                    <a:pt x="668" y="901"/>
                  </a:lnTo>
                  <a:lnTo>
                    <a:pt x="634" y="934"/>
                  </a:lnTo>
                  <a:lnTo>
                    <a:pt x="634" y="968"/>
                  </a:lnTo>
                  <a:cubicBezTo>
                    <a:pt x="601" y="1001"/>
                    <a:pt x="567" y="1068"/>
                    <a:pt x="534" y="1101"/>
                  </a:cubicBezTo>
                  <a:cubicBezTo>
                    <a:pt x="501" y="1168"/>
                    <a:pt x="467" y="1201"/>
                    <a:pt x="401" y="1234"/>
                  </a:cubicBezTo>
                  <a:cubicBezTo>
                    <a:pt x="384" y="1251"/>
                    <a:pt x="351" y="1259"/>
                    <a:pt x="317" y="1259"/>
                  </a:cubicBezTo>
                  <a:cubicBezTo>
                    <a:pt x="284" y="1259"/>
                    <a:pt x="251" y="1251"/>
                    <a:pt x="234" y="1234"/>
                  </a:cubicBezTo>
                  <a:cubicBezTo>
                    <a:pt x="167" y="1168"/>
                    <a:pt x="167" y="1068"/>
                    <a:pt x="167" y="1001"/>
                  </a:cubicBezTo>
                  <a:lnTo>
                    <a:pt x="768" y="634"/>
                  </a:lnTo>
                  <a:cubicBezTo>
                    <a:pt x="768" y="634"/>
                    <a:pt x="768" y="634"/>
                    <a:pt x="801" y="601"/>
                  </a:cubicBezTo>
                  <a:cubicBezTo>
                    <a:pt x="801" y="601"/>
                    <a:pt x="801" y="567"/>
                    <a:pt x="801" y="534"/>
                  </a:cubicBezTo>
                  <a:lnTo>
                    <a:pt x="801" y="467"/>
                  </a:lnTo>
                  <a:cubicBezTo>
                    <a:pt x="768" y="401"/>
                    <a:pt x="768" y="300"/>
                    <a:pt x="768" y="200"/>
                  </a:cubicBezTo>
                  <a:cubicBezTo>
                    <a:pt x="734" y="167"/>
                    <a:pt x="701" y="100"/>
                    <a:pt x="668" y="34"/>
                  </a:cubicBezTo>
                  <a:cubicBezTo>
                    <a:pt x="634" y="0"/>
                    <a:pt x="601" y="0"/>
                    <a:pt x="5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762;p54">
              <a:extLst>
                <a:ext uri="{FF2B5EF4-FFF2-40B4-BE49-F238E27FC236}">
                  <a16:creationId xmlns:a16="http://schemas.microsoft.com/office/drawing/2014/main" id="{00C23EA3-9BA0-44A0-AF42-96E530FA1346}"/>
                </a:ext>
              </a:extLst>
            </p:cNvPr>
            <p:cNvSpPr/>
            <p:nvPr/>
          </p:nvSpPr>
          <p:spPr>
            <a:xfrm>
              <a:off x="3084050" y="3026150"/>
              <a:ext cx="11700" cy="40675"/>
            </a:xfrm>
            <a:custGeom>
              <a:avLst/>
              <a:gdLst/>
              <a:ahLst/>
              <a:cxnLst/>
              <a:rect l="l" t="t" r="r" b="b"/>
              <a:pathLst>
                <a:path w="468" h="1627" extrusionOk="0">
                  <a:moveTo>
                    <a:pt x="463" y="0"/>
                  </a:moveTo>
                  <a:cubicBezTo>
                    <a:pt x="459" y="0"/>
                    <a:pt x="450" y="9"/>
                    <a:pt x="434" y="26"/>
                  </a:cubicBezTo>
                  <a:lnTo>
                    <a:pt x="367" y="26"/>
                  </a:lnTo>
                  <a:cubicBezTo>
                    <a:pt x="300" y="59"/>
                    <a:pt x="267" y="92"/>
                    <a:pt x="234" y="159"/>
                  </a:cubicBezTo>
                  <a:cubicBezTo>
                    <a:pt x="200" y="192"/>
                    <a:pt x="167" y="259"/>
                    <a:pt x="134" y="326"/>
                  </a:cubicBezTo>
                  <a:lnTo>
                    <a:pt x="134" y="226"/>
                  </a:lnTo>
                  <a:cubicBezTo>
                    <a:pt x="167" y="226"/>
                    <a:pt x="167" y="192"/>
                    <a:pt x="134" y="192"/>
                  </a:cubicBezTo>
                  <a:lnTo>
                    <a:pt x="67" y="226"/>
                  </a:lnTo>
                  <a:cubicBezTo>
                    <a:pt x="33" y="226"/>
                    <a:pt x="33" y="259"/>
                    <a:pt x="33" y="259"/>
                  </a:cubicBezTo>
                  <a:cubicBezTo>
                    <a:pt x="0" y="292"/>
                    <a:pt x="0" y="292"/>
                    <a:pt x="33" y="326"/>
                  </a:cubicBezTo>
                  <a:lnTo>
                    <a:pt x="33" y="1560"/>
                  </a:lnTo>
                  <a:cubicBezTo>
                    <a:pt x="0" y="1593"/>
                    <a:pt x="0" y="1593"/>
                    <a:pt x="33" y="1627"/>
                  </a:cubicBezTo>
                  <a:lnTo>
                    <a:pt x="67" y="1627"/>
                  </a:lnTo>
                  <a:lnTo>
                    <a:pt x="134" y="1593"/>
                  </a:lnTo>
                  <a:cubicBezTo>
                    <a:pt x="134" y="1560"/>
                    <a:pt x="134" y="1560"/>
                    <a:pt x="134" y="1527"/>
                  </a:cubicBezTo>
                  <a:cubicBezTo>
                    <a:pt x="167" y="1527"/>
                    <a:pt x="167" y="1493"/>
                    <a:pt x="134" y="1493"/>
                  </a:cubicBezTo>
                  <a:lnTo>
                    <a:pt x="134" y="726"/>
                  </a:lnTo>
                  <a:cubicBezTo>
                    <a:pt x="134" y="559"/>
                    <a:pt x="200" y="392"/>
                    <a:pt x="334" y="292"/>
                  </a:cubicBezTo>
                  <a:lnTo>
                    <a:pt x="434" y="226"/>
                  </a:lnTo>
                  <a:cubicBezTo>
                    <a:pt x="467" y="226"/>
                    <a:pt x="467" y="226"/>
                    <a:pt x="467" y="192"/>
                  </a:cubicBezTo>
                  <a:cubicBezTo>
                    <a:pt x="467" y="192"/>
                    <a:pt x="467" y="159"/>
                    <a:pt x="467" y="159"/>
                  </a:cubicBezTo>
                  <a:lnTo>
                    <a:pt x="467" y="59"/>
                  </a:lnTo>
                  <a:cubicBezTo>
                    <a:pt x="467" y="26"/>
                    <a:pt x="467" y="26"/>
                    <a:pt x="467" y="26"/>
                  </a:cubicBezTo>
                  <a:cubicBezTo>
                    <a:pt x="467" y="9"/>
                    <a:pt x="467" y="0"/>
                    <a:pt x="46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763;p54">
              <a:extLst>
                <a:ext uri="{FF2B5EF4-FFF2-40B4-BE49-F238E27FC236}">
                  <a16:creationId xmlns:a16="http://schemas.microsoft.com/office/drawing/2014/main" id="{C5A5DE18-0D76-40E7-A80D-DB53CCB4B636}"/>
                </a:ext>
              </a:extLst>
            </p:cNvPr>
            <p:cNvSpPr/>
            <p:nvPr/>
          </p:nvSpPr>
          <p:spPr>
            <a:xfrm>
              <a:off x="2926425" y="3409550"/>
              <a:ext cx="24200" cy="50900"/>
            </a:xfrm>
            <a:custGeom>
              <a:avLst/>
              <a:gdLst/>
              <a:ahLst/>
              <a:cxnLst/>
              <a:rect l="l" t="t" r="r" b="b"/>
              <a:pathLst>
                <a:path w="968" h="2036" extrusionOk="0">
                  <a:moveTo>
                    <a:pt x="701" y="0"/>
                  </a:moveTo>
                  <a:cubicBezTo>
                    <a:pt x="634" y="0"/>
                    <a:pt x="534" y="34"/>
                    <a:pt x="468" y="67"/>
                  </a:cubicBezTo>
                  <a:cubicBezTo>
                    <a:pt x="401" y="101"/>
                    <a:pt x="334" y="167"/>
                    <a:pt x="267" y="234"/>
                  </a:cubicBezTo>
                  <a:cubicBezTo>
                    <a:pt x="234" y="301"/>
                    <a:pt x="167" y="367"/>
                    <a:pt x="134" y="467"/>
                  </a:cubicBezTo>
                  <a:cubicBezTo>
                    <a:pt x="101" y="568"/>
                    <a:pt x="67" y="668"/>
                    <a:pt x="34" y="734"/>
                  </a:cubicBezTo>
                  <a:cubicBezTo>
                    <a:pt x="1" y="868"/>
                    <a:pt x="1" y="968"/>
                    <a:pt x="1" y="1068"/>
                  </a:cubicBezTo>
                  <a:lnTo>
                    <a:pt x="1" y="1535"/>
                  </a:lnTo>
                  <a:cubicBezTo>
                    <a:pt x="1" y="1602"/>
                    <a:pt x="1" y="1702"/>
                    <a:pt x="34" y="1802"/>
                  </a:cubicBezTo>
                  <a:cubicBezTo>
                    <a:pt x="34" y="1868"/>
                    <a:pt x="67" y="1902"/>
                    <a:pt x="134" y="1969"/>
                  </a:cubicBezTo>
                  <a:cubicBezTo>
                    <a:pt x="167" y="2002"/>
                    <a:pt x="234" y="2035"/>
                    <a:pt x="267" y="2035"/>
                  </a:cubicBezTo>
                  <a:cubicBezTo>
                    <a:pt x="368" y="2035"/>
                    <a:pt x="434" y="2002"/>
                    <a:pt x="468" y="1969"/>
                  </a:cubicBezTo>
                  <a:cubicBezTo>
                    <a:pt x="568" y="1902"/>
                    <a:pt x="634" y="1868"/>
                    <a:pt x="701" y="1768"/>
                  </a:cubicBezTo>
                  <a:cubicBezTo>
                    <a:pt x="768" y="1702"/>
                    <a:pt x="801" y="1635"/>
                    <a:pt x="835" y="1535"/>
                  </a:cubicBezTo>
                  <a:cubicBezTo>
                    <a:pt x="868" y="1468"/>
                    <a:pt x="901" y="1368"/>
                    <a:pt x="935" y="1301"/>
                  </a:cubicBezTo>
                  <a:cubicBezTo>
                    <a:pt x="935" y="1235"/>
                    <a:pt x="968" y="1168"/>
                    <a:pt x="968" y="1101"/>
                  </a:cubicBezTo>
                  <a:cubicBezTo>
                    <a:pt x="968" y="1068"/>
                    <a:pt x="968" y="1068"/>
                    <a:pt x="968" y="1068"/>
                  </a:cubicBezTo>
                  <a:lnTo>
                    <a:pt x="935" y="1068"/>
                  </a:lnTo>
                  <a:lnTo>
                    <a:pt x="868" y="1101"/>
                  </a:lnTo>
                  <a:cubicBezTo>
                    <a:pt x="835" y="1101"/>
                    <a:pt x="835" y="1135"/>
                    <a:pt x="835" y="1135"/>
                  </a:cubicBezTo>
                  <a:cubicBezTo>
                    <a:pt x="835" y="1168"/>
                    <a:pt x="835" y="1168"/>
                    <a:pt x="835" y="1201"/>
                  </a:cubicBezTo>
                  <a:cubicBezTo>
                    <a:pt x="835" y="1235"/>
                    <a:pt x="801" y="1301"/>
                    <a:pt x="801" y="1335"/>
                  </a:cubicBezTo>
                  <a:cubicBezTo>
                    <a:pt x="768" y="1401"/>
                    <a:pt x="768" y="1435"/>
                    <a:pt x="734" y="1468"/>
                  </a:cubicBezTo>
                  <a:cubicBezTo>
                    <a:pt x="701" y="1535"/>
                    <a:pt x="668" y="1568"/>
                    <a:pt x="634" y="1635"/>
                  </a:cubicBezTo>
                  <a:cubicBezTo>
                    <a:pt x="601" y="1668"/>
                    <a:pt x="568" y="1702"/>
                    <a:pt x="501" y="1735"/>
                  </a:cubicBezTo>
                  <a:cubicBezTo>
                    <a:pt x="451" y="1768"/>
                    <a:pt x="409" y="1785"/>
                    <a:pt x="372" y="1785"/>
                  </a:cubicBezTo>
                  <a:cubicBezTo>
                    <a:pt x="334" y="1785"/>
                    <a:pt x="301" y="1768"/>
                    <a:pt x="267" y="1735"/>
                  </a:cubicBezTo>
                  <a:cubicBezTo>
                    <a:pt x="201" y="1635"/>
                    <a:pt x="167" y="1535"/>
                    <a:pt x="201" y="1435"/>
                  </a:cubicBezTo>
                  <a:lnTo>
                    <a:pt x="201" y="968"/>
                  </a:lnTo>
                  <a:cubicBezTo>
                    <a:pt x="201" y="834"/>
                    <a:pt x="201" y="701"/>
                    <a:pt x="267" y="568"/>
                  </a:cubicBezTo>
                  <a:cubicBezTo>
                    <a:pt x="334" y="467"/>
                    <a:pt x="401" y="367"/>
                    <a:pt x="501" y="301"/>
                  </a:cubicBezTo>
                  <a:cubicBezTo>
                    <a:pt x="534" y="267"/>
                    <a:pt x="601" y="234"/>
                    <a:pt x="634" y="234"/>
                  </a:cubicBezTo>
                  <a:cubicBezTo>
                    <a:pt x="668" y="234"/>
                    <a:pt x="701" y="267"/>
                    <a:pt x="734" y="267"/>
                  </a:cubicBezTo>
                  <a:cubicBezTo>
                    <a:pt x="768" y="301"/>
                    <a:pt x="801" y="334"/>
                    <a:pt x="801" y="367"/>
                  </a:cubicBezTo>
                  <a:cubicBezTo>
                    <a:pt x="801" y="401"/>
                    <a:pt x="835" y="434"/>
                    <a:pt x="835" y="467"/>
                  </a:cubicBezTo>
                  <a:lnTo>
                    <a:pt x="835" y="501"/>
                  </a:lnTo>
                  <a:lnTo>
                    <a:pt x="868" y="501"/>
                  </a:lnTo>
                  <a:lnTo>
                    <a:pt x="935" y="467"/>
                  </a:lnTo>
                  <a:cubicBezTo>
                    <a:pt x="935" y="467"/>
                    <a:pt x="968" y="434"/>
                    <a:pt x="968" y="434"/>
                  </a:cubicBezTo>
                  <a:cubicBezTo>
                    <a:pt x="968" y="401"/>
                    <a:pt x="968" y="401"/>
                    <a:pt x="968" y="367"/>
                  </a:cubicBezTo>
                  <a:cubicBezTo>
                    <a:pt x="968" y="334"/>
                    <a:pt x="935" y="267"/>
                    <a:pt x="935" y="201"/>
                  </a:cubicBezTo>
                  <a:cubicBezTo>
                    <a:pt x="901" y="167"/>
                    <a:pt x="868" y="101"/>
                    <a:pt x="835" y="67"/>
                  </a:cubicBezTo>
                  <a:cubicBezTo>
                    <a:pt x="801" y="34"/>
                    <a:pt x="768" y="0"/>
                    <a:pt x="7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764;p54">
              <a:extLst>
                <a:ext uri="{FF2B5EF4-FFF2-40B4-BE49-F238E27FC236}">
                  <a16:creationId xmlns:a16="http://schemas.microsoft.com/office/drawing/2014/main" id="{368A9C68-9A9E-44FC-969A-DC99C978BF8B}"/>
                </a:ext>
              </a:extLst>
            </p:cNvPr>
            <p:cNvSpPr/>
            <p:nvPr/>
          </p:nvSpPr>
          <p:spPr>
            <a:xfrm>
              <a:off x="2954775" y="3406225"/>
              <a:ext cx="20875" cy="38375"/>
            </a:xfrm>
            <a:custGeom>
              <a:avLst/>
              <a:gdLst/>
              <a:ahLst/>
              <a:cxnLst/>
              <a:rect l="l" t="t" r="r" b="b"/>
              <a:pathLst>
                <a:path w="835" h="1535" extrusionOk="0">
                  <a:moveTo>
                    <a:pt x="534" y="267"/>
                  </a:moveTo>
                  <a:cubicBezTo>
                    <a:pt x="534" y="267"/>
                    <a:pt x="568" y="267"/>
                    <a:pt x="601" y="300"/>
                  </a:cubicBezTo>
                  <a:cubicBezTo>
                    <a:pt x="601" y="334"/>
                    <a:pt x="635" y="367"/>
                    <a:pt x="635" y="400"/>
                  </a:cubicBezTo>
                  <a:cubicBezTo>
                    <a:pt x="668" y="434"/>
                    <a:pt x="668" y="467"/>
                    <a:pt x="668" y="534"/>
                  </a:cubicBezTo>
                  <a:cubicBezTo>
                    <a:pt x="668" y="567"/>
                    <a:pt x="668" y="600"/>
                    <a:pt x="668" y="634"/>
                  </a:cubicBezTo>
                  <a:cubicBezTo>
                    <a:pt x="668" y="667"/>
                    <a:pt x="668" y="701"/>
                    <a:pt x="668" y="734"/>
                  </a:cubicBezTo>
                  <a:cubicBezTo>
                    <a:pt x="668" y="801"/>
                    <a:pt x="668" y="867"/>
                    <a:pt x="635" y="901"/>
                  </a:cubicBezTo>
                  <a:cubicBezTo>
                    <a:pt x="635" y="967"/>
                    <a:pt x="601" y="1001"/>
                    <a:pt x="601" y="1067"/>
                  </a:cubicBezTo>
                  <a:cubicBezTo>
                    <a:pt x="568" y="1101"/>
                    <a:pt x="534" y="1134"/>
                    <a:pt x="534" y="1168"/>
                  </a:cubicBezTo>
                  <a:cubicBezTo>
                    <a:pt x="501" y="1201"/>
                    <a:pt x="468" y="1234"/>
                    <a:pt x="401" y="1268"/>
                  </a:cubicBezTo>
                  <a:cubicBezTo>
                    <a:pt x="368" y="1301"/>
                    <a:pt x="334" y="1301"/>
                    <a:pt x="301" y="1301"/>
                  </a:cubicBezTo>
                  <a:cubicBezTo>
                    <a:pt x="268" y="1301"/>
                    <a:pt x="268" y="1301"/>
                    <a:pt x="234" y="1268"/>
                  </a:cubicBezTo>
                  <a:cubicBezTo>
                    <a:pt x="201" y="1234"/>
                    <a:pt x="201" y="1201"/>
                    <a:pt x="168" y="1168"/>
                  </a:cubicBezTo>
                  <a:cubicBezTo>
                    <a:pt x="168" y="1134"/>
                    <a:pt x="168" y="1067"/>
                    <a:pt x="168" y="1034"/>
                  </a:cubicBezTo>
                  <a:cubicBezTo>
                    <a:pt x="168" y="1001"/>
                    <a:pt x="168" y="967"/>
                    <a:pt x="168" y="934"/>
                  </a:cubicBezTo>
                  <a:cubicBezTo>
                    <a:pt x="168" y="901"/>
                    <a:pt x="168" y="867"/>
                    <a:pt x="168" y="801"/>
                  </a:cubicBezTo>
                  <a:cubicBezTo>
                    <a:pt x="168" y="767"/>
                    <a:pt x="168" y="701"/>
                    <a:pt x="168" y="667"/>
                  </a:cubicBezTo>
                  <a:cubicBezTo>
                    <a:pt x="201" y="600"/>
                    <a:pt x="201" y="567"/>
                    <a:pt x="234" y="500"/>
                  </a:cubicBezTo>
                  <a:cubicBezTo>
                    <a:pt x="268" y="467"/>
                    <a:pt x="268" y="434"/>
                    <a:pt x="301" y="400"/>
                  </a:cubicBezTo>
                  <a:cubicBezTo>
                    <a:pt x="334" y="334"/>
                    <a:pt x="368" y="300"/>
                    <a:pt x="401" y="300"/>
                  </a:cubicBezTo>
                  <a:cubicBezTo>
                    <a:pt x="434" y="267"/>
                    <a:pt x="468" y="267"/>
                    <a:pt x="534" y="267"/>
                  </a:cubicBezTo>
                  <a:close/>
                  <a:moveTo>
                    <a:pt x="568" y="0"/>
                  </a:moveTo>
                  <a:cubicBezTo>
                    <a:pt x="534" y="0"/>
                    <a:pt x="468" y="33"/>
                    <a:pt x="401" y="67"/>
                  </a:cubicBezTo>
                  <a:cubicBezTo>
                    <a:pt x="334" y="100"/>
                    <a:pt x="301" y="133"/>
                    <a:pt x="234" y="200"/>
                  </a:cubicBezTo>
                  <a:cubicBezTo>
                    <a:pt x="201" y="267"/>
                    <a:pt x="168" y="334"/>
                    <a:pt x="134" y="400"/>
                  </a:cubicBezTo>
                  <a:cubicBezTo>
                    <a:pt x="101" y="467"/>
                    <a:pt x="67" y="534"/>
                    <a:pt x="34" y="634"/>
                  </a:cubicBezTo>
                  <a:cubicBezTo>
                    <a:pt x="34" y="701"/>
                    <a:pt x="1" y="801"/>
                    <a:pt x="1" y="901"/>
                  </a:cubicBezTo>
                  <a:lnTo>
                    <a:pt x="1" y="1134"/>
                  </a:lnTo>
                  <a:cubicBezTo>
                    <a:pt x="1" y="1201"/>
                    <a:pt x="34" y="1301"/>
                    <a:pt x="34" y="1368"/>
                  </a:cubicBezTo>
                  <a:cubicBezTo>
                    <a:pt x="67" y="1401"/>
                    <a:pt x="101" y="1468"/>
                    <a:pt x="134" y="1501"/>
                  </a:cubicBezTo>
                  <a:cubicBezTo>
                    <a:pt x="168" y="1534"/>
                    <a:pt x="201" y="1534"/>
                    <a:pt x="234" y="1534"/>
                  </a:cubicBezTo>
                  <a:cubicBezTo>
                    <a:pt x="301" y="1534"/>
                    <a:pt x="368" y="1534"/>
                    <a:pt x="401" y="1501"/>
                  </a:cubicBezTo>
                  <a:cubicBezTo>
                    <a:pt x="468" y="1468"/>
                    <a:pt x="534" y="1401"/>
                    <a:pt x="568" y="1368"/>
                  </a:cubicBezTo>
                  <a:cubicBezTo>
                    <a:pt x="635" y="1301"/>
                    <a:pt x="668" y="1234"/>
                    <a:pt x="701" y="1168"/>
                  </a:cubicBezTo>
                  <a:cubicBezTo>
                    <a:pt x="735" y="1101"/>
                    <a:pt x="768" y="1001"/>
                    <a:pt x="768" y="934"/>
                  </a:cubicBezTo>
                  <a:cubicBezTo>
                    <a:pt x="801" y="834"/>
                    <a:pt x="801" y="767"/>
                    <a:pt x="835" y="667"/>
                  </a:cubicBezTo>
                  <a:lnTo>
                    <a:pt x="835" y="434"/>
                  </a:lnTo>
                  <a:cubicBezTo>
                    <a:pt x="801" y="334"/>
                    <a:pt x="801" y="267"/>
                    <a:pt x="801" y="200"/>
                  </a:cubicBezTo>
                  <a:cubicBezTo>
                    <a:pt x="768" y="167"/>
                    <a:pt x="735" y="100"/>
                    <a:pt x="701" y="67"/>
                  </a:cubicBezTo>
                  <a:cubicBezTo>
                    <a:pt x="668" y="33"/>
                    <a:pt x="635" y="0"/>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765;p54">
              <a:extLst>
                <a:ext uri="{FF2B5EF4-FFF2-40B4-BE49-F238E27FC236}">
                  <a16:creationId xmlns:a16="http://schemas.microsoft.com/office/drawing/2014/main" id="{E7125033-6CCA-48B5-894D-DF9AE98334EB}"/>
                </a:ext>
              </a:extLst>
            </p:cNvPr>
            <p:cNvSpPr/>
            <p:nvPr/>
          </p:nvSpPr>
          <p:spPr>
            <a:xfrm>
              <a:off x="2978125" y="3389525"/>
              <a:ext cx="20050" cy="40075"/>
            </a:xfrm>
            <a:custGeom>
              <a:avLst/>
              <a:gdLst/>
              <a:ahLst/>
              <a:cxnLst/>
              <a:rect l="l" t="t" r="r" b="b"/>
              <a:pathLst>
                <a:path w="802" h="1603" extrusionOk="0">
                  <a:moveTo>
                    <a:pt x="768" y="1"/>
                  </a:moveTo>
                  <a:lnTo>
                    <a:pt x="701" y="68"/>
                  </a:lnTo>
                  <a:cubicBezTo>
                    <a:pt x="701" y="68"/>
                    <a:pt x="701" y="68"/>
                    <a:pt x="668" y="101"/>
                  </a:cubicBezTo>
                  <a:cubicBezTo>
                    <a:pt x="668" y="101"/>
                    <a:pt x="668" y="134"/>
                    <a:pt x="668" y="134"/>
                  </a:cubicBezTo>
                  <a:lnTo>
                    <a:pt x="401" y="1268"/>
                  </a:lnTo>
                  <a:lnTo>
                    <a:pt x="134" y="468"/>
                  </a:lnTo>
                  <a:cubicBezTo>
                    <a:pt x="134" y="435"/>
                    <a:pt x="134" y="435"/>
                    <a:pt x="134" y="435"/>
                  </a:cubicBezTo>
                  <a:lnTo>
                    <a:pt x="101" y="435"/>
                  </a:lnTo>
                  <a:lnTo>
                    <a:pt x="34" y="468"/>
                  </a:lnTo>
                  <a:cubicBezTo>
                    <a:pt x="34" y="468"/>
                    <a:pt x="34" y="468"/>
                    <a:pt x="1" y="501"/>
                  </a:cubicBezTo>
                  <a:cubicBezTo>
                    <a:pt x="1" y="501"/>
                    <a:pt x="1" y="535"/>
                    <a:pt x="1" y="535"/>
                  </a:cubicBezTo>
                  <a:lnTo>
                    <a:pt x="368" y="1569"/>
                  </a:lnTo>
                  <a:cubicBezTo>
                    <a:pt x="368" y="1602"/>
                    <a:pt x="368" y="1602"/>
                    <a:pt x="368" y="1602"/>
                  </a:cubicBezTo>
                  <a:lnTo>
                    <a:pt x="401" y="1602"/>
                  </a:lnTo>
                  <a:lnTo>
                    <a:pt x="434" y="1569"/>
                  </a:lnTo>
                  <a:cubicBezTo>
                    <a:pt x="468" y="1569"/>
                    <a:pt x="468" y="1535"/>
                    <a:pt x="468" y="1535"/>
                  </a:cubicBezTo>
                  <a:cubicBezTo>
                    <a:pt x="468" y="1502"/>
                    <a:pt x="468" y="1502"/>
                    <a:pt x="468" y="1469"/>
                  </a:cubicBezTo>
                  <a:lnTo>
                    <a:pt x="801" y="68"/>
                  </a:lnTo>
                  <a:lnTo>
                    <a:pt x="80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766;p54">
              <a:extLst>
                <a:ext uri="{FF2B5EF4-FFF2-40B4-BE49-F238E27FC236}">
                  <a16:creationId xmlns:a16="http://schemas.microsoft.com/office/drawing/2014/main" id="{72B3F84F-F62B-4925-9CFC-52BC54B38FBB}"/>
                </a:ext>
              </a:extLst>
            </p:cNvPr>
            <p:cNvSpPr/>
            <p:nvPr/>
          </p:nvSpPr>
          <p:spPr>
            <a:xfrm>
              <a:off x="3002325" y="3379525"/>
              <a:ext cx="20025" cy="37550"/>
            </a:xfrm>
            <a:custGeom>
              <a:avLst/>
              <a:gdLst/>
              <a:ahLst/>
              <a:cxnLst/>
              <a:rect l="l" t="t" r="r" b="b"/>
              <a:pathLst>
                <a:path w="801" h="1502" extrusionOk="0">
                  <a:moveTo>
                    <a:pt x="467" y="251"/>
                  </a:moveTo>
                  <a:cubicBezTo>
                    <a:pt x="500" y="251"/>
                    <a:pt x="534" y="267"/>
                    <a:pt x="567" y="301"/>
                  </a:cubicBezTo>
                  <a:cubicBezTo>
                    <a:pt x="601" y="334"/>
                    <a:pt x="634" y="434"/>
                    <a:pt x="634" y="501"/>
                  </a:cubicBezTo>
                  <a:lnTo>
                    <a:pt x="134" y="801"/>
                  </a:lnTo>
                  <a:lnTo>
                    <a:pt x="167" y="768"/>
                  </a:lnTo>
                  <a:cubicBezTo>
                    <a:pt x="167" y="734"/>
                    <a:pt x="167" y="668"/>
                    <a:pt x="167" y="634"/>
                  </a:cubicBezTo>
                  <a:cubicBezTo>
                    <a:pt x="167" y="568"/>
                    <a:pt x="200" y="534"/>
                    <a:pt x="200" y="468"/>
                  </a:cubicBezTo>
                  <a:cubicBezTo>
                    <a:pt x="234" y="434"/>
                    <a:pt x="267" y="401"/>
                    <a:pt x="300" y="368"/>
                  </a:cubicBezTo>
                  <a:cubicBezTo>
                    <a:pt x="300" y="334"/>
                    <a:pt x="334" y="301"/>
                    <a:pt x="367" y="301"/>
                  </a:cubicBezTo>
                  <a:cubicBezTo>
                    <a:pt x="400" y="267"/>
                    <a:pt x="434" y="251"/>
                    <a:pt x="467" y="251"/>
                  </a:cubicBezTo>
                  <a:close/>
                  <a:moveTo>
                    <a:pt x="534" y="1"/>
                  </a:moveTo>
                  <a:cubicBezTo>
                    <a:pt x="500" y="1"/>
                    <a:pt x="434" y="34"/>
                    <a:pt x="367" y="67"/>
                  </a:cubicBezTo>
                  <a:cubicBezTo>
                    <a:pt x="334" y="101"/>
                    <a:pt x="267" y="134"/>
                    <a:pt x="234" y="201"/>
                  </a:cubicBezTo>
                  <a:cubicBezTo>
                    <a:pt x="167" y="234"/>
                    <a:pt x="134" y="301"/>
                    <a:pt x="100" y="368"/>
                  </a:cubicBezTo>
                  <a:cubicBezTo>
                    <a:pt x="67" y="468"/>
                    <a:pt x="33" y="534"/>
                    <a:pt x="33" y="601"/>
                  </a:cubicBezTo>
                  <a:cubicBezTo>
                    <a:pt x="0" y="701"/>
                    <a:pt x="0" y="768"/>
                    <a:pt x="0" y="868"/>
                  </a:cubicBezTo>
                  <a:cubicBezTo>
                    <a:pt x="0" y="935"/>
                    <a:pt x="0" y="1001"/>
                    <a:pt x="0" y="1101"/>
                  </a:cubicBezTo>
                  <a:cubicBezTo>
                    <a:pt x="0" y="1168"/>
                    <a:pt x="0" y="1235"/>
                    <a:pt x="33" y="1302"/>
                  </a:cubicBezTo>
                  <a:cubicBezTo>
                    <a:pt x="33" y="1368"/>
                    <a:pt x="67" y="1402"/>
                    <a:pt x="134" y="1435"/>
                  </a:cubicBezTo>
                  <a:cubicBezTo>
                    <a:pt x="134" y="1468"/>
                    <a:pt x="200" y="1502"/>
                    <a:pt x="234" y="1502"/>
                  </a:cubicBezTo>
                  <a:cubicBezTo>
                    <a:pt x="300" y="1502"/>
                    <a:pt x="334" y="1502"/>
                    <a:pt x="400" y="1468"/>
                  </a:cubicBezTo>
                  <a:cubicBezTo>
                    <a:pt x="434" y="1435"/>
                    <a:pt x="500" y="1402"/>
                    <a:pt x="567" y="1335"/>
                  </a:cubicBezTo>
                  <a:cubicBezTo>
                    <a:pt x="601" y="1302"/>
                    <a:pt x="634" y="1235"/>
                    <a:pt x="667" y="1201"/>
                  </a:cubicBezTo>
                  <a:cubicBezTo>
                    <a:pt x="701" y="1135"/>
                    <a:pt x="701" y="1101"/>
                    <a:pt x="734" y="1035"/>
                  </a:cubicBezTo>
                  <a:cubicBezTo>
                    <a:pt x="734" y="1001"/>
                    <a:pt x="767" y="968"/>
                    <a:pt x="767" y="935"/>
                  </a:cubicBezTo>
                  <a:cubicBezTo>
                    <a:pt x="767" y="901"/>
                    <a:pt x="767" y="901"/>
                    <a:pt x="767" y="868"/>
                  </a:cubicBezTo>
                  <a:lnTo>
                    <a:pt x="734" y="868"/>
                  </a:lnTo>
                  <a:lnTo>
                    <a:pt x="667" y="901"/>
                  </a:lnTo>
                  <a:cubicBezTo>
                    <a:pt x="667" y="901"/>
                    <a:pt x="634" y="935"/>
                    <a:pt x="634" y="935"/>
                  </a:cubicBezTo>
                  <a:cubicBezTo>
                    <a:pt x="634" y="935"/>
                    <a:pt x="634" y="968"/>
                    <a:pt x="634" y="968"/>
                  </a:cubicBezTo>
                  <a:cubicBezTo>
                    <a:pt x="601" y="1035"/>
                    <a:pt x="567" y="1068"/>
                    <a:pt x="534" y="1101"/>
                  </a:cubicBezTo>
                  <a:cubicBezTo>
                    <a:pt x="500" y="1168"/>
                    <a:pt x="467" y="1201"/>
                    <a:pt x="400" y="1235"/>
                  </a:cubicBezTo>
                  <a:cubicBezTo>
                    <a:pt x="367" y="1252"/>
                    <a:pt x="334" y="1260"/>
                    <a:pt x="304" y="1260"/>
                  </a:cubicBezTo>
                  <a:cubicBezTo>
                    <a:pt x="275" y="1260"/>
                    <a:pt x="250" y="1252"/>
                    <a:pt x="234" y="1235"/>
                  </a:cubicBezTo>
                  <a:cubicBezTo>
                    <a:pt x="167" y="1168"/>
                    <a:pt x="134" y="1101"/>
                    <a:pt x="167" y="1001"/>
                  </a:cubicBezTo>
                  <a:lnTo>
                    <a:pt x="734" y="668"/>
                  </a:lnTo>
                  <a:cubicBezTo>
                    <a:pt x="767" y="668"/>
                    <a:pt x="767" y="634"/>
                    <a:pt x="767" y="634"/>
                  </a:cubicBezTo>
                  <a:cubicBezTo>
                    <a:pt x="801" y="601"/>
                    <a:pt x="801" y="601"/>
                    <a:pt x="767" y="568"/>
                  </a:cubicBezTo>
                  <a:lnTo>
                    <a:pt x="767" y="501"/>
                  </a:lnTo>
                  <a:cubicBezTo>
                    <a:pt x="767" y="401"/>
                    <a:pt x="767" y="334"/>
                    <a:pt x="767" y="234"/>
                  </a:cubicBezTo>
                  <a:cubicBezTo>
                    <a:pt x="734" y="167"/>
                    <a:pt x="701" y="101"/>
                    <a:pt x="667" y="67"/>
                  </a:cubicBezTo>
                  <a:cubicBezTo>
                    <a:pt x="634" y="34"/>
                    <a:pt x="601" y="1"/>
                    <a:pt x="5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767;p54">
              <a:extLst>
                <a:ext uri="{FF2B5EF4-FFF2-40B4-BE49-F238E27FC236}">
                  <a16:creationId xmlns:a16="http://schemas.microsoft.com/office/drawing/2014/main" id="{81597A02-4921-46EA-8C9F-33E8BC9D88AF}"/>
                </a:ext>
              </a:extLst>
            </p:cNvPr>
            <p:cNvSpPr/>
            <p:nvPr/>
          </p:nvSpPr>
          <p:spPr>
            <a:xfrm>
              <a:off x="3027325" y="3366175"/>
              <a:ext cx="11700" cy="40700"/>
            </a:xfrm>
            <a:custGeom>
              <a:avLst/>
              <a:gdLst/>
              <a:ahLst/>
              <a:cxnLst/>
              <a:rect l="l" t="t" r="r" b="b"/>
              <a:pathLst>
                <a:path w="468" h="1628" extrusionOk="0">
                  <a:moveTo>
                    <a:pt x="434" y="1"/>
                  </a:moveTo>
                  <a:lnTo>
                    <a:pt x="368" y="68"/>
                  </a:lnTo>
                  <a:cubicBezTo>
                    <a:pt x="301" y="68"/>
                    <a:pt x="268" y="134"/>
                    <a:pt x="234" y="168"/>
                  </a:cubicBezTo>
                  <a:cubicBezTo>
                    <a:pt x="201" y="201"/>
                    <a:pt x="168" y="268"/>
                    <a:pt x="134" y="334"/>
                  </a:cubicBezTo>
                  <a:lnTo>
                    <a:pt x="134" y="234"/>
                  </a:lnTo>
                  <a:cubicBezTo>
                    <a:pt x="134" y="234"/>
                    <a:pt x="134" y="234"/>
                    <a:pt x="134" y="201"/>
                  </a:cubicBezTo>
                  <a:lnTo>
                    <a:pt x="101" y="201"/>
                  </a:lnTo>
                  <a:lnTo>
                    <a:pt x="68" y="234"/>
                  </a:lnTo>
                  <a:cubicBezTo>
                    <a:pt x="34" y="268"/>
                    <a:pt x="34" y="268"/>
                    <a:pt x="1" y="268"/>
                  </a:cubicBezTo>
                  <a:cubicBezTo>
                    <a:pt x="1" y="301"/>
                    <a:pt x="1" y="334"/>
                    <a:pt x="1" y="334"/>
                  </a:cubicBezTo>
                  <a:lnTo>
                    <a:pt x="1" y="1569"/>
                  </a:lnTo>
                  <a:cubicBezTo>
                    <a:pt x="1" y="1602"/>
                    <a:pt x="1" y="1602"/>
                    <a:pt x="1" y="1602"/>
                  </a:cubicBezTo>
                  <a:cubicBezTo>
                    <a:pt x="17" y="1619"/>
                    <a:pt x="26" y="1627"/>
                    <a:pt x="34" y="1627"/>
                  </a:cubicBezTo>
                  <a:cubicBezTo>
                    <a:pt x="43" y="1627"/>
                    <a:pt x="51" y="1619"/>
                    <a:pt x="68" y="1602"/>
                  </a:cubicBezTo>
                  <a:lnTo>
                    <a:pt x="101" y="1569"/>
                  </a:lnTo>
                  <a:cubicBezTo>
                    <a:pt x="134" y="1569"/>
                    <a:pt x="134" y="1569"/>
                    <a:pt x="134" y="1535"/>
                  </a:cubicBezTo>
                  <a:cubicBezTo>
                    <a:pt x="134" y="1535"/>
                    <a:pt x="134" y="1502"/>
                    <a:pt x="134" y="1469"/>
                  </a:cubicBezTo>
                  <a:lnTo>
                    <a:pt x="134" y="701"/>
                  </a:lnTo>
                  <a:cubicBezTo>
                    <a:pt x="134" y="535"/>
                    <a:pt x="201" y="368"/>
                    <a:pt x="334" y="301"/>
                  </a:cubicBezTo>
                  <a:lnTo>
                    <a:pt x="434" y="234"/>
                  </a:lnTo>
                  <a:cubicBezTo>
                    <a:pt x="468" y="234"/>
                    <a:pt x="468" y="201"/>
                    <a:pt x="468" y="201"/>
                  </a:cubicBezTo>
                  <a:cubicBezTo>
                    <a:pt x="468" y="168"/>
                    <a:pt x="468" y="168"/>
                    <a:pt x="468" y="134"/>
                  </a:cubicBezTo>
                  <a:lnTo>
                    <a:pt x="468" y="34"/>
                  </a:lnTo>
                  <a:cubicBezTo>
                    <a:pt x="468" y="34"/>
                    <a:pt x="468" y="34"/>
                    <a:pt x="4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768;p54">
              <a:extLst>
                <a:ext uri="{FF2B5EF4-FFF2-40B4-BE49-F238E27FC236}">
                  <a16:creationId xmlns:a16="http://schemas.microsoft.com/office/drawing/2014/main" id="{93C2B762-6B65-4AAC-A71C-93238A66AA3D}"/>
                </a:ext>
              </a:extLst>
            </p:cNvPr>
            <p:cNvSpPr/>
            <p:nvPr/>
          </p:nvSpPr>
          <p:spPr>
            <a:xfrm>
              <a:off x="3041500" y="3356175"/>
              <a:ext cx="19225" cy="40425"/>
            </a:xfrm>
            <a:custGeom>
              <a:avLst/>
              <a:gdLst/>
              <a:ahLst/>
              <a:cxnLst/>
              <a:rect l="l" t="t" r="r" b="b"/>
              <a:pathLst>
                <a:path w="769" h="1617" extrusionOk="0">
                  <a:moveTo>
                    <a:pt x="601" y="701"/>
                  </a:moveTo>
                  <a:lnTo>
                    <a:pt x="601" y="801"/>
                  </a:lnTo>
                  <a:cubicBezTo>
                    <a:pt x="568" y="835"/>
                    <a:pt x="568" y="901"/>
                    <a:pt x="568" y="935"/>
                  </a:cubicBezTo>
                  <a:cubicBezTo>
                    <a:pt x="568" y="1001"/>
                    <a:pt x="535" y="1068"/>
                    <a:pt x="501" y="1101"/>
                  </a:cubicBezTo>
                  <a:cubicBezTo>
                    <a:pt x="501" y="1135"/>
                    <a:pt x="468" y="1201"/>
                    <a:pt x="435" y="1235"/>
                  </a:cubicBezTo>
                  <a:cubicBezTo>
                    <a:pt x="401" y="1268"/>
                    <a:pt x="334" y="1302"/>
                    <a:pt x="301" y="1335"/>
                  </a:cubicBezTo>
                  <a:lnTo>
                    <a:pt x="234" y="1335"/>
                  </a:lnTo>
                  <a:cubicBezTo>
                    <a:pt x="218" y="1352"/>
                    <a:pt x="209" y="1360"/>
                    <a:pt x="201" y="1360"/>
                  </a:cubicBezTo>
                  <a:cubicBezTo>
                    <a:pt x="193" y="1360"/>
                    <a:pt x="184" y="1352"/>
                    <a:pt x="168" y="1335"/>
                  </a:cubicBezTo>
                  <a:cubicBezTo>
                    <a:pt x="168" y="1335"/>
                    <a:pt x="168" y="1335"/>
                    <a:pt x="134" y="1302"/>
                  </a:cubicBezTo>
                  <a:cubicBezTo>
                    <a:pt x="134" y="1302"/>
                    <a:pt x="134" y="1268"/>
                    <a:pt x="134" y="1268"/>
                  </a:cubicBezTo>
                  <a:cubicBezTo>
                    <a:pt x="134" y="1201"/>
                    <a:pt x="168" y="1135"/>
                    <a:pt x="201" y="1068"/>
                  </a:cubicBezTo>
                  <a:cubicBezTo>
                    <a:pt x="268" y="1001"/>
                    <a:pt x="301" y="935"/>
                    <a:pt x="368" y="868"/>
                  </a:cubicBezTo>
                  <a:lnTo>
                    <a:pt x="601" y="701"/>
                  </a:lnTo>
                  <a:close/>
                  <a:moveTo>
                    <a:pt x="535" y="1"/>
                  </a:moveTo>
                  <a:cubicBezTo>
                    <a:pt x="501" y="34"/>
                    <a:pt x="435" y="34"/>
                    <a:pt x="401" y="67"/>
                  </a:cubicBezTo>
                  <a:cubicBezTo>
                    <a:pt x="334" y="101"/>
                    <a:pt x="301" y="134"/>
                    <a:pt x="268" y="167"/>
                  </a:cubicBezTo>
                  <a:cubicBezTo>
                    <a:pt x="234" y="201"/>
                    <a:pt x="201" y="267"/>
                    <a:pt x="168" y="301"/>
                  </a:cubicBezTo>
                  <a:cubicBezTo>
                    <a:pt x="134" y="368"/>
                    <a:pt x="101" y="401"/>
                    <a:pt x="101" y="468"/>
                  </a:cubicBezTo>
                  <a:cubicBezTo>
                    <a:pt x="68" y="501"/>
                    <a:pt x="68" y="534"/>
                    <a:pt x="68" y="601"/>
                  </a:cubicBezTo>
                  <a:cubicBezTo>
                    <a:pt x="68" y="601"/>
                    <a:pt x="68" y="634"/>
                    <a:pt x="68" y="634"/>
                  </a:cubicBezTo>
                  <a:lnTo>
                    <a:pt x="101" y="634"/>
                  </a:lnTo>
                  <a:lnTo>
                    <a:pt x="134" y="601"/>
                  </a:lnTo>
                  <a:cubicBezTo>
                    <a:pt x="168" y="601"/>
                    <a:pt x="168" y="601"/>
                    <a:pt x="168" y="568"/>
                  </a:cubicBezTo>
                  <a:cubicBezTo>
                    <a:pt x="201" y="568"/>
                    <a:pt x="201" y="568"/>
                    <a:pt x="201" y="534"/>
                  </a:cubicBezTo>
                  <a:cubicBezTo>
                    <a:pt x="234" y="501"/>
                    <a:pt x="234" y="434"/>
                    <a:pt x="268" y="401"/>
                  </a:cubicBezTo>
                  <a:cubicBezTo>
                    <a:pt x="301" y="368"/>
                    <a:pt x="334" y="334"/>
                    <a:pt x="401" y="301"/>
                  </a:cubicBezTo>
                  <a:cubicBezTo>
                    <a:pt x="418" y="284"/>
                    <a:pt x="435" y="276"/>
                    <a:pt x="455" y="276"/>
                  </a:cubicBezTo>
                  <a:cubicBezTo>
                    <a:pt x="476" y="276"/>
                    <a:pt x="501" y="284"/>
                    <a:pt x="535" y="301"/>
                  </a:cubicBezTo>
                  <a:cubicBezTo>
                    <a:pt x="601" y="301"/>
                    <a:pt x="601" y="368"/>
                    <a:pt x="601" y="468"/>
                  </a:cubicBezTo>
                  <a:lnTo>
                    <a:pt x="601" y="501"/>
                  </a:lnTo>
                  <a:lnTo>
                    <a:pt x="334" y="701"/>
                  </a:lnTo>
                  <a:cubicBezTo>
                    <a:pt x="301" y="734"/>
                    <a:pt x="268" y="768"/>
                    <a:pt x="201" y="835"/>
                  </a:cubicBezTo>
                  <a:cubicBezTo>
                    <a:pt x="168" y="868"/>
                    <a:pt x="134" y="935"/>
                    <a:pt x="101" y="968"/>
                  </a:cubicBezTo>
                  <a:cubicBezTo>
                    <a:pt x="68" y="1035"/>
                    <a:pt x="34" y="1101"/>
                    <a:pt x="34" y="1168"/>
                  </a:cubicBezTo>
                  <a:cubicBezTo>
                    <a:pt x="1" y="1235"/>
                    <a:pt x="1" y="1302"/>
                    <a:pt x="1" y="1368"/>
                  </a:cubicBezTo>
                  <a:cubicBezTo>
                    <a:pt x="1" y="1435"/>
                    <a:pt x="34" y="1468"/>
                    <a:pt x="68" y="1502"/>
                  </a:cubicBezTo>
                  <a:cubicBezTo>
                    <a:pt x="68" y="1535"/>
                    <a:pt x="101" y="1568"/>
                    <a:pt x="101" y="1602"/>
                  </a:cubicBezTo>
                  <a:cubicBezTo>
                    <a:pt x="123" y="1602"/>
                    <a:pt x="145" y="1617"/>
                    <a:pt x="168" y="1617"/>
                  </a:cubicBezTo>
                  <a:cubicBezTo>
                    <a:pt x="179" y="1617"/>
                    <a:pt x="190" y="1613"/>
                    <a:pt x="201" y="1602"/>
                  </a:cubicBezTo>
                  <a:cubicBezTo>
                    <a:pt x="268" y="1602"/>
                    <a:pt x="301" y="1602"/>
                    <a:pt x="334" y="1568"/>
                  </a:cubicBezTo>
                  <a:lnTo>
                    <a:pt x="401" y="1502"/>
                  </a:lnTo>
                  <a:lnTo>
                    <a:pt x="501" y="1435"/>
                  </a:lnTo>
                  <a:lnTo>
                    <a:pt x="568" y="1302"/>
                  </a:lnTo>
                  <a:cubicBezTo>
                    <a:pt x="601" y="1268"/>
                    <a:pt x="601" y="1235"/>
                    <a:pt x="635" y="1201"/>
                  </a:cubicBezTo>
                  <a:lnTo>
                    <a:pt x="635" y="1302"/>
                  </a:lnTo>
                  <a:cubicBezTo>
                    <a:pt x="635" y="1302"/>
                    <a:pt x="635" y="1335"/>
                    <a:pt x="635" y="1335"/>
                  </a:cubicBezTo>
                  <a:lnTo>
                    <a:pt x="668" y="1335"/>
                  </a:lnTo>
                  <a:lnTo>
                    <a:pt x="735" y="1302"/>
                  </a:lnTo>
                  <a:cubicBezTo>
                    <a:pt x="735" y="1302"/>
                    <a:pt x="735" y="1268"/>
                    <a:pt x="768" y="1268"/>
                  </a:cubicBezTo>
                  <a:cubicBezTo>
                    <a:pt x="768" y="1235"/>
                    <a:pt x="768" y="1235"/>
                    <a:pt x="768" y="1201"/>
                  </a:cubicBezTo>
                  <a:lnTo>
                    <a:pt x="768" y="368"/>
                  </a:lnTo>
                  <a:cubicBezTo>
                    <a:pt x="768" y="301"/>
                    <a:pt x="735" y="234"/>
                    <a:pt x="735" y="167"/>
                  </a:cubicBezTo>
                  <a:cubicBezTo>
                    <a:pt x="701" y="134"/>
                    <a:pt x="701" y="67"/>
                    <a:pt x="668" y="34"/>
                  </a:cubicBezTo>
                  <a:cubicBezTo>
                    <a:pt x="635" y="34"/>
                    <a:pt x="568" y="1"/>
                    <a:pt x="5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769;p54">
              <a:extLst>
                <a:ext uri="{FF2B5EF4-FFF2-40B4-BE49-F238E27FC236}">
                  <a16:creationId xmlns:a16="http://schemas.microsoft.com/office/drawing/2014/main" id="{4DCD989A-A589-4E05-924D-FD3AC3B95DE0}"/>
                </a:ext>
              </a:extLst>
            </p:cNvPr>
            <p:cNvSpPr/>
            <p:nvPr/>
          </p:nvSpPr>
          <p:spPr>
            <a:xfrm>
              <a:off x="3063200" y="3338875"/>
              <a:ext cx="21700" cy="56525"/>
            </a:xfrm>
            <a:custGeom>
              <a:avLst/>
              <a:gdLst/>
              <a:ahLst/>
              <a:cxnLst/>
              <a:rect l="l" t="t" r="r" b="b"/>
              <a:pathLst>
                <a:path w="868" h="2261" extrusionOk="0">
                  <a:moveTo>
                    <a:pt x="571" y="401"/>
                  </a:moveTo>
                  <a:cubicBezTo>
                    <a:pt x="601" y="401"/>
                    <a:pt x="634" y="409"/>
                    <a:pt x="667" y="426"/>
                  </a:cubicBezTo>
                  <a:cubicBezTo>
                    <a:pt x="734" y="492"/>
                    <a:pt x="734" y="593"/>
                    <a:pt x="734" y="659"/>
                  </a:cubicBezTo>
                  <a:lnTo>
                    <a:pt x="734" y="859"/>
                  </a:lnTo>
                  <a:cubicBezTo>
                    <a:pt x="734" y="959"/>
                    <a:pt x="701" y="1093"/>
                    <a:pt x="667" y="1193"/>
                  </a:cubicBezTo>
                  <a:cubicBezTo>
                    <a:pt x="634" y="1260"/>
                    <a:pt x="567" y="1326"/>
                    <a:pt x="501" y="1393"/>
                  </a:cubicBezTo>
                  <a:cubicBezTo>
                    <a:pt x="450" y="1410"/>
                    <a:pt x="417" y="1418"/>
                    <a:pt x="388" y="1418"/>
                  </a:cubicBezTo>
                  <a:cubicBezTo>
                    <a:pt x="359" y="1418"/>
                    <a:pt x="334" y="1410"/>
                    <a:pt x="300" y="1393"/>
                  </a:cubicBezTo>
                  <a:cubicBezTo>
                    <a:pt x="267" y="1326"/>
                    <a:pt x="234" y="1226"/>
                    <a:pt x="234" y="1126"/>
                  </a:cubicBezTo>
                  <a:lnTo>
                    <a:pt x="234" y="993"/>
                  </a:lnTo>
                  <a:cubicBezTo>
                    <a:pt x="234" y="859"/>
                    <a:pt x="267" y="759"/>
                    <a:pt x="300" y="626"/>
                  </a:cubicBezTo>
                  <a:cubicBezTo>
                    <a:pt x="334" y="559"/>
                    <a:pt x="400" y="459"/>
                    <a:pt x="501" y="426"/>
                  </a:cubicBezTo>
                  <a:cubicBezTo>
                    <a:pt x="517" y="409"/>
                    <a:pt x="542" y="401"/>
                    <a:pt x="571" y="401"/>
                  </a:cubicBezTo>
                  <a:close/>
                  <a:moveTo>
                    <a:pt x="851" y="0"/>
                  </a:moveTo>
                  <a:cubicBezTo>
                    <a:pt x="842" y="0"/>
                    <a:pt x="834" y="9"/>
                    <a:pt x="834" y="25"/>
                  </a:cubicBezTo>
                  <a:lnTo>
                    <a:pt x="767" y="59"/>
                  </a:lnTo>
                  <a:cubicBezTo>
                    <a:pt x="767" y="59"/>
                    <a:pt x="734" y="59"/>
                    <a:pt x="734" y="92"/>
                  </a:cubicBezTo>
                  <a:cubicBezTo>
                    <a:pt x="734" y="126"/>
                    <a:pt x="734" y="126"/>
                    <a:pt x="734" y="159"/>
                  </a:cubicBezTo>
                  <a:lnTo>
                    <a:pt x="734" y="226"/>
                  </a:lnTo>
                  <a:cubicBezTo>
                    <a:pt x="701" y="192"/>
                    <a:pt x="667" y="192"/>
                    <a:pt x="634" y="159"/>
                  </a:cubicBezTo>
                  <a:cubicBezTo>
                    <a:pt x="567" y="159"/>
                    <a:pt x="534" y="159"/>
                    <a:pt x="467" y="192"/>
                  </a:cubicBezTo>
                  <a:cubicBezTo>
                    <a:pt x="400" y="226"/>
                    <a:pt x="367" y="292"/>
                    <a:pt x="334" y="326"/>
                  </a:cubicBezTo>
                  <a:cubicBezTo>
                    <a:pt x="267" y="392"/>
                    <a:pt x="234" y="459"/>
                    <a:pt x="200" y="526"/>
                  </a:cubicBezTo>
                  <a:cubicBezTo>
                    <a:pt x="167" y="593"/>
                    <a:pt x="134" y="693"/>
                    <a:pt x="134" y="793"/>
                  </a:cubicBezTo>
                  <a:cubicBezTo>
                    <a:pt x="100" y="859"/>
                    <a:pt x="67" y="959"/>
                    <a:pt x="67" y="1060"/>
                  </a:cubicBezTo>
                  <a:lnTo>
                    <a:pt x="0" y="1060"/>
                  </a:lnTo>
                  <a:lnTo>
                    <a:pt x="0" y="1226"/>
                  </a:lnTo>
                  <a:cubicBezTo>
                    <a:pt x="0" y="1293"/>
                    <a:pt x="34" y="1393"/>
                    <a:pt x="34" y="1460"/>
                  </a:cubicBezTo>
                  <a:cubicBezTo>
                    <a:pt x="67" y="1527"/>
                    <a:pt x="100" y="1560"/>
                    <a:pt x="134" y="1627"/>
                  </a:cubicBezTo>
                  <a:cubicBezTo>
                    <a:pt x="167" y="1660"/>
                    <a:pt x="200" y="1660"/>
                    <a:pt x="234" y="1660"/>
                  </a:cubicBezTo>
                  <a:cubicBezTo>
                    <a:pt x="300" y="1660"/>
                    <a:pt x="367" y="1660"/>
                    <a:pt x="400" y="1627"/>
                  </a:cubicBezTo>
                  <a:cubicBezTo>
                    <a:pt x="467" y="1593"/>
                    <a:pt x="534" y="1527"/>
                    <a:pt x="567" y="1493"/>
                  </a:cubicBezTo>
                  <a:cubicBezTo>
                    <a:pt x="601" y="1426"/>
                    <a:pt x="634" y="1360"/>
                    <a:pt x="667" y="1293"/>
                  </a:cubicBezTo>
                  <a:lnTo>
                    <a:pt x="667" y="1460"/>
                  </a:lnTo>
                  <a:cubicBezTo>
                    <a:pt x="667" y="1527"/>
                    <a:pt x="667" y="1593"/>
                    <a:pt x="667" y="1627"/>
                  </a:cubicBezTo>
                  <a:cubicBezTo>
                    <a:pt x="667" y="1693"/>
                    <a:pt x="634" y="1727"/>
                    <a:pt x="601" y="1760"/>
                  </a:cubicBezTo>
                  <a:cubicBezTo>
                    <a:pt x="601" y="1827"/>
                    <a:pt x="567" y="1860"/>
                    <a:pt x="534" y="1893"/>
                  </a:cubicBezTo>
                  <a:cubicBezTo>
                    <a:pt x="501" y="1893"/>
                    <a:pt x="467" y="1927"/>
                    <a:pt x="434" y="1960"/>
                  </a:cubicBezTo>
                  <a:cubicBezTo>
                    <a:pt x="400" y="1960"/>
                    <a:pt x="334" y="1994"/>
                    <a:pt x="300" y="1994"/>
                  </a:cubicBezTo>
                  <a:lnTo>
                    <a:pt x="267" y="1994"/>
                  </a:lnTo>
                  <a:cubicBezTo>
                    <a:pt x="234" y="1994"/>
                    <a:pt x="234" y="1960"/>
                    <a:pt x="200" y="1960"/>
                  </a:cubicBezTo>
                  <a:lnTo>
                    <a:pt x="200" y="1927"/>
                  </a:lnTo>
                  <a:cubicBezTo>
                    <a:pt x="200" y="1927"/>
                    <a:pt x="200" y="1893"/>
                    <a:pt x="200" y="1893"/>
                  </a:cubicBezTo>
                  <a:lnTo>
                    <a:pt x="167" y="1893"/>
                  </a:lnTo>
                  <a:lnTo>
                    <a:pt x="100" y="1927"/>
                  </a:lnTo>
                  <a:cubicBezTo>
                    <a:pt x="100" y="1927"/>
                    <a:pt x="67" y="1927"/>
                    <a:pt x="67" y="1960"/>
                  </a:cubicBezTo>
                  <a:cubicBezTo>
                    <a:pt x="67" y="1960"/>
                    <a:pt x="67" y="1994"/>
                    <a:pt x="67" y="2027"/>
                  </a:cubicBezTo>
                  <a:cubicBezTo>
                    <a:pt x="67" y="2060"/>
                    <a:pt x="67" y="2094"/>
                    <a:pt x="100" y="2127"/>
                  </a:cubicBezTo>
                  <a:cubicBezTo>
                    <a:pt x="100" y="2160"/>
                    <a:pt x="134" y="2194"/>
                    <a:pt x="167" y="2227"/>
                  </a:cubicBezTo>
                  <a:cubicBezTo>
                    <a:pt x="200" y="2227"/>
                    <a:pt x="234" y="2260"/>
                    <a:pt x="300" y="2260"/>
                  </a:cubicBezTo>
                  <a:cubicBezTo>
                    <a:pt x="334" y="2227"/>
                    <a:pt x="400" y="2227"/>
                    <a:pt x="467" y="2194"/>
                  </a:cubicBezTo>
                  <a:cubicBezTo>
                    <a:pt x="601" y="2094"/>
                    <a:pt x="701" y="1994"/>
                    <a:pt x="767" y="1827"/>
                  </a:cubicBezTo>
                  <a:cubicBezTo>
                    <a:pt x="834" y="1693"/>
                    <a:pt x="867" y="1527"/>
                    <a:pt x="867" y="1360"/>
                  </a:cubicBezTo>
                  <a:lnTo>
                    <a:pt x="867" y="59"/>
                  </a:lnTo>
                  <a:cubicBezTo>
                    <a:pt x="867" y="59"/>
                    <a:pt x="867" y="25"/>
                    <a:pt x="867" y="25"/>
                  </a:cubicBezTo>
                  <a:cubicBezTo>
                    <a:pt x="867" y="9"/>
                    <a:pt x="859" y="0"/>
                    <a:pt x="8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770;p54">
              <a:extLst>
                <a:ext uri="{FF2B5EF4-FFF2-40B4-BE49-F238E27FC236}">
                  <a16:creationId xmlns:a16="http://schemas.microsoft.com/office/drawing/2014/main" id="{F118B901-FF8D-4B0B-A5CF-1441CDA19FB6}"/>
                </a:ext>
              </a:extLst>
            </p:cNvPr>
            <p:cNvSpPr/>
            <p:nvPr/>
          </p:nvSpPr>
          <p:spPr>
            <a:xfrm>
              <a:off x="3090700" y="3328650"/>
              <a:ext cx="20050" cy="37550"/>
            </a:xfrm>
            <a:custGeom>
              <a:avLst/>
              <a:gdLst/>
              <a:ahLst/>
              <a:cxnLst/>
              <a:rect l="l" t="t" r="r" b="b"/>
              <a:pathLst>
                <a:path w="802" h="1502" extrusionOk="0">
                  <a:moveTo>
                    <a:pt x="497" y="243"/>
                  </a:moveTo>
                  <a:cubicBezTo>
                    <a:pt x="526" y="243"/>
                    <a:pt x="551" y="251"/>
                    <a:pt x="568" y="268"/>
                  </a:cubicBezTo>
                  <a:cubicBezTo>
                    <a:pt x="635" y="334"/>
                    <a:pt x="668" y="401"/>
                    <a:pt x="635" y="501"/>
                  </a:cubicBezTo>
                  <a:lnTo>
                    <a:pt x="194" y="753"/>
                  </a:lnTo>
                  <a:lnTo>
                    <a:pt x="194" y="753"/>
                  </a:lnTo>
                  <a:cubicBezTo>
                    <a:pt x="168" y="696"/>
                    <a:pt x="170" y="663"/>
                    <a:pt x="201" y="601"/>
                  </a:cubicBezTo>
                  <a:cubicBezTo>
                    <a:pt x="201" y="568"/>
                    <a:pt x="201" y="501"/>
                    <a:pt x="234" y="468"/>
                  </a:cubicBezTo>
                  <a:cubicBezTo>
                    <a:pt x="268" y="434"/>
                    <a:pt x="268" y="368"/>
                    <a:pt x="301" y="334"/>
                  </a:cubicBezTo>
                  <a:cubicBezTo>
                    <a:pt x="335" y="301"/>
                    <a:pt x="368" y="301"/>
                    <a:pt x="401" y="268"/>
                  </a:cubicBezTo>
                  <a:cubicBezTo>
                    <a:pt x="435" y="251"/>
                    <a:pt x="468" y="243"/>
                    <a:pt x="497" y="243"/>
                  </a:cubicBezTo>
                  <a:close/>
                  <a:moveTo>
                    <a:pt x="568" y="1"/>
                  </a:moveTo>
                  <a:cubicBezTo>
                    <a:pt x="501" y="1"/>
                    <a:pt x="468" y="1"/>
                    <a:pt x="401" y="34"/>
                  </a:cubicBezTo>
                  <a:cubicBezTo>
                    <a:pt x="335" y="68"/>
                    <a:pt x="301" y="101"/>
                    <a:pt x="234" y="168"/>
                  </a:cubicBezTo>
                  <a:cubicBezTo>
                    <a:pt x="201" y="234"/>
                    <a:pt x="168" y="301"/>
                    <a:pt x="134" y="368"/>
                  </a:cubicBezTo>
                  <a:cubicBezTo>
                    <a:pt x="101" y="434"/>
                    <a:pt x="68" y="501"/>
                    <a:pt x="34" y="601"/>
                  </a:cubicBezTo>
                  <a:cubicBezTo>
                    <a:pt x="34" y="668"/>
                    <a:pt x="1" y="768"/>
                    <a:pt x="1" y="835"/>
                  </a:cubicBezTo>
                  <a:cubicBezTo>
                    <a:pt x="1" y="935"/>
                    <a:pt x="1" y="1002"/>
                    <a:pt x="34" y="1068"/>
                  </a:cubicBezTo>
                  <a:cubicBezTo>
                    <a:pt x="34" y="1135"/>
                    <a:pt x="34" y="1235"/>
                    <a:pt x="68" y="1302"/>
                  </a:cubicBezTo>
                  <a:cubicBezTo>
                    <a:pt x="68" y="1335"/>
                    <a:pt x="101" y="1402"/>
                    <a:pt x="134" y="1435"/>
                  </a:cubicBezTo>
                  <a:cubicBezTo>
                    <a:pt x="168" y="1469"/>
                    <a:pt x="201" y="1469"/>
                    <a:pt x="268" y="1502"/>
                  </a:cubicBezTo>
                  <a:cubicBezTo>
                    <a:pt x="301" y="1502"/>
                    <a:pt x="368" y="1469"/>
                    <a:pt x="401" y="1435"/>
                  </a:cubicBezTo>
                  <a:cubicBezTo>
                    <a:pt x="468" y="1402"/>
                    <a:pt x="535" y="1368"/>
                    <a:pt x="568" y="1335"/>
                  </a:cubicBezTo>
                  <a:cubicBezTo>
                    <a:pt x="601" y="1268"/>
                    <a:pt x="635" y="1235"/>
                    <a:pt x="701" y="1168"/>
                  </a:cubicBezTo>
                  <a:cubicBezTo>
                    <a:pt x="701" y="1135"/>
                    <a:pt x="735" y="1068"/>
                    <a:pt x="768" y="1035"/>
                  </a:cubicBezTo>
                  <a:cubicBezTo>
                    <a:pt x="768" y="1002"/>
                    <a:pt x="768" y="935"/>
                    <a:pt x="768" y="901"/>
                  </a:cubicBezTo>
                  <a:cubicBezTo>
                    <a:pt x="802" y="901"/>
                    <a:pt x="802" y="868"/>
                    <a:pt x="768" y="868"/>
                  </a:cubicBezTo>
                  <a:lnTo>
                    <a:pt x="735" y="868"/>
                  </a:lnTo>
                  <a:lnTo>
                    <a:pt x="701" y="901"/>
                  </a:lnTo>
                  <a:cubicBezTo>
                    <a:pt x="668" y="901"/>
                    <a:pt x="668" y="901"/>
                    <a:pt x="668" y="935"/>
                  </a:cubicBezTo>
                  <a:cubicBezTo>
                    <a:pt x="668" y="935"/>
                    <a:pt x="635" y="935"/>
                    <a:pt x="635" y="968"/>
                  </a:cubicBezTo>
                  <a:cubicBezTo>
                    <a:pt x="601" y="1002"/>
                    <a:pt x="601" y="1068"/>
                    <a:pt x="568" y="1102"/>
                  </a:cubicBezTo>
                  <a:cubicBezTo>
                    <a:pt x="535" y="1135"/>
                    <a:pt x="468" y="1202"/>
                    <a:pt x="435" y="1235"/>
                  </a:cubicBezTo>
                  <a:cubicBezTo>
                    <a:pt x="401" y="1252"/>
                    <a:pt x="368" y="1260"/>
                    <a:pt x="339" y="1260"/>
                  </a:cubicBezTo>
                  <a:cubicBezTo>
                    <a:pt x="310" y="1260"/>
                    <a:pt x="284" y="1252"/>
                    <a:pt x="268" y="1235"/>
                  </a:cubicBezTo>
                  <a:cubicBezTo>
                    <a:pt x="201" y="1168"/>
                    <a:pt x="168" y="1068"/>
                    <a:pt x="168" y="1002"/>
                  </a:cubicBezTo>
                  <a:lnTo>
                    <a:pt x="768" y="635"/>
                  </a:lnTo>
                  <a:cubicBezTo>
                    <a:pt x="802" y="635"/>
                    <a:pt x="802" y="635"/>
                    <a:pt x="802" y="601"/>
                  </a:cubicBezTo>
                  <a:cubicBezTo>
                    <a:pt x="802" y="601"/>
                    <a:pt x="802" y="568"/>
                    <a:pt x="802" y="535"/>
                  </a:cubicBezTo>
                  <a:lnTo>
                    <a:pt x="802" y="468"/>
                  </a:lnTo>
                  <a:cubicBezTo>
                    <a:pt x="802" y="401"/>
                    <a:pt x="802" y="301"/>
                    <a:pt x="768" y="201"/>
                  </a:cubicBezTo>
                  <a:cubicBezTo>
                    <a:pt x="768" y="168"/>
                    <a:pt x="735" y="101"/>
                    <a:pt x="701" y="34"/>
                  </a:cubicBezTo>
                  <a:cubicBezTo>
                    <a:pt x="668" y="1"/>
                    <a:pt x="601" y="1"/>
                    <a:pt x="5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771;p54">
              <a:extLst>
                <a:ext uri="{FF2B5EF4-FFF2-40B4-BE49-F238E27FC236}">
                  <a16:creationId xmlns:a16="http://schemas.microsoft.com/office/drawing/2014/main" id="{E5AA9953-82CF-4BAC-836D-EB48443412E0}"/>
                </a:ext>
              </a:extLst>
            </p:cNvPr>
            <p:cNvSpPr/>
            <p:nvPr/>
          </p:nvSpPr>
          <p:spPr>
            <a:xfrm>
              <a:off x="2925600" y="3564650"/>
              <a:ext cx="23375" cy="50075"/>
            </a:xfrm>
            <a:custGeom>
              <a:avLst/>
              <a:gdLst/>
              <a:ahLst/>
              <a:cxnLst/>
              <a:rect l="l" t="t" r="r" b="b"/>
              <a:pathLst>
                <a:path w="935" h="2003" extrusionOk="0">
                  <a:moveTo>
                    <a:pt x="634" y="1"/>
                  </a:moveTo>
                  <a:cubicBezTo>
                    <a:pt x="567" y="1"/>
                    <a:pt x="501" y="1"/>
                    <a:pt x="467" y="34"/>
                  </a:cubicBezTo>
                  <a:cubicBezTo>
                    <a:pt x="401" y="68"/>
                    <a:pt x="334" y="134"/>
                    <a:pt x="267" y="168"/>
                  </a:cubicBezTo>
                  <a:cubicBezTo>
                    <a:pt x="234" y="234"/>
                    <a:pt x="167" y="301"/>
                    <a:pt x="134" y="368"/>
                  </a:cubicBezTo>
                  <a:cubicBezTo>
                    <a:pt x="67" y="501"/>
                    <a:pt x="34" y="635"/>
                    <a:pt x="34" y="768"/>
                  </a:cubicBezTo>
                  <a:cubicBezTo>
                    <a:pt x="34" y="835"/>
                    <a:pt x="34" y="868"/>
                    <a:pt x="34" y="935"/>
                  </a:cubicBezTo>
                  <a:cubicBezTo>
                    <a:pt x="67" y="968"/>
                    <a:pt x="67" y="1002"/>
                    <a:pt x="100" y="1035"/>
                  </a:cubicBezTo>
                  <a:cubicBezTo>
                    <a:pt x="134" y="1068"/>
                    <a:pt x="167" y="1102"/>
                    <a:pt x="200" y="1102"/>
                  </a:cubicBezTo>
                  <a:lnTo>
                    <a:pt x="334" y="1102"/>
                  </a:lnTo>
                  <a:lnTo>
                    <a:pt x="501" y="1068"/>
                  </a:lnTo>
                  <a:lnTo>
                    <a:pt x="634" y="1068"/>
                  </a:lnTo>
                  <a:cubicBezTo>
                    <a:pt x="667" y="1068"/>
                    <a:pt x="701" y="1102"/>
                    <a:pt x="734" y="1102"/>
                  </a:cubicBezTo>
                  <a:cubicBezTo>
                    <a:pt x="734" y="1135"/>
                    <a:pt x="734" y="1168"/>
                    <a:pt x="734" y="1235"/>
                  </a:cubicBezTo>
                  <a:cubicBezTo>
                    <a:pt x="734" y="1268"/>
                    <a:pt x="734" y="1302"/>
                    <a:pt x="734" y="1369"/>
                  </a:cubicBezTo>
                  <a:cubicBezTo>
                    <a:pt x="701" y="1402"/>
                    <a:pt x="701" y="1435"/>
                    <a:pt x="667" y="1502"/>
                  </a:cubicBezTo>
                  <a:cubicBezTo>
                    <a:pt x="634" y="1535"/>
                    <a:pt x="601" y="1569"/>
                    <a:pt x="567" y="1602"/>
                  </a:cubicBezTo>
                  <a:lnTo>
                    <a:pt x="467" y="1702"/>
                  </a:lnTo>
                  <a:cubicBezTo>
                    <a:pt x="401" y="1702"/>
                    <a:pt x="367" y="1735"/>
                    <a:pt x="334" y="1735"/>
                  </a:cubicBezTo>
                  <a:lnTo>
                    <a:pt x="234" y="1735"/>
                  </a:lnTo>
                  <a:cubicBezTo>
                    <a:pt x="200" y="1735"/>
                    <a:pt x="200" y="1702"/>
                    <a:pt x="200" y="1702"/>
                  </a:cubicBezTo>
                  <a:cubicBezTo>
                    <a:pt x="167" y="1669"/>
                    <a:pt x="167" y="1635"/>
                    <a:pt x="167" y="1635"/>
                  </a:cubicBezTo>
                  <a:cubicBezTo>
                    <a:pt x="134" y="1602"/>
                    <a:pt x="134" y="1602"/>
                    <a:pt x="134" y="1602"/>
                  </a:cubicBezTo>
                  <a:lnTo>
                    <a:pt x="100" y="1602"/>
                  </a:lnTo>
                  <a:lnTo>
                    <a:pt x="34" y="1635"/>
                  </a:lnTo>
                  <a:cubicBezTo>
                    <a:pt x="0" y="1635"/>
                    <a:pt x="0" y="1635"/>
                    <a:pt x="0" y="1669"/>
                  </a:cubicBezTo>
                  <a:cubicBezTo>
                    <a:pt x="0" y="1669"/>
                    <a:pt x="0" y="1702"/>
                    <a:pt x="0" y="1702"/>
                  </a:cubicBezTo>
                  <a:cubicBezTo>
                    <a:pt x="0" y="1769"/>
                    <a:pt x="0" y="1802"/>
                    <a:pt x="34" y="1869"/>
                  </a:cubicBezTo>
                  <a:cubicBezTo>
                    <a:pt x="67" y="1902"/>
                    <a:pt x="100" y="1936"/>
                    <a:pt x="134" y="1969"/>
                  </a:cubicBezTo>
                  <a:cubicBezTo>
                    <a:pt x="167" y="2002"/>
                    <a:pt x="234" y="2002"/>
                    <a:pt x="267" y="2002"/>
                  </a:cubicBezTo>
                  <a:cubicBezTo>
                    <a:pt x="334" y="2002"/>
                    <a:pt x="401" y="1969"/>
                    <a:pt x="467" y="1936"/>
                  </a:cubicBezTo>
                  <a:cubicBezTo>
                    <a:pt x="534" y="1902"/>
                    <a:pt x="601" y="1836"/>
                    <a:pt x="667" y="1802"/>
                  </a:cubicBezTo>
                  <a:cubicBezTo>
                    <a:pt x="701" y="1735"/>
                    <a:pt x="767" y="1669"/>
                    <a:pt x="801" y="1602"/>
                  </a:cubicBezTo>
                  <a:cubicBezTo>
                    <a:pt x="834" y="1535"/>
                    <a:pt x="868" y="1435"/>
                    <a:pt x="901" y="1369"/>
                  </a:cubicBezTo>
                  <a:cubicBezTo>
                    <a:pt x="901" y="1302"/>
                    <a:pt x="934" y="1202"/>
                    <a:pt x="934" y="1135"/>
                  </a:cubicBezTo>
                  <a:cubicBezTo>
                    <a:pt x="934" y="1068"/>
                    <a:pt x="934" y="1035"/>
                    <a:pt x="934" y="968"/>
                  </a:cubicBezTo>
                  <a:cubicBezTo>
                    <a:pt x="901" y="935"/>
                    <a:pt x="901" y="902"/>
                    <a:pt x="868" y="868"/>
                  </a:cubicBezTo>
                  <a:cubicBezTo>
                    <a:pt x="834" y="835"/>
                    <a:pt x="801" y="835"/>
                    <a:pt x="734" y="835"/>
                  </a:cubicBezTo>
                  <a:cubicBezTo>
                    <a:pt x="717" y="818"/>
                    <a:pt x="692" y="810"/>
                    <a:pt x="663" y="810"/>
                  </a:cubicBezTo>
                  <a:cubicBezTo>
                    <a:pt x="634" y="810"/>
                    <a:pt x="601" y="818"/>
                    <a:pt x="567" y="835"/>
                  </a:cubicBezTo>
                  <a:lnTo>
                    <a:pt x="434" y="835"/>
                  </a:lnTo>
                  <a:cubicBezTo>
                    <a:pt x="401" y="852"/>
                    <a:pt x="376" y="860"/>
                    <a:pt x="355" y="860"/>
                  </a:cubicBezTo>
                  <a:cubicBezTo>
                    <a:pt x="334" y="860"/>
                    <a:pt x="317" y="852"/>
                    <a:pt x="300" y="835"/>
                  </a:cubicBezTo>
                  <a:cubicBezTo>
                    <a:pt x="267" y="835"/>
                    <a:pt x="267" y="835"/>
                    <a:pt x="234" y="801"/>
                  </a:cubicBezTo>
                  <a:cubicBezTo>
                    <a:pt x="234" y="768"/>
                    <a:pt x="234" y="735"/>
                    <a:pt x="234" y="701"/>
                  </a:cubicBezTo>
                  <a:cubicBezTo>
                    <a:pt x="234" y="635"/>
                    <a:pt x="234" y="601"/>
                    <a:pt x="234" y="568"/>
                  </a:cubicBezTo>
                  <a:cubicBezTo>
                    <a:pt x="267" y="535"/>
                    <a:pt x="267" y="468"/>
                    <a:pt x="300" y="435"/>
                  </a:cubicBezTo>
                  <a:cubicBezTo>
                    <a:pt x="334" y="401"/>
                    <a:pt x="334" y="368"/>
                    <a:pt x="367" y="334"/>
                  </a:cubicBezTo>
                  <a:cubicBezTo>
                    <a:pt x="401" y="334"/>
                    <a:pt x="434" y="301"/>
                    <a:pt x="467" y="268"/>
                  </a:cubicBezTo>
                  <a:cubicBezTo>
                    <a:pt x="501" y="268"/>
                    <a:pt x="534" y="234"/>
                    <a:pt x="567" y="234"/>
                  </a:cubicBezTo>
                  <a:cubicBezTo>
                    <a:pt x="601" y="234"/>
                    <a:pt x="634" y="234"/>
                    <a:pt x="667" y="268"/>
                  </a:cubicBezTo>
                  <a:cubicBezTo>
                    <a:pt x="667" y="268"/>
                    <a:pt x="701" y="301"/>
                    <a:pt x="701" y="301"/>
                  </a:cubicBezTo>
                  <a:cubicBezTo>
                    <a:pt x="734" y="334"/>
                    <a:pt x="734" y="334"/>
                    <a:pt x="734" y="368"/>
                  </a:cubicBezTo>
                  <a:cubicBezTo>
                    <a:pt x="734" y="368"/>
                    <a:pt x="767" y="401"/>
                    <a:pt x="767" y="401"/>
                  </a:cubicBezTo>
                  <a:lnTo>
                    <a:pt x="801" y="401"/>
                  </a:lnTo>
                  <a:lnTo>
                    <a:pt x="868" y="368"/>
                  </a:lnTo>
                  <a:cubicBezTo>
                    <a:pt x="868" y="334"/>
                    <a:pt x="901" y="334"/>
                    <a:pt x="901" y="334"/>
                  </a:cubicBezTo>
                  <a:cubicBezTo>
                    <a:pt x="901" y="301"/>
                    <a:pt x="901" y="301"/>
                    <a:pt x="901" y="268"/>
                  </a:cubicBezTo>
                  <a:cubicBezTo>
                    <a:pt x="901" y="234"/>
                    <a:pt x="868" y="168"/>
                    <a:pt x="868" y="134"/>
                  </a:cubicBezTo>
                  <a:cubicBezTo>
                    <a:pt x="834" y="101"/>
                    <a:pt x="801" y="68"/>
                    <a:pt x="767" y="34"/>
                  </a:cubicBezTo>
                  <a:cubicBezTo>
                    <a:pt x="734" y="1"/>
                    <a:pt x="701" y="1"/>
                    <a:pt x="63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772;p54">
              <a:extLst>
                <a:ext uri="{FF2B5EF4-FFF2-40B4-BE49-F238E27FC236}">
                  <a16:creationId xmlns:a16="http://schemas.microsoft.com/office/drawing/2014/main" id="{20FBB5E6-4E1A-434D-A7A2-5874E497B7C6}"/>
                </a:ext>
              </a:extLst>
            </p:cNvPr>
            <p:cNvSpPr/>
            <p:nvPr/>
          </p:nvSpPr>
          <p:spPr>
            <a:xfrm>
              <a:off x="2953950" y="3553825"/>
              <a:ext cx="4200" cy="48375"/>
            </a:xfrm>
            <a:custGeom>
              <a:avLst/>
              <a:gdLst/>
              <a:ahLst/>
              <a:cxnLst/>
              <a:rect l="l" t="t" r="r" b="b"/>
              <a:pathLst>
                <a:path w="168" h="1935" extrusionOk="0">
                  <a:moveTo>
                    <a:pt x="134" y="0"/>
                  </a:moveTo>
                  <a:lnTo>
                    <a:pt x="34" y="67"/>
                  </a:lnTo>
                  <a:cubicBezTo>
                    <a:pt x="34" y="67"/>
                    <a:pt x="0" y="100"/>
                    <a:pt x="0" y="100"/>
                  </a:cubicBezTo>
                  <a:cubicBezTo>
                    <a:pt x="0" y="134"/>
                    <a:pt x="0" y="134"/>
                    <a:pt x="0" y="167"/>
                  </a:cubicBezTo>
                  <a:lnTo>
                    <a:pt x="0" y="334"/>
                  </a:lnTo>
                  <a:cubicBezTo>
                    <a:pt x="0" y="334"/>
                    <a:pt x="0" y="334"/>
                    <a:pt x="0" y="367"/>
                  </a:cubicBezTo>
                  <a:lnTo>
                    <a:pt x="34" y="367"/>
                  </a:lnTo>
                  <a:lnTo>
                    <a:pt x="134" y="300"/>
                  </a:lnTo>
                  <a:cubicBezTo>
                    <a:pt x="167" y="300"/>
                    <a:pt x="167" y="267"/>
                    <a:pt x="167" y="267"/>
                  </a:cubicBezTo>
                  <a:cubicBezTo>
                    <a:pt x="167" y="234"/>
                    <a:pt x="167" y="234"/>
                    <a:pt x="167" y="200"/>
                  </a:cubicBezTo>
                  <a:lnTo>
                    <a:pt x="167" y="67"/>
                  </a:lnTo>
                  <a:cubicBezTo>
                    <a:pt x="167" y="34"/>
                    <a:pt x="167" y="34"/>
                    <a:pt x="167" y="0"/>
                  </a:cubicBezTo>
                  <a:close/>
                  <a:moveTo>
                    <a:pt x="134" y="534"/>
                  </a:moveTo>
                  <a:lnTo>
                    <a:pt x="67" y="567"/>
                  </a:lnTo>
                  <a:cubicBezTo>
                    <a:pt x="34" y="567"/>
                    <a:pt x="34" y="601"/>
                    <a:pt x="34" y="601"/>
                  </a:cubicBezTo>
                  <a:cubicBezTo>
                    <a:pt x="0" y="634"/>
                    <a:pt x="0" y="634"/>
                    <a:pt x="34" y="667"/>
                  </a:cubicBezTo>
                  <a:lnTo>
                    <a:pt x="34" y="1902"/>
                  </a:lnTo>
                  <a:cubicBezTo>
                    <a:pt x="0" y="1902"/>
                    <a:pt x="0" y="1935"/>
                    <a:pt x="34" y="1935"/>
                  </a:cubicBezTo>
                  <a:lnTo>
                    <a:pt x="67" y="1935"/>
                  </a:lnTo>
                  <a:lnTo>
                    <a:pt x="134" y="1902"/>
                  </a:lnTo>
                  <a:cubicBezTo>
                    <a:pt x="134" y="1902"/>
                    <a:pt x="134" y="1868"/>
                    <a:pt x="167" y="1868"/>
                  </a:cubicBezTo>
                  <a:cubicBezTo>
                    <a:pt x="167" y="1835"/>
                    <a:pt x="167" y="1835"/>
                    <a:pt x="167" y="1802"/>
                  </a:cubicBezTo>
                  <a:lnTo>
                    <a:pt x="167" y="567"/>
                  </a:lnTo>
                  <a:cubicBezTo>
                    <a:pt x="167" y="567"/>
                    <a:pt x="167" y="534"/>
                    <a:pt x="167" y="534"/>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773;p54">
              <a:extLst>
                <a:ext uri="{FF2B5EF4-FFF2-40B4-BE49-F238E27FC236}">
                  <a16:creationId xmlns:a16="http://schemas.microsoft.com/office/drawing/2014/main" id="{1795F418-6C55-4F04-A3A2-910BF4E70156}"/>
                </a:ext>
              </a:extLst>
            </p:cNvPr>
            <p:cNvSpPr/>
            <p:nvPr/>
          </p:nvSpPr>
          <p:spPr>
            <a:xfrm>
              <a:off x="2961450" y="3547350"/>
              <a:ext cx="15050" cy="45275"/>
            </a:xfrm>
            <a:custGeom>
              <a:avLst/>
              <a:gdLst/>
              <a:ahLst/>
              <a:cxnLst/>
              <a:rect l="l" t="t" r="r" b="b"/>
              <a:pathLst>
                <a:path w="602" h="1811" extrusionOk="0">
                  <a:moveTo>
                    <a:pt x="297" y="1"/>
                  </a:moveTo>
                  <a:cubicBezTo>
                    <a:pt x="292" y="1"/>
                    <a:pt x="284" y="9"/>
                    <a:pt x="267" y="26"/>
                  </a:cubicBezTo>
                  <a:lnTo>
                    <a:pt x="201" y="59"/>
                  </a:lnTo>
                  <a:cubicBezTo>
                    <a:pt x="201" y="59"/>
                    <a:pt x="201" y="59"/>
                    <a:pt x="167" y="92"/>
                  </a:cubicBezTo>
                  <a:cubicBezTo>
                    <a:pt x="167" y="92"/>
                    <a:pt x="167" y="126"/>
                    <a:pt x="167" y="126"/>
                  </a:cubicBezTo>
                  <a:lnTo>
                    <a:pt x="167" y="559"/>
                  </a:lnTo>
                  <a:lnTo>
                    <a:pt x="67" y="626"/>
                  </a:lnTo>
                  <a:cubicBezTo>
                    <a:pt x="34" y="660"/>
                    <a:pt x="34" y="660"/>
                    <a:pt x="34" y="693"/>
                  </a:cubicBezTo>
                  <a:cubicBezTo>
                    <a:pt x="1" y="693"/>
                    <a:pt x="1" y="726"/>
                    <a:pt x="34" y="726"/>
                  </a:cubicBezTo>
                  <a:lnTo>
                    <a:pt x="34" y="826"/>
                  </a:lnTo>
                  <a:cubicBezTo>
                    <a:pt x="1" y="826"/>
                    <a:pt x="1" y="860"/>
                    <a:pt x="34" y="860"/>
                  </a:cubicBezTo>
                  <a:lnTo>
                    <a:pt x="67" y="860"/>
                  </a:lnTo>
                  <a:lnTo>
                    <a:pt x="167" y="793"/>
                  </a:lnTo>
                  <a:lnTo>
                    <a:pt x="167" y="1460"/>
                  </a:lnTo>
                  <a:cubicBezTo>
                    <a:pt x="167" y="1560"/>
                    <a:pt x="201" y="1694"/>
                    <a:pt x="234" y="1760"/>
                  </a:cubicBezTo>
                  <a:cubicBezTo>
                    <a:pt x="267" y="1794"/>
                    <a:pt x="301" y="1810"/>
                    <a:pt x="338" y="1810"/>
                  </a:cubicBezTo>
                  <a:cubicBezTo>
                    <a:pt x="376" y="1810"/>
                    <a:pt x="418" y="1794"/>
                    <a:pt x="468" y="1760"/>
                  </a:cubicBezTo>
                  <a:lnTo>
                    <a:pt x="568" y="1727"/>
                  </a:lnTo>
                  <a:cubicBezTo>
                    <a:pt x="601" y="1694"/>
                    <a:pt x="601" y="1694"/>
                    <a:pt x="601" y="1660"/>
                  </a:cubicBezTo>
                  <a:cubicBezTo>
                    <a:pt x="601" y="1660"/>
                    <a:pt x="601" y="1627"/>
                    <a:pt x="601" y="1627"/>
                  </a:cubicBezTo>
                  <a:lnTo>
                    <a:pt x="601" y="1527"/>
                  </a:lnTo>
                  <a:cubicBezTo>
                    <a:pt x="601" y="1527"/>
                    <a:pt x="601" y="1493"/>
                    <a:pt x="601" y="1493"/>
                  </a:cubicBezTo>
                  <a:lnTo>
                    <a:pt x="568" y="1493"/>
                  </a:lnTo>
                  <a:lnTo>
                    <a:pt x="468" y="1527"/>
                  </a:lnTo>
                  <a:cubicBezTo>
                    <a:pt x="468" y="1560"/>
                    <a:pt x="434" y="1560"/>
                    <a:pt x="401" y="1560"/>
                  </a:cubicBezTo>
                  <a:cubicBezTo>
                    <a:pt x="401" y="1560"/>
                    <a:pt x="368" y="1560"/>
                    <a:pt x="368" y="1527"/>
                  </a:cubicBezTo>
                  <a:cubicBezTo>
                    <a:pt x="334" y="1527"/>
                    <a:pt x="334" y="1493"/>
                    <a:pt x="334" y="1493"/>
                  </a:cubicBezTo>
                  <a:cubicBezTo>
                    <a:pt x="334" y="1460"/>
                    <a:pt x="334" y="1427"/>
                    <a:pt x="334" y="1393"/>
                  </a:cubicBezTo>
                  <a:lnTo>
                    <a:pt x="301" y="693"/>
                  </a:lnTo>
                  <a:lnTo>
                    <a:pt x="534" y="559"/>
                  </a:lnTo>
                  <a:cubicBezTo>
                    <a:pt x="534" y="559"/>
                    <a:pt x="568" y="559"/>
                    <a:pt x="568" y="526"/>
                  </a:cubicBezTo>
                  <a:cubicBezTo>
                    <a:pt x="568" y="526"/>
                    <a:pt x="568" y="493"/>
                    <a:pt x="568" y="459"/>
                  </a:cubicBezTo>
                  <a:lnTo>
                    <a:pt x="568" y="393"/>
                  </a:lnTo>
                  <a:cubicBezTo>
                    <a:pt x="568" y="359"/>
                    <a:pt x="568" y="359"/>
                    <a:pt x="568" y="359"/>
                  </a:cubicBezTo>
                  <a:lnTo>
                    <a:pt x="534" y="359"/>
                  </a:lnTo>
                  <a:lnTo>
                    <a:pt x="301" y="459"/>
                  </a:lnTo>
                  <a:lnTo>
                    <a:pt x="301" y="59"/>
                  </a:lnTo>
                  <a:cubicBezTo>
                    <a:pt x="301" y="26"/>
                    <a:pt x="301" y="26"/>
                    <a:pt x="301" y="26"/>
                  </a:cubicBezTo>
                  <a:cubicBezTo>
                    <a:pt x="301" y="9"/>
                    <a:pt x="301" y="1"/>
                    <a:pt x="297"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774;p54">
              <a:extLst>
                <a:ext uri="{FF2B5EF4-FFF2-40B4-BE49-F238E27FC236}">
                  <a16:creationId xmlns:a16="http://schemas.microsoft.com/office/drawing/2014/main" id="{7D27A8F5-675A-4588-96F6-6F7AFC5832D7}"/>
                </a:ext>
              </a:extLst>
            </p:cNvPr>
            <p:cNvSpPr/>
            <p:nvPr/>
          </p:nvSpPr>
          <p:spPr>
            <a:xfrm>
              <a:off x="2980625" y="3545475"/>
              <a:ext cx="20050" cy="37550"/>
            </a:xfrm>
            <a:custGeom>
              <a:avLst/>
              <a:gdLst/>
              <a:ahLst/>
              <a:cxnLst/>
              <a:rect l="l" t="t" r="r" b="b"/>
              <a:pathLst>
                <a:path w="802" h="1502" extrusionOk="0">
                  <a:moveTo>
                    <a:pt x="468" y="251"/>
                  </a:moveTo>
                  <a:cubicBezTo>
                    <a:pt x="501" y="251"/>
                    <a:pt x="535" y="268"/>
                    <a:pt x="568" y="301"/>
                  </a:cubicBezTo>
                  <a:cubicBezTo>
                    <a:pt x="601" y="368"/>
                    <a:pt x="635" y="434"/>
                    <a:pt x="635" y="501"/>
                  </a:cubicBezTo>
                  <a:lnTo>
                    <a:pt x="134" y="801"/>
                  </a:lnTo>
                  <a:lnTo>
                    <a:pt x="134" y="768"/>
                  </a:lnTo>
                  <a:cubicBezTo>
                    <a:pt x="134" y="735"/>
                    <a:pt x="134" y="668"/>
                    <a:pt x="168" y="634"/>
                  </a:cubicBezTo>
                  <a:cubicBezTo>
                    <a:pt x="168" y="568"/>
                    <a:pt x="201" y="534"/>
                    <a:pt x="201" y="501"/>
                  </a:cubicBezTo>
                  <a:cubicBezTo>
                    <a:pt x="234" y="434"/>
                    <a:pt x="268" y="401"/>
                    <a:pt x="301" y="368"/>
                  </a:cubicBezTo>
                  <a:cubicBezTo>
                    <a:pt x="301" y="334"/>
                    <a:pt x="334" y="301"/>
                    <a:pt x="368" y="301"/>
                  </a:cubicBezTo>
                  <a:cubicBezTo>
                    <a:pt x="401" y="268"/>
                    <a:pt x="434" y="251"/>
                    <a:pt x="468" y="251"/>
                  </a:cubicBezTo>
                  <a:close/>
                  <a:moveTo>
                    <a:pt x="535" y="1"/>
                  </a:moveTo>
                  <a:cubicBezTo>
                    <a:pt x="501" y="1"/>
                    <a:pt x="434" y="34"/>
                    <a:pt x="368" y="67"/>
                  </a:cubicBezTo>
                  <a:cubicBezTo>
                    <a:pt x="334" y="101"/>
                    <a:pt x="268" y="134"/>
                    <a:pt x="234" y="201"/>
                  </a:cubicBezTo>
                  <a:cubicBezTo>
                    <a:pt x="168" y="268"/>
                    <a:pt x="134" y="334"/>
                    <a:pt x="101" y="401"/>
                  </a:cubicBezTo>
                  <a:cubicBezTo>
                    <a:pt x="68" y="468"/>
                    <a:pt x="34" y="534"/>
                    <a:pt x="34" y="634"/>
                  </a:cubicBezTo>
                  <a:cubicBezTo>
                    <a:pt x="1" y="701"/>
                    <a:pt x="1" y="768"/>
                    <a:pt x="1" y="868"/>
                  </a:cubicBezTo>
                  <a:cubicBezTo>
                    <a:pt x="1" y="935"/>
                    <a:pt x="1" y="1001"/>
                    <a:pt x="1" y="1101"/>
                  </a:cubicBezTo>
                  <a:cubicBezTo>
                    <a:pt x="1" y="1168"/>
                    <a:pt x="1" y="1235"/>
                    <a:pt x="34" y="1302"/>
                  </a:cubicBezTo>
                  <a:cubicBezTo>
                    <a:pt x="34" y="1368"/>
                    <a:pt x="68" y="1402"/>
                    <a:pt x="101" y="1468"/>
                  </a:cubicBezTo>
                  <a:cubicBezTo>
                    <a:pt x="134" y="1468"/>
                    <a:pt x="201" y="1502"/>
                    <a:pt x="234" y="1502"/>
                  </a:cubicBezTo>
                  <a:cubicBezTo>
                    <a:pt x="301" y="1502"/>
                    <a:pt x="334" y="1502"/>
                    <a:pt x="401" y="1468"/>
                  </a:cubicBezTo>
                  <a:cubicBezTo>
                    <a:pt x="434" y="1435"/>
                    <a:pt x="501" y="1402"/>
                    <a:pt x="535" y="1335"/>
                  </a:cubicBezTo>
                  <a:cubicBezTo>
                    <a:pt x="601" y="1302"/>
                    <a:pt x="635" y="1235"/>
                    <a:pt x="668" y="1202"/>
                  </a:cubicBezTo>
                  <a:cubicBezTo>
                    <a:pt x="701" y="1135"/>
                    <a:pt x="701" y="1101"/>
                    <a:pt x="735" y="1035"/>
                  </a:cubicBezTo>
                  <a:cubicBezTo>
                    <a:pt x="735" y="1001"/>
                    <a:pt x="768" y="968"/>
                    <a:pt x="768" y="935"/>
                  </a:cubicBezTo>
                  <a:lnTo>
                    <a:pt x="768" y="868"/>
                  </a:lnTo>
                  <a:lnTo>
                    <a:pt x="735" y="868"/>
                  </a:lnTo>
                  <a:lnTo>
                    <a:pt x="668" y="901"/>
                  </a:lnTo>
                  <a:cubicBezTo>
                    <a:pt x="668" y="935"/>
                    <a:pt x="635" y="935"/>
                    <a:pt x="635" y="935"/>
                  </a:cubicBezTo>
                  <a:lnTo>
                    <a:pt x="601" y="968"/>
                  </a:lnTo>
                  <a:cubicBezTo>
                    <a:pt x="601" y="1035"/>
                    <a:pt x="568" y="1068"/>
                    <a:pt x="535" y="1101"/>
                  </a:cubicBezTo>
                  <a:cubicBezTo>
                    <a:pt x="501" y="1168"/>
                    <a:pt x="468" y="1202"/>
                    <a:pt x="401" y="1235"/>
                  </a:cubicBezTo>
                  <a:cubicBezTo>
                    <a:pt x="368" y="1252"/>
                    <a:pt x="334" y="1260"/>
                    <a:pt x="305" y="1260"/>
                  </a:cubicBezTo>
                  <a:cubicBezTo>
                    <a:pt x="276" y="1260"/>
                    <a:pt x="251" y="1252"/>
                    <a:pt x="234" y="1235"/>
                  </a:cubicBezTo>
                  <a:cubicBezTo>
                    <a:pt x="168" y="1168"/>
                    <a:pt x="134" y="1101"/>
                    <a:pt x="168" y="1001"/>
                  </a:cubicBezTo>
                  <a:lnTo>
                    <a:pt x="735" y="668"/>
                  </a:lnTo>
                  <a:cubicBezTo>
                    <a:pt x="768" y="668"/>
                    <a:pt x="768" y="634"/>
                    <a:pt x="768" y="634"/>
                  </a:cubicBezTo>
                  <a:cubicBezTo>
                    <a:pt x="801" y="601"/>
                    <a:pt x="801" y="601"/>
                    <a:pt x="768" y="568"/>
                  </a:cubicBezTo>
                  <a:lnTo>
                    <a:pt x="768" y="501"/>
                  </a:lnTo>
                  <a:cubicBezTo>
                    <a:pt x="768" y="401"/>
                    <a:pt x="768" y="334"/>
                    <a:pt x="768" y="234"/>
                  </a:cubicBezTo>
                  <a:cubicBezTo>
                    <a:pt x="735" y="167"/>
                    <a:pt x="701" y="134"/>
                    <a:pt x="668" y="67"/>
                  </a:cubicBezTo>
                  <a:cubicBezTo>
                    <a:pt x="635" y="34"/>
                    <a:pt x="601" y="1"/>
                    <a:pt x="53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775;p54">
              <a:extLst>
                <a:ext uri="{FF2B5EF4-FFF2-40B4-BE49-F238E27FC236}">
                  <a16:creationId xmlns:a16="http://schemas.microsoft.com/office/drawing/2014/main" id="{38DBCD05-69D4-44FC-A22C-44DBA0150FD1}"/>
                </a:ext>
              </a:extLst>
            </p:cNvPr>
            <p:cNvSpPr/>
            <p:nvPr/>
          </p:nvSpPr>
          <p:spPr>
            <a:xfrm>
              <a:off x="3007325" y="3523375"/>
              <a:ext cx="30050" cy="49650"/>
            </a:xfrm>
            <a:custGeom>
              <a:avLst/>
              <a:gdLst/>
              <a:ahLst/>
              <a:cxnLst/>
              <a:rect l="l" t="t" r="r" b="b"/>
              <a:pathLst>
                <a:path w="1202" h="1986" extrusionOk="0">
                  <a:moveTo>
                    <a:pt x="1013" y="1"/>
                  </a:moveTo>
                  <a:cubicBezTo>
                    <a:pt x="968" y="1"/>
                    <a:pt x="918" y="17"/>
                    <a:pt x="868" y="51"/>
                  </a:cubicBezTo>
                  <a:cubicBezTo>
                    <a:pt x="834" y="51"/>
                    <a:pt x="801" y="84"/>
                    <a:pt x="767" y="117"/>
                  </a:cubicBezTo>
                  <a:cubicBezTo>
                    <a:pt x="734" y="151"/>
                    <a:pt x="701" y="184"/>
                    <a:pt x="701" y="218"/>
                  </a:cubicBezTo>
                  <a:cubicBezTo>
                    <a:pt x="667" y="251"/>
                    <a:pt x="667" y="284"/>
                    <a:pt x="634" y="318"/>
                  </a:cubicBezTo>
                  <a:cubicBezTo>
                    <a:pt x="601" y="351"/>
                    <a:pt x="601" y="384"/>
                    <a:pt x="601" y="451"/>
                  </a:cubicBezTo>
                  <a:cubicBezTo>
                    <a:pt x="567" y="384"/>
                    <a:pt x="534" y="351"/>
                    <a:pt x="467" y="318"/>
                  </a:cubicBezTo>
                  <a:cubicBezTo>
                    <a:pt x="434" y="318"/>
                    <a:pt x="367" y="351"/>
                    <a:pt x="300" y="384"/>
                  </a:cubicBezTo>
                  <a:cubicBezTo>
                    <a:pt x="267" y="384"/>
                    <a:pt x="234" y="418"/>
                    <a:pt x="234" y="451"/>
                  </a:cubicBezTo>
                  <a:cubicBezTo>
                    <a:pt x="200" y="451"/>
                    <a:pt x="167" y="484"/>
                    <a:pt x="167" y="518"/>
                  </a:cubicBezTo>
                  <a:cubicBezTo>
                    <a:pt x="148" y="537"/>
                    <a:pt x="140" y="556"/>
                    <a:pt x="130" y="569"/>
                  </a:cubicBezTo>
                  <a:lnTo>
                    <a:pt x="130" y="569"/>
                  </a:lnTo>
                  <a:cubicBezTo>
                    <a:pt x="127" y="562"/>
                    <a:pt x="122" y="559"/>
                    <a:pt x="117" y="559"/>
                  </a:cubicBezTo>
                  <a:cubicBezTo>
                    <a:pt x="109" y="559"/>
                    <a:pt x="100" y="568"/>
                    <a:pt x="100" y="584"/>
                  </a:cubicBezTo>
                  <a:cubicBezTo>
                    <a:pt x="100" y="584"/>
                    <a:pt x="100" y="584"/>
                    <a:pt x="100" y="584"/>
                  </a:cubicBezTo>
                  <a:lnTo>
                    <a:pt x="100" y="584"/>
                  </a:lnTo>
                  <a:lnTo>
                    <a:pt x="34" y="618"/>
                  </a:lnTo>
                  <a:cubicBezTo>
                    <a:pt x="34" y="618"/>
                    <a:pt x="0" y="618"/>
                    <a:pt x="0" y="651"/>
                  </a:cubicBezTo>
                  <a:cubicBezTo>
                    <a:pt x="0" y="651"/>
                    <a:pt x="0" y="685"/>
                    <a:pt x="0" y="718"/>
                  </a:cubicBezTo>
                  <a:lnTo>
                    <a:pt x="0" y="1952"/>
                  </a:lnTo>
                  <a:cubicBezTo>
                    <a:pt x="0" y="1952"/>
                    <a:pt x="0" y="1952"/>
                    <a:pt x="0" y="1985"/>
                  </a:cubicBezTo>
                  <a:lnTo>
                    <a:pt x="34" y="1985"/>
                  </a:lnTo>
                  <a:lnTo>
                    <a:pt x="100" y="1952"/>
                  </a:lnTo>
                  <a:cubicBezTo>
                    <a:pt x="100" y="1919"/>
                    <a:pt x="134" y="1919"/>
                    <a:pt x="134" y="1885"/>
                  </a:cubicBezTo>
                  <a:cubicBezTo>
                    <a:pt x="134" y="1885"/>
                    <a:pt x="134" y="1852"/>
                    <a:pt x="134" y="1852"/>
                  </a:cubicBezTo>
                  <a:lnTo>
                    <a:pt x="134" y="1118"/>
                  </a:lnTo>
                  <a:cubicBezTo>
                    <a:pt x="134" y="1018"/>
                    <a:pt x="134" y="918"/>
                    <a:pt x="167" y="818"/>
                  </a:cubicBezTo>
                  <a:cubicBezTo>
                    <a:pt x="200" y="718"/>
                    <a:pt x="267" y="651"/>
                    <a:pt x="334" y="618"/>
                  </a:cubicBezTo>
                  <a:cubicBezTo>
                    <a:pt x="350" y="601"/>
                    <a:pt x="376" y="593"/>
                    <a:pt x="401" y="593"/>
                  </a:cubicBezTo>
                  <a:cubicBezTo>
                    <a:pt x="426" y="593"/>
                    <a:pt x="451" y="601"/>
                    <a:pt x="467" y="618"/>
                  </a:cubicBezTo>
                  <a:cubicBezTo>
                    <a:pt x="534" y="718"/>
                    <a:pt x="534" y="785"/>
                    <a:pt x="534" y="885"/>
                  </a:cubicBezTo>
                  <a:lnTo>
                    <a:pt x="534" y="1619"/>
                  </a:lnTo>
                  <a:cubicBezTo>
                    <a:pt x="534" y="1619"/>
                    <a:pt x="534" y="1652"/>
                    <a:pt x="534" y="1652"/>
                  </a:cubicBezTo>
                  <a:lnTo>
                    <a:pt x="567" y="1652"/>
                  </a:lnTo>
                  <a:lnTo>
                    <a:pt x="634" y="1619"/>
                  </a:lnTo>
                  <a:cubicBezTo>
                    <a:pt x="634" y="1619"/>
                    <a:pt x="667" y="1585"/>
                    <a:pt x="667" y="1585"/>
                  </a:cubicBezTo>
                  <a:cubicBezTo>
                    <a:pt x="667" y="1552"/>
                    <a:pt x="667" y="1552"/>
                    <a:pt x="667" y="1518"/>
                  </a:cubicBezTo>
                  <a:lnTo>
                    <a:pt x="667" y="785"/>
                  </a:lnTo>
                  <a:cubicBezTo>
                    <a:pt x="667" y="685"/>
                    <a:pt x="667" y="584"/>
                    <a:pt x="701" y="484"/>
                  </a:cubicBezTo>
                  <a:cubicBezTo>
                    <a:pt x="734" y="418"/>
                    <a:pt x="801" y="351"/>
                    <a:pt x="868" y="318"/>
                  </a:cubicBezTo>
                  <a:cubicBezTo>
                    <a:pt x="901" y="284"/>
                    <a:pt x="926" y="268"/>
                    <a:pt x="947" y="268"/>
                  </a:cubicBezTo>
                  <a:cubicBezTo>
                    <a:pt x="968" y="268"/>
                    <a:pt x="984" y="284"/>
                    <a:pt x="1001" y="318"/>
                  </a:cubicBezTo>
                  <a:cubicBezTo>
                    <a:pt x="1068" y="384"/>
                    <a:pt x="1068" y="484"/>
                    <a:pt x="1068" y="584"/>
                  </a:cubicBezTo>
                  <a:lnTo>
                    <a:pt x="1068" y="1285"/>
                  </a:lnTo>
                  <a:cubicBezTo>
                    <a:pt x="1068" y="1285"/>
                    <a:pt x="1068" y="1318"/>
                    <a:pt x="1068" y="1318"/>
                  </a:cubicBezTo>
                  <a:lnTo>
                    <a:pt x="1101" y="1318"/>
                  </a:lnTo>
                  <a:lnTo>
                    <a:pt x="1168" y="1285"/>
                  </a:lnTo>
                  <a:cubicBezTo>
                    <a:pt x="1168" y="1285"/>
                    <a:pt x="1201" y="1252"/>
                    <a:pt x="1201" y="1252"/>
                  </a:cubicBezTo>
                  <a:cubicBezTo>
                    <a:pt x="1201" y="1218"/>
                    <a:pt x="1201" y="1218"/>
                    <a:pt x="1201" y="1185"/>
                  </a:cubicBezTo>
                  <a:lnTo>
                    <a:pt x="1201" y="451"/>
                  </a:lnTo>
                  <a:cubicBezTo>
                    <a:pt x="1201" y="318"/>
                    <a:pt x="1168" y="151"/>
                    <a:pt x="1134" y="51"/>
                  </a:cubicBezTo>
                  <a:cubicBezTo>
                    <a:pt x="1101" y="17"/>
                    <a:pt x="1059" y="1"/>
                    <a:pt x="1013"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776;p54">
              <a:extLst>
                <a:ext uri="{FF2B5EF4-FFF2-40B4-BE49-F238E27FC236}">
                  <a16:creationId xmlns:a16="http://schemas.microsoft.com/office/drawing/2014/main" id="{2A7AED8E-7E79-40A8-A7C9-6BB62D12383E}"/>
                </a:ext>
              </a:extLst>
            </p:cNvPr>
            <p:cNvSpPr/>
            <p:nvPr/>
          </p:nvSpPr>
          <p:spPr>
            <a:xfrm>
              <a:off x="3042350" y="3509625"/>
              <a:ext cx="19200" cy="39575"/>
            </a:xfrm>
            <a:custGeom>
              <a:avLst/>
              <a:gdLst/>
              <a:ahLst/>
              <a:cxnLst/>
              <a:rect l="l" t="t" r="r" b="b"/>
              <a:pathLst>
                <a:path w="768" h="1583" extrusionOk="0">
                  <a:moveTo>
                    <a:pt x="567" y="701"/>
                  </a:moveTo>
                  <a:lnTo>
                    <a:pt x="567" y="768"/>
                  </a:lnTo>
                  <a:cubicBezTo>
                    <a:pt x="567" y="834"/>
                    <a:pt x="567" y="868"/>
                    <a:pt x="567" y="934"/>
                  </a:cubicBezTo>
                  <a:cubicBezTo>
                    <a:pt x="534" y="1001"/>
                    <a:pt x="534" y="1034"/>
                    <a:pt x="501" y="1101"/>
                  </a:cubicBezTo>
                  <a:cubicBezTo>
                    <a:pt x="467" y="1134"/>
                    <a:pt x="434" y="1168"/>
                    <a:pt x="401" y="1235"/>
                  </a:cubicBezTo>
                  <a:cubicBezTo>
                    <a:pt x="367" y="1268"/>
                    <a:pt x="334" y="1301"/>
                    <a:pt x="300" y="1335"/>
                  </a:cubicBezTo>
                  <a:lnTo>
                    <a:pt x="167" y="1335"/>
                  </a:lnTo>
                  <a:cubicBezTo>
                    <a:pt x="167" y="1335"/>
                    <a:pt x="134" y="1301"/>
                    <a:pt x="134" y="1301"/>
                  </a:cubicBezTo>
                  <a:cubicBezTo>
                    <a:pt x="134" y="1268"/>
                    <a:pt x="134" y="1268"/>
                    <a:pt x="134" y="1235"/>
                  </a:cubicBezTo>
                  <a:cubicBezTo>
                    <a:pt x="134" y="1168"/>
                    <a:pt x="167" y="1101"/>
                    <a:pt x="200" y="1034"/>
                  </a:cubicBezTo>
                  <a:cubicBezTo>
                    <a:pt x="234" y="968"/>
                    <a:pt x="300" y="934"/>
                    <a:pt x="367" y="868"/>
                  </a:cubicBezTo>
                  <a:lnTo>
                    <a:pt x="567" y="701"/>
                  </a:lnTo>
                  <a:close/>
                  <a:moveTo>
                    <a:pt x="534" y="0"/>
                  </a:moveTo>
                  <a:cubicBezTo>
                    <a:pt x="467" y="0"/>
                    <a:pt x="434" y="34"/>
                    <a:pt x="401" y="67"/>
                  </a:cubicBezTo>
                  <a:cubicBezTo>
                    <a:pt x="334" y="67"/>
                    <a:pt x="300" y="100"/>
                    <a:pt x="267" y="167"/>
                  </a:cubicBezTo>
                  <a:cubicBezTo>
                    <a:pt x="234" y="200"/>
                    <a:pt x="200" y="234"/>
                    <a:pt x="167" y="301"/>
                  </a:cubicBezTo>
                  <a:cubicBezTo>
                    <a:pt x="134" y="334"/>
                    <a:pt x="100" y="401"/>
                    <a:pt x="100" y="434"/>
                  </a:cubicBezTo>
                  <a:cubicBezTo>
                    <a:pt x="67" y="501"/>
                    <a:pt x="67" y="534"/>
                    <a:pt x="67" y="567"/>
                  </a:cubicBezTo>
                  <a:cubicBezTo>
                    <a:pt x="34" y="601"/>
                    <a:pt x="34" y="601"/>
                    <a:pt x="67" y="634"/>
                  </a:cubicBezTo>
                  <a:lnTo>
                    <a:pt x="100" y="634"/>
                  </a:lnTo>
                  <a:lnTo>
                    <a:pt x="134" y="601"/>
                  </a:lnTo>
                  <a:cubicBezTo>
                    <a:pt x="167" y="601"/>
                    <a:pt x="167" y="567"/>
                    <a:pt x="167" y="567"/>
                  </a:cubicBezTo>
                  <a:lnTo>
                    <a:pt x="200" y="534"/>
                  </a:lnTo>
                  <a:cubicBezTo>
                    <a:pt x="200" y="467"/>
                    <a:pt x="234" y="434"/>
                    <a:pt x="267" y="401"/>
                  </a:cubicBezTo>
                  <a:cubicBezTo>
                    <a:pt x="300" y="334"/>
                    <a:pt x="334" y="301"/>
                    <a:pt x="367" y="301"/>
                  </a:cubicBezTo>
                  <a:cubicBezTo>
                    <a:pt x="412" y="301"/>
                    <a:pt x="441" y="286"/>
                    <a:pt x="476" y="286"/>
                  </a:cubicBezTo>
                  <a:cubicBezTo>
                    <a:pt x="493" y="286"/>
                    <a:pt x="512" y="289"/>
                    <a:pt x="534" y="301"/>
                  </a:cubicBezTo>
                  <a:cubicBezTo>
                    <a:pt x="567" y="301"/>
                    <a:pt x="567" y="367"/>
                    <a:pt x="567" y="434"/>
                  </a:cubicBezTo>
                  <a:lnTo>
                    <a:pt x="567" y="501"/>
                  </a:lnTo>
                  <a:lnTo>
                    <a:pt x="334" y="701"/>
                  </a:lnTo>
                  <a:cubicBezTo>
                    <a:pt x="300" y="734"/>
                    <a:pt x="234" y="768"/>
                    <a:pt x="200" y="801"/>
                  </a:cubicBezTo>
                  <a:cubicBezTo>
                    <a:pt x="167" y="868"/>
                    <a:pt x="100" y="934"/>
                    <a:pt x="100" y="968"/>
                  </a:cubicBezTo>
                  <a:cubicBezTo>
                    <a:pt x="67" y="1034"/>
                    <a:pt x="34" y="1101"/>
                    <a:pt x="0" y="1134"/>
                  </a:cubicBezTo>
                  <a:cubicBezTo>
                    <a:pt x="0" y="1201"/>
                    <a:pt x="0" y="1268"/>
                    <a:pt x="0" y="1368"/>
                  </a:cubicBezTo>
                  <a:cubicBezTo>
                    <a:pt x="0" y="1401"/>
                    <a:pt x="34" y="1435"/>
                    <a:pt x="67" y="1468"/>
                  </a:cubicBezTo>
                  <a:cubicBezTo>
                    <a:pt x="67" y="1501"/>
                    <a:pt x="67" y="1535"/>
                    <a:pt x="100" y="1568"/>
                  </a:cubicBezTo>
                  <a:cubicBezTo>
                    <a:pt x="123" y="1568"/>
                    <a:pt x="145" y="1583"/>
                    <a:pt x="167" y="1583"/>
                  </a:cubicBezTo>
                  <a:cubicBezTo>
                    <a:pt x="178" y="1583"/>
                    <a:pt x="189" y="1579"/>
                    <a:pt x="200" y="1568"/>
                  </a:cubicBezTo>
                  <a:cubicBezTo>
                    <a:pt x="234" y="1568"/>
                    <a:pt x="300" y="1568"/>
                    <a:pt x="334" y="1535"/>
                  </a:cubicBezTo>
                  <a:cubicBezTo>
                    <a:pt x="367" y="1535"/>
                    <a:pt x="401" y="1501"/>
                    <a:pt x="401" y="1468"/>
                  </a:cubicBezTo>
                  <a:lnTo>
                    <a:pt x="501" y="1401"/>
                  </a:lnTo>
                  <a:cubicBezTo>
                    <a:pt x="534" y="1368"/>
                    <a:pt x="567" y="1335"/>
                    <a:pt x="567" y="1268"/>
                  </a:cubicBezTo>
                  <a:cubicBezTo>
                    <a:pt x="601" y="1235"/>
                    <a:pt x="601" y="1201"/>
                    <a:pt x="634" y="1168"/>
                  </a:cubicBezTo>
                  <a:lnTo>
                    <a:pt x="634" y="1268"/>
                  </a:lnTo>
                  <a:cubicBezTo>
                    <a:pt x="601" y="1301"/>
                    <a:pt x="601" y="1301"/>
                    <a:pt x="634" y="1301"/>
                  </a:cubicBezTo>
                  <a:lnTo>
                    <a:pt x="667" y="1301"/>
                  </a:lnTo>
                  <a:lnTo>
                    <a:pt x="734" y="1268"/>
                  </a:lnTo>
                  <a:cubicBezTo>
                    <a:pt x="734" y="1268"/>
                    <a:pt x="734" y="1235"/>
                    <a:pt x="734" y="1235"/>
                  </a:cubicBezTo>
                  <a:cubicBezTo>
                    <a:pt x="767" y="1201"/>
                    <a:pt x="767" y="1201"/>
                    <a:pt x="734" y="1168"/>
                  </a:cubicBezTo>
                  <a:lnTo>
                    <a:pt x="734" y="367"/>
                  </a:lnTo>
                  <a:cubicBezTo>
                    <a:pt x="734" y="301"/>
                    <a:pt x="734" y="234"/>
                    <a:pt x="734" y="167"/>
                  </a:cubicBezTo>
                  <a:cubicBezTo>
                    <a:pt x="701" y="100"/>
                    <a:pt x="667" y="67"/>
                    <a:pt x="634" y="34"/>
                  </a:cubicBezTo>
                  <a:cubicBezTo>
                    <a:pt x="601" y="0"/>
                    <a:pt x="567" y="0"/>
                    <a:pt x="53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777;p54">
              <a:extLst>
                <a:ext uri="{FF2B5EF4-FFF2-40B4-BE49-F238E27FC236}">
                  <a16:creationId xmlns:a16="http://schemas.microsoft.com/office/drawing/2014/main" id="{D07040FF-294D-413E-996C-F6281DE82A30}"/>
                </a:ext>
              </a:extLst>
            </p:cNvPr>
            <p:cNvSpPr/>
            <p:nvPr/>
          </p:nvSpPr>
          <p:spPr>
            <a:xfrm>
              <a:off x="3067350" y="3495450"/>
              <a:ext cx="20050" cy="54225"/>
            </a:xfrm>
            <a:custGeom>
              <a:avLst/>
              <a:gdLst/>
              <a:ahLst/>
              <a:cxnLst/>
              <a:rect l="l" t="t" r="r" b="b"/>
              <a:pathLst>
                <a:path w="802" h="2169" extrusionOk="0">
                  <a:moveTo>
                    <a:pt x="497" y="250"/>
                  </a:moveTo>
                  <a:cubicBezTo>
                    <a:pt x="526" y="250"/>
                    <a:pt x="551" y="267"/>
                    <a:pt x="568" y="300"/>
                  </a:cubicBezTo>
                  <a:cubicBezTo>
                    <a:pt x="635" y="367"/>
                    <a:pt x="635" y="467"/>
                    <a:pt x="635" y="534"/>
                  </a:cubicBezTo>
                  <a:lnTo>
                    <a:pt x="635" y="701"/>
                  </a:lnTo>
                  <a:cubicBezTo>
                    <a:pt x="635" y="801"/>
                    <a:pt x="601" y="934"/>
                    <a:pt x="568" y="1034"/>
                  </a:cubicBezTo>
                  <a:cubicBezTo>
                    <a:pt x="535" y="1134"/>
                    <a:pt x="468" y="1201"/>
                    <a:pt x="401" y="1268"/>
                  </a:cubicBezTo>
                  <a:cubicBezTo>
                    <a:pt x="368" y="1285"/>
                    <a:pt x="335" y="1293"/>
                    <a:pt x="301" y="1293"/>
                  </a:cubicBezTo>
                  <a:cubicBezTo>
                    <a:pt x="268" y="1293"/>
                    <a:pt x="234" y="1285"/>
                    <a:pt x="201" y="1268"/>
                  </a:cubicBezTo>
                  <a:cubicBezTo>
                    <a:pt x="168" y="1168"/>
                    <a:pt x="134" y="1101"/>
                    <a:pt x="134" y="1001"/>
                  </a:cubicBezTo>
                  <a:lnTo>
                    <a:pt x="134" y="801"/>
                  </a:lnTo>
                  <a:cubicBezTo>
                    <a:pt x="134" y="701"/>
                    <a:pt x="168" y="601"/>
                    <a:pt x="201" y="501"/>
                  </a:cubicBezTo>
                  <a:cubicBezTo>
                    <a:pt x="234" y="401"/>
                    <a:pt x="301" y="334"/>
                    <a:pt x="401" y="300"/>
                  </a:cubicBezTo>
                  <a:cubicBezTo>
                    <a:pt x="435" y="267"/>
                    <a:pt x="468" y="250"/>
                    <a:pt x="497" y="250"/>
                  </a:cubicBezTo>
                  <a:close/>
                  <a:moveTo>
                    <a:pt x="568" y="0"/>
                  </a:moveTo>
                  <a:cubicBezTo>
                    <a:pt x="501" y="0"/>
                    <a:pt x="435" y="0"/>
                    <a:pt x="401" y="34"/>
                  </a:cubicBezTo>
                  <a:cubicBezTo>
                    <a:pt x="335" y="67"/>
                    <a:pt x="268" y="134"/>
                    <a:pt x="234" y="200"/>
                  </a:cubicBezTo>
                  <a:cubicBezTo>
                    <a:pt x="201" y="267"/>
                    <a:pt x="168" y="300"/>
                    <a:pt x="134" y="367"/>
                  </a:cubicBezTo>
                  <a:lnTo>
                    <a:pt x="134" y="300"/>
                  </a:lnTo>
                  <a:cubicBezTo>
                    <a:pt x="134" y="267"/>
                    <a:pt x="134" y="267"/>
                    <a:pt x="134" y="267"/>
                  </a:cubicBezTo>
                  <a:cubicBezTo>
                    <a:pt x="134" y="250"/>
                    <a:pt x="126" y="242"/>
                    <a:pt x="118" y="242"/>
                  </a:cubicBezTo>
                  <a:cubicBezTo>
                    <a:pt x="109" y="242"/>
                    <a:pt x="101" y="250"/>
                    <a:pt x="101" y="267"/>
                  </a:cubicBezTo>
                  <a:lnTo>
                    <a:pt x="34" y="300"/>
                  </a:lnTo>
                  <a:cubicBezTo>
                    <a:pt x="34" y="300"/>
                    <a:pt x="1" y="300"/>
                    <a:pt x="1" y="334"/>
                  </a:cubicBezTo>
                  <a:cubicBezTo>
                    <a:pt x="1" y="334"/>
                    <a:pt x="1" y="367"/>
                    <a:pt x="1" y="367"/>
                  </a:cubicBezTo>
                  <a:lnTo>
                    <a:pt x="1" y="2102"/>
                  </a:lnTo>
                  <a:cubicBezTo>
                    <a:pt x="1" y="2135"/>
                    <a:pt x="1" y="2135"/>
                    <a:pt x="1" y="2168"/>
                  </a:cubicBezTo>
                  <a:lnTo>
                    <a:pt x="34" y="2168"/>
                  </a:lnTo>
                  <a:lnTo>
                    <a:pt x="101" y="2135"/>
                  </a:lnTo>
                  <a:cubicBezTo>
                    <a:pt x="134" y="2102"/>
                    <a:pt x="134" y="2102"/>
                    <a:pt x="134" y="2102"/>
                  </a:cubicBezTo>
                  <a:cubicBezTo>
                    <a:pt x="134" y="2068"/>
                    <a:pt x="134" y="2035"/>
                    <a:pt x="134" y="2035"/>
                  </a:cubicBezTo>
                  <a:lnTo>
                    <a:pt x="134" y="1435"/>
                  </a:lnTo>
                  <a:cubicBezTo>
                    <a:pt x="168" y="1468"/>
                    <a:pt x="201" y="1501"/>
                    <a:pt x="234" y="1501"/>
                  </a:cubicBezTo>
                  <a:cubicBezTo>
                    <a:pt x="301" y="1501"/>
                    <a:pt x="368" y="1501"/>
                    <a:pt x="401" y="1468"/>
                  </a:cubicBezTo>
                  <a:cubicBezTo>
                    <a:pt x="468" y="1435"/>
                    <a:pt x="501" y="1401"/>
                    <a:pt x="568" y="1368"/>
                  </a:cubicBezTo>
                  <a:cubicBezTo>
                    <a:pt x="601" y="1301"/>
                    <a:pt x="635" y="1234"/>
                    <a:pt x="668" y="1168"/>
                  </a:cubicBezTo>
                  <a:cubicBezTo>
                    <a:pt x="701" y="1101"/>
                    <a:pt x="735" y="1001"/>
                    <a:pt x="768" y="934"/>
                  </a:cubicBezTo>
                  <a:cubicBezTo>
                    <a:pt x="768" y="834"/>
                    <a:pt x="802" y="734"/>
                    <a:pt x="802" y="634"/>
                  </a:cubicBezTo>
                  <a:lnTo>
                    <a:pt x="802" y="434"/>
                  </a:lnTo>
                  <a:cubicBezTo>
                    <a:pt x="802" y="367"/>
                    <a:pt x="768" y="267"/>
                    <a:pt x="768" y="200"/>
                  </a:cubicBezTo>
                  <a:cubicBezTo>
                    <a:pt x="735" y="134"/>
                    <a:pt x="701" y="100"/>
                    <a:pt x="668" y="67"/>
                  </a:cubicBezTo>
                  <a:cubicBezTo>
                    <a:pt x="635" y="34"/>
                    <a:pt x="601" y="0"/>
                    <a:pt x="56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778;p54">
              <a:extLst>
                <a:ext uri="{FF2B5EF4-FFF2-40B4-BE49-F238E27FC236}">
                  <a16:creationId xmlns:a16="http://schemas.microsoft.com/office/drawing/2014/main" id="{36737858-930A-495D-865A-0BB34E37DB14}"/>
                </a:ext>
              </a:extLst>
            </p:cNvPr>
            <p:cNvSpPr/>
            <p:nvPr/>
          </p:nvSpPr>
          <p:spPr>
            <a:xfrm>
              <a:off x="3090700" y="3481475"/>
              <a:ext cx="18375" cy="39000"/>
            </a:xfrm>
            <a:custGeom>
              <a:avLst/>
              <a:gdLst/>
              <a:ahLst/>
              <a:cxnLst/>
              <a:rect l="l" t="t" r="r" b="b"/>
              <a:pathLst>
                <a:path w="735" h="1560" extrusionOk="0">
                  <a:moveTo>
                    <a:pt x="585" y="1"/>
                  </a:moveTo>
                  <a:cubicBezTo>
                    <a:pt x="568" y="1"/>
                    <a:pt x="551" y="9"/>
                    <a:pt x="535" y="26"/>
                  </a:cubicBezTo>
                  <a:cubicBezTo>
                    <a:pt x="468" y="26"/>
                    <a:pt x="435" y="59"/>
                    <a:pt x="368" y="59"/>
                  </a:cubicBezTo>
                  <a:cubicBezTo>
                    <a:pt x="335" y="92"/>
                    <a:pt x="268" y="159"/>
                    <a:pt x="234" y="192"/>
                  </a:cubicBezTo>
                  <a:cubicBezTo>
                    <a:pt x="201" y="226"/>
                    <a:pt x="134" y="292"/>
                    <a:pt x="134" y="326"/>
                  </a:cubicBezTo>
                  <a:cubicBezTo>
                    <a:pt x="101" y="392"/>
                    <a:pt x="68" y="459"/>
                    <a:pt x="68" y="493"/>
                  </a:cubicBezTo>
                  <a:cubicBezTo>
                    <a:pt x="68" y="559"/>
                    <a:pt x="68" y="626"/>
                    <a:pt x="68" y="659"/>
                  </a:cubicBezTo>
                  <a:cubicBezTo>
                    <a:pt x="68" y="726"/>
                    <a:pt x="68" y="826"/>
                    <a:pt x="101" y="893"/>
                  </a:cubicBezTo>
                  <a:cubicBezTo>
                    <a:pt x="168" y="926"/>
                    <a:pt x="201" y="926"/>
                    <a:pt x="301" y="926"/>
                  </a:cubicBezTo>
                  <a:lnTo>
                    <a:pt x="435" y="893"/>
                  </a:lnTo>
                  <a:lnTo>
                    <a:pt x="601" y="893"/>
                  </a:lnTo>
                  <a:cubicBezTo>
                    <a:pt x="601" y="926"/>
                    <a:pt x="601" y="960"/>
                    <a:pt x="601" y="993"/>
                  </a:cubicBezTo>
                  <a:cubicBezTo>
                    <a:pt x="568" y="1026"/>
                    <a:pt x="568" y="1060"/>
                    <a:pt x="535" y="1060"/>
                  </a:cubicBezTo>
                  <a:cubicBezTo>
                    <a:pt x="535" y="1093"/>
                    <a:pt x="501" y="1126"/>
                    <a:pt x="501" y="1160"/>
                  </a:cubicBezTo>
                  <a:cubicBezTo>
                    <a:pt x="468" y="1193"/>
                    <a:pt x="435" y="1193"/>
                    <a:pt x="435" y="1226"/>
                  </a:cubicBezTo>
                  <a:cubicBezTo>
                    <a:pt x="401" y="1260"/>
                    <a:pt x="368" y="1260"/>
                    <a:pt x="368" y="1293"/>
                  </a:cubicBezTo>
                  <a:cubicBezTo>
                    <a:pt x="301" y="1326"/>
                    <a:pt x="268" y="1326"/>
                    <a:pt x="234" y="1326"/>
                  </a:cubicBezTo>
                  <a:cubicBezTo>
                    <a:pt x="201" y="1326"/>
                    <a:pt x="168" y="1293"/>
                    <a:pt x="168" y="1293"/>
                  </a:cubicBezTo>
                  <a:lnTo>
                    <a:pt x="101" y="1293"/>
                  </a:lnTo>
                  <a:lnTo>
                    <a:pt x="34" y="1326"/>
                  </a:lnTo>
                  <a:cubicBezTo>
                    <a:pt x="34" y="1326"/>
                    <a:pt x="1" y="1326"/>
                    <a:pt x="1" y="1360"/>
                  </a:cubicBezTo>
                  <a:cubicBezTo>
                    <a:pt x="1" y="1393"/>
                    <a:pt x="1" y="1393"/>
                    <a:pt x="1" y="1427"/>
                  </a:cubicBezTo>
                  <a:cubicBezTo>
                    <a:pt x="1" y="1460"/>
                    <a:pt x="34" y="1460"/>
                    <a:pt x="34" y="1493"/>
                  </a:cubicBezTo>
                  <a:cubicBezTo>
                    <a:pt x="34" y="1527"/>
                    <a:pt x="68" y="1560"/>
                    <a:pt x="101" y="1560"/>
                  </a:cubicBezTo>
                  <a:lnTo>
                    <a:pt x="234" y="1560"/>
                  </a:lnTo>
                  <a:cubicBezTo>
                    <a:pt x="268" y="1560"/>
                    <a:pt x="335" y="1527"/>
                    <a:pt x="368" y="1493"/>
                  </a:cubicBezTo>
                  <a:cubicBezTo>
                    <a:pt x="435" y="1460"/>
                    <a:pt x="468" y="1427"/>
                    <a:pt x="535" y="1393"/>
                  </a:cubicBezTo>
                  <a:cubicBezTo>
                    <a:pt x="568" y="1326"/>
                    <a:pt x="601" y="1293"/>
                    <a:pt x="635" y="1226"/>
                  </a:cubicBezTo>
                  <a:cubicBezTo>
                    <a:pt x="668" y="1160"/>
                    <a:pt x="668" y="1126"/>
                    <a:pt x="701" y="1060"/>
                  </a:cubicBezTo>
                  <a:cubicBezTo>
                    <a:pt x="701" y="993"/>
                    <a:pt x="735" y="960"/>
                    <a:pt x="735" y="893"/>
                  </a:cubicBezTo>
                  <a:cubicBezTo>
                    <a:pt x="735" y="859"/>
                    <a:pt x="735" y="793"/>
                    <a:pt x="735" y="759"/>
                  </a:cubicBezTo>
                  <a:cubicBezTo>
                    <a:pt x="735" y="726"/>
                    <a:pt x="701" y="693"/>
                    <a:pt x="668" y="693"/>
                  </a:cubicBezTo>
                  <a:cubicBezTo>
                    <a:pt x="668" y="659"/>
                    <a:pt x="635" y="659"/>
                    <a:pt x="601" y="626"/>
                  </a:cubicBezTo>
                  <a:lnTo>
                    <a:pt x="468" y="626"/>
                  </a:lnTo>
                  <a:lnTo>
                    <a:pt x="335" y="659"/>
                  </a:lnTo>
                  <a:lnTo>
                    <a:pt x="268" y="659"/>
                  </a:lnTo>
                  <a:cubicBezTo>
                    <a:pt x="234" y="659"/>
                    <a:pt x="234" y="659"/>
                    <a:pt x="201" y="626"/>
                  </a:cubicBezTo>
                  <a:cubicBezTo>
                    <a:pt x="201" y="626"/>
                    <a:pt x="201" y="593"/>
                    <a:pt x="201" y="559"/>
                  </a:cubicBezTo>
                  <a:cubicBezTo>
                    <a:pt x="201" y="526"/>
                    <a:pt x="234" y="459"/>
                    <a:pt x="268" y="426"/>
                  </a:cubicBezTo>
                  <a:cubicBezTo>
                    <a:pt x="301" y="359"/>
                    <a:pt x="335" y="326"/>
                    <a:pt x="401" y="292"/>
                  </a:cubicBezTo>
                  <a:cubicBezTo>
                    <a:pt x="435" y="259"/>
                    <a:pt x="468" y="259"/>
                    <a:pt x="501" y="259"/>
                  </a:cubicBezTo>
                  <a:cubicBezTo>
                    <a:pt x="535" y="259"/>
                    <a:pt x="568" y="259"/>
                    <a:pt x="568" y="292"/>
                  </a:cubicBezTo>
                  <a:lnTo>
                    <a:pt x="635" y="292"/>
                  </a:lnTo>
                  <a:lnTo>
                    <a:pt x="668" y="259"/>
                  </a:lnTo>
                  <a:cubicBezTo>
                    <a:pt x="701" y="259"/>
                    <a:pt x="701" y="226"/>
                    <a:pt x="701" y="226"/>
                  </a:cubicBezTo>
                  <a:cubicBezTo>
                    <a:pt x="735" y="192"/>
                    <a:pt x="735" y="192"/>
                    <a:pt x="701" y="159"/>
                  </a:cubicBezTo>
                  <a:cubicBezTo>
                    <a:pt x="701" y="126"/>
                    <a:pt x="701" y="92"/>
                    <a:pt x="701" y="92"/>
                  </a:cubicBezTo>
                  <a:cubicBezTo>
                    <a:pt x="668" y="59"/>
                    <a:pt x="668" y="26"/>
                    <a:pt x="635" y="26"/>
                  </a:cubicBezTo>
                  <a:cubicBezTo>
                    <a:pt x="618" y="9"/>
                    <a:pt x="601" y="1"/>
                    <a:pt x="58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779;p54">
              <a:extLst>
                <a:ext uri="{FF2B5EF4-FFF2-40B4-BE49-F238E27FC236}">
                  <a16:creationId xmlns:a16="http://schemas.microsoft.com/office/drawing/2014/main" id="{770DE40D-3727-465B-8C1A-4DC09DC5086E}"/>
                </a:ext>
              </a:extLst>
            </p:cNvPr>
            <p:cNvSpPr/>
            <p:nvPr/>
          </p:nvSpPr>
          <p:spPr>
            <a:xfrm>
              <a:off x="3393425" y="1921825"/>
              <a:ext cx="35050" cy="36700"/>
            </a:xfrm>
            <a:custGeom>
              <a:avLst/>
              <a:gdLst/>
              <a:ahLst/>
              <a:cxnLst/>
              <a:rect l="l" t="t" r="r" b="b"/>
              <a:pathLst>
                <a:path w="1402" h="1468" extrusionOk="0">
                  <a:moveTo>
                    <a:pt x="1402" y="0"/>
                  </a:moveTo>
                  <a:lnTo>
                    <a:pt x="1" y="801"/>
                  </a:lnTo>
                  <a:lnTo>
                    <a:pt x="701" y="1468"/>
                  </a:lnTo>
                  <a:lnTo>
                    <a:pt x="140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780;p54">
              <a:extLst>
                <a:ext uri="{FF2B5EF4-FFF2-40B4-BE49-F238E27FC236}">
                  <a16:creationId xmlns:a16="http://schemas.microsoft.com/office/drawing/2014/main" id="{33C07C71-BAC8-465F-B924-68090A6B6D5F}"/>
                </a:ext>
              </a:extLst>
            </p:cNvPr>
            <p:cNvSpPr/>
            <p:nvPr/>
          </p:nvSpPr>
          <p:spPr>
            <a:xfrm>
              <a:off x="2727125" y="1078675"/>
              <a:ext cx="2393400" cy="1385225"/>
            </a:xfrm>
            <a:custGeom>
              <a:avLst/>
              <a:gdLst/>
              <a:ahLst/>
              <a:cxnLst/>
              <a:rect l="l" t="t" r="r" b="b"/>
              <a:pathLst>
                <a:path w="95736" h="55409" extrusionOk="0">
                  <a:moveTo>
                    <a:pt x="95516" y="1"/>
                  </a:moveTo>
                  <a:cubicBezTo>
                    <a:pt x="95477" y="1"/>
                    <a:pt x="95437" y="12"/>
                    <a:pt x="95402" y="35"/>
                  </a:cubicBezTo>
                  <a:lnTo>
                    <a:pt x="134" y="55008"/>
                  </a:lnTo>
                  <a:cubicBezTo>
                    <a:pt x="34" y="55075"/>
                    <a:pt x="0" y="55208"/>
                    <a:pt x="67" y="55308"/>
                  </a:cubicBezTo>
                  <a:cubicBezTo>
                    <a:pt x="100" y="55375"/>
                    <a:pt x="200" y="55408"/>
                    <a:pt x="267" y="55408"/>
                  </a:cubicBezTo>
                  <a:cubicBezTo>
                    <a:pt x="300" y="55408"/>
                    <a:pt x="334" y="55408"/>
                    <a:pt x="367" y="55375"/>
                  </a:cubicBezTo>
                  <a:lnTo>
                    <a:pt x="95602" y="402"/>
                  </a:lnTo>
                  <a:cubicBezTo>
                    <a:pt x="95702" y="336"/>
                    <a:pt x="95735" y="202"/>
                    <a:pt x="95702" y="102"/>
                  </a:cubicBezTo>
                  <a:cubicBezTo>
                    <a:pt x="95659" y="38"/>
                    <a:pt x="95588" y="1"/>
                    <a:pt x="955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781;p54">
              <a:extLst>
                <a:ext uri="{FF2B5EF4-FFF2-40B4-BE49-F238E27FC236}">
                  <a16:creationId xmlns:a16="http://schemas.microsoft.com/office/drawing/2014/main" id="{8F82B3D9-5DD6-4894-B851-7EA5917422FB}"/>
                </a:ext>
              </a:extLst>
            </p:cNvPr>
            <p:cNvSpPr/>
            <p:nvPr/>
          </p:nvSpPr>
          <p:spPr>
            <a:xfrm>
              <a:off x="2801350" y="2519750"/>
              <a:ext cx="66725" cy="90925"/>
            </a:xfrm>
            <a:custGeom>
              <a:avLst/>
              <a:gdLst/>
              <a:ahLst/>
              <a:cxnLst/>
              <a:rect l="l" t="t" r="r" b="b"/>
              <a:pathLst>
                <a:path w="2669" h="3637" extrusionOk="0">
                  <a:moveTo>
                    <a:pt x="1334" y="0"/>
                  </a:moveTo>
                  <a:lnTo>
                    <a:pt x="0" y="2435"/>
                  </a:lnTo>
                  <a:lnTo>
                    <a:pt x="367" y="2235"/>
                  </a:lnTo>
                  <a:lnTo>
                    <a:pt x="367" y="3636"/>
                  </a:lnTo>
                  <a:lnTo>
                    <a:pt x="967" y="3303"/>
                  </a:lnTo>
                  <a:lnTo>
                    <a:pt x="967" y="1968"/>
                  </a:lnTo>
                  <a:lnTo>
                    <a:pt x="1701" y="1535"/>
                  </a:lnTo>
                  <a:lnTo>
                    <a:pt x="1701" y="2869"/>
                  </a:lnTo>
                  <a:lnTo>
                    <a:pt x="2335" y="2502"/>
                  </a:lnTo>
                  <a:lnTo>
                    <a:pt x="2335" y="1101"/>
                  </a:lnTo>
                  <a:lnTo>
                    <a:pt x="2669" y="868"/>
                  </a:lnTo>
                  <a:lnTo>
                    <a:pt x="133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782;p54">
              <a:extLst>
                <a:ext uri="{FF2B5EF4-FFF2-40B4-BE49-F238E27FC236}">
                  <a16:creationId xmlns:a16="http://schemas.microsoft.com/office/drawing/2014/main" id="{DF9D036B-F84D-4EAC-9186-082AAFAE80B2}"/>
                </a:ext>
              </a:extLst>
            </p:cNvPr>
            <p:cNvSpPr/>
            <p:nvPr/>
          </p:nvSpPr>
          <p:spPr>
            <a:xfrm>
              <a:off x="2807175" y="2681425"/>
              <a:ext cx="55075" cy="61850"/>
            </a:xfrm>
            <a:custGeom>
              <a:avLst/>
              <a:gdLst/>
              <a:ahLst/>
              <a:cxnLst/>
              <a:rect l="l" t="t" r="r" b="b"/>
              <a:pathLst>
                <a:path w="2203" h="2474" extrusionOk="0">
                  <a:moveTo>
                    <a:pt x="1235" y="338"/>
                  </a:moveTo>
                  <a:cubicBezTo>
                    <a:pt x="1268" y="338"/>
                    <a:pt x="1301" y="338"/>
                    <a:pt x="1335" y="372"/>
                  </a:cubicBezTo>
                  <a:cubicBezTo>
                    <a:pt x="1468" y="472"/>
                    <a:pt x="1535" y="638"/>
                    <a:pt x="1502" y="805"/>
                  </a:cubicBezTo>
                  <a:cubicBezTo>
                    <a:pt x="1468" y="1306"/>
                    <a:pt x="1235" y="1739"/>
                    <a:pt x="834" y="2039"/>
                  </a:cubicBezTo>
                  <a:lnTo>
                    <a:pt x="834" y="2073"/>
                  </a:lnTo>
                  <a:cubicBezTo>
                    <a:pt x="795" y="2112"/>
                    <a:pt x="733" y="2128"/>
                    <a:pt x="669" y="2128"/>
                  </a:cubicBezTo>
                  <a:cubicBezTo>
                    <a:pt x="623" y="2128"/>
                    <a:pt x="576" y="2120"/>
                    <a:pt x="534" y="2106"/>
                  </a:cubicBezTo>
                  <a:cubicBezTo>
                    <a:pt x="401" y="1973"/>
                    <a:pt x="334" y="1806"/>
                    <a:pt x="367" y="1639"/>
                  </a:cubicBezTo>
                  <a:cubicBezTo>
                    <a:pt x="367" y="1139"/>
                    <a:pt x="601" y="705"/>
                    <a:pt x="1001" y="405"/>
                  </a:cubicBezTo>
                  <a:cubicBezTo>
                    <a:pt x="1068" y="372"/>
                    <a:pt x="1135" y="338"/>
                    <a:pt x="1235" y="338"/>
                  </a:cubicBezTo>
                  <a:close/>
                  <a:moveTo>
                    <a:pt x="1193" y="0"/>
                  </a:moveTo>
                  <a:cubicBezTo>
                    <a:pt x="1068" y="0"/>
                    <a:pt x="942" y="33"/>
                    <a:pt x="834" y="105"/>
                  </a:cubicBezTo>
                  <a:cubicBezTo>
                    <a:pt x="334" y="438"/>
                    <a:pt x="34" y="1039"/>
                    <a:pt x="1" y="1639"/>
                  </a:cubicBezTo>
                  <a:cubicBezTo>
                    <a:pt x="1" y="1939"/>
                    <a:pt x="134" y="2206"/>
                    <a:pt x="334" y="2373"/>
                  </a:cubicBezTo>
                  <a:cubicBezTo>
                    <a:pt x="434" y="2440"/>
                    <a:pt x="534" y="2440"/>
                    <a:pt x="634" y="2473"/>
                  </a:cubicBezTo>
                  <a:cubicBezTo>
                    <a:pt x="768" y="2440"/>
                    <a:pt x="868" y="2406"/>
                    <a:pt x="1001" y="2340"/>
                  </a:cubicBezTo>
                  <a:cubicBezTo>
                    <a:pt x="1201" y="2240"/>
                    <a:pt x="1368" y="2073"/>
                    <a:pt x="1468" y="1873"/>
                  </a:cubicBezTo>
                  <a:lnTo>
                    <a:pt x="1902" y="2173"/>
                  </a:lnTo>
                  <a:cubicBezTo>
                    <a:pt x="1935" y="2206"/>
                    <a:pt x="1969" y="2206"/>
                    <a:pt x="2002" y="2206"/>
                  </a:cubicBezTo>
                  <a:cubicBezTo>
                    <a:pt x="2035" y="2206"/>
                    <a:pt x="2102" y="2206"/>
                    <a:pt x="2135" y="2139"/>
                  </a:cubicBezTo>
                  <a:cubicBezTo>
                    <a:pt x="2202" y="2073"/>
                    <a:pt x="2169" y="1973"/>
                    <a:pt x="2135" y="1939"/>
                  </a:cubicBezTo>
                  <a:lnTo>
                    <a:pt x="1668" y="1572"/>
                  </a:lnTo>
                  <a:cubicBezTo>
                    <a:pt x="1768" y="1339"/>
                    <a:pt x="1835" y="1072"/>
                    <a:pt x="1835" y="805"/>
                  </a:cubicBezTo>
                  <a:cubicBezTo>
                    <a:pt x="1869" y="505"/>
                    <a:pt x="1735" y="238"/>
                    <a:pt x="1502" y="71"/>
                  </a:cubicBezTo>
                  <a:cubicBezTo>
                    <a:pt x="1409" y="25"/>
                    <a:pt x="1301" y="0"/>
                    <a:pt x="119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783;p54">
              <a:extLst>
                <a:ext uri="{FF2B5EF4-FFF2-40B4-BE49-F238E27FC236}">
                  <a16:creationId xmlns:a16="http://schemas.microsoft.com/office/drawing/2014/main" id="{CA3BF7DC-2EC4-47EE-8FE0-2564A10F204E}"/>
                </a:ext>
              </a:extLst>
            </p:cNvPr>
            <p:cNvSpPr/>
            <p:nvPr/>
          </p:nvSpPr>
          <p:spPr>
            <a:xfrm>
              <a:off x="2813850" y="2995925"/>
              <a:ext cx="42550" cy="63400"/>
            </a:xfrm>
            <a:custGeom>
              <a:avLst/>
              <a:gdLst/>
              <a:ahLst/>
              <a:cxnLst/>
              <a:rect l="l" t="t" r="r" b="b"/>
              <a:pathLst>
                <a:path w="1702" h="2536" extrusionOk="0">
                  <a:moveTo>
                    <a:pt x="1235" y="0"/>
                  </a:moveTo>
                  <a:cubicBezTo>
                    <a:pt x="1068" y="0"/>
                    <a:pt x="901" y="67"/>
                    <a:pt x="768" y="167"/>
                  </a:cubicBezTo>
                  <a:cubicBezTo>
                    <a:pt x="634" y="301"/>
                    <a:pt x="501" y="434"/>
                    <a:pt x="401" y="567"/>
                  </a:cubicBezTo>
                  <a:cubicBezTo>
                    <a:pt x="301" y="734"/>
                    <a:pt x="201" y="901"/>
                    <a:pt x="134" y="1068"/>
                  </a:cubicBezTo>
                  <a:cubicBezTo>
                    <a:pt x="134" y="1101"/>
                    <a:pt x="134" y="1168"/>
                    <a:pt x="100" y="1201"/>
                  </a:cubicBezTo>
                  <a:cubicBezTo>
                    <a:pt x="67" y="1301"/>
                    <a:pt x="34" y="1401"/>
                    <a:pt x="34" y="1501"/>
                  </a:cubicBezTo>
                  <a:cubicBezTo>
                    <a:pt x="0" y="1601"/>
                    <a:pt x="0" y="1735"/>
                    <a:pt x="0" y="1868"/>
                  </a:cubicBezTo>
                  <a:cubicBezTo>
                    <a:pt x="34" y="1968"/>
                    <a:pt x="34" y="2068"/>
                    <a:pt x="67" y="2202"/>
                  </a:cubicBezTo>
                  <a:lnTo>
                    <a:pt x="67" y="2235"/>
                  </a:lnTo>
                  <a:cubicBezTo>
                    <a:pt x="100" y="2235"/>
                    <a:pt x="100" y="2269"/>
                    <a:pt x="100" y="2269"/>
                  </a:cubicBezTo>
                  <a:cubicBezTo>
                    <a:pt x="167" y="2402"/>
                    <a:pt x="301" y="2502"/>
                    <a:pt x="467" y="2535"/>
                  </a:cubicBezTo>
                  <a:cubicBezTo>
                    <a:pt x="634" y="2535"/>
                    <a:pt x="801" y="2502"/>
                    <a:pt x="934" y="2369"/>
                  </a:cubicBezTo>
                  <a:cubicBezTo>
                    <a:pt x="1068" y="2302"/>
                    <a:pt x="1168" y="2202"/>
                    <a:pt x="1268" y="2068"/>
                  </a:cubicBezTo>
                  <a:cubicBezTo>
                    <a:pt x="1335" y="2002"/>
                    <a:pt x="1401" y="1902"/>
                    <a:pt x="1435" y="1802"/>
                  </a:cubicBezTo>
                  <a:cubicBezTo>
                    <a:pt x="1501" y="1702"/>
                    <a:pt x="1568" y="1568"/>
                    <a:pt x="1602" y="1435"/>
                  </a:cubicBezTo>
                  <a:cubicBezTo>
                    <a:pt x="1635" y="1268"/>
                    <a:pt x="1668" y="1134"/>
                    <a:pt x="1702" y="968"/>
                  </a:cubicBezTo>
                  <a:cubicBezTo>
                    <a:pt x="1702" y="834"/>
                    <a:pt x="1702" y="734"/>
                    <a:pt x="1702" y="601"/>
                  </a:cubicBezTo>
                  <a:lnTo>
                    <a:pt x="1668" y="601"/>
                  </a:lnTo>
                  <a:lnTo>
                    <a:pt x="901" y="1034"/>
                  </a:lnTo>
                  <a:lnTo>
                    <a:pt x="901" y="1068"/>
                  </a:lnTo>
                  <a:lnTo>
                    <a:pt x="901" y="1501"/>
                  </a:lnTo>
                  <a:lnTo>
                    <a:pt x="1368" y="1235"/>
                  </a:lnTo>
                  <a:lnTo>
                    <a:pt x="1368" y="1235"/>
                  </a:lnTo>
                  <a:cubicBezTo>
                    <a:pt x="1335" y="1335"/>
                    <a:pt x="1301" y="1435"/>
                    <a:pt x="1268" y="1535"/>
                  </a:cubicBezTo>
                  <a:cubicBezTo>
                    <a:pt x="1235" y="1568"/>
                    <a:pt x="1201" y="1635"/>
                    <a:pt x="1201" y="1668"/>
                  </a:cubicBezTo>
                  <a:cubicBezTo>
                    <a:pt x="1101" y="1835"/>
                    <a:pt x="934" y="1935"/>
                    <a:pt x="768" y="2002"/>
                  </a:cubicBezTo>
                  <a:cubicBezTo>
                    <a:pt x="745" y="2007"/>
                    <a:pt x="722" y="2010"/>
                    <a:pt x="699" y="2010"/>
                  </a:cubicBezTo>
                  <a:cubicBezTo>
                    <a:pt x="590" y="2010"/>
                    <a:pt x="489" y="1945"/>
                    <a:pt x="434" y="1835"/>
                  </a:cubicBezTo>
                  <a:lnTo>
                    <a:pt x="401" y="1735"/>
                  </a:lnTo>
                  <a:lnTo>
                    <a:pt x="401" y="1635"/>
                  </a:lnTo>
                  <a:cubicBezTo>
                    <a:pt x="401" y="1568"/>
                    <a:pt x="401" y="1468"/>
                    <a:pt x="401" y="1401"/>
                  </a:cubicBezTo>
                  <a:lnTo>
                    <a:pt x="401" y="1301"/>
                  </a:lnTo>
                  <a:cubicBezTo>
                    <a:pt x="434" y="1168"/>
                    <a:pt x="501" y="1034"/>
                    <a:pt x="567" y="901"/>
                  </a:cubicBezTo>
                  <a:cubicBezTo>
                    <a:pt x="634" y="734"/>
                    <a:pt x="801" y="601"/>
                    <a:pt x="968" y="501"/>
                  </a:cubicBezTo>
                  <a:cubicBezTo>
                    <a:pt x="1018" y="484"/>
                    <a:pt x="1068" y="476"/>
                    <a:pt x="1114" y="476"/>
                  </a:cubicBezTo>
                  <a:cubicBezTo>
                    <a:pt x="1160" y="476"/>
                    <a:pt x="1201" y="484"/>
                    <a:pt x="1235" y="501"/>
                  </a:cubicBezTo>
                  <a:lnTo>
                    <a:pt x="1468" y="67"/>
                  </a:lnTo>
                  <a:cubicBezTo>
                    <a:pt x="1401" y="34"/>
                    <a:pt x="1335" y="0"/>
                    <a:pt x="12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784;p54">
              <a:extLst>
                <a:ext uri="{FF2B5EF4-FFF2-40B4-BE49-F238E27FC236}">
                  <a16:creationId xmlns:a16="http://schemas.microsoft.com/office/drawing/2014/main" id="{15E9709B-D540-42E4-B9AE-02F65002B7EC}"/>
                </a:ext>
              </a:extLst>
            </p:cNvPr>
            <p:cNvSpPr/>
            <p:nvPr/>
          </p:nvSpPr>
          <p:spPr>
            <a:xfrm>
              <a:off x="2808850" y="3144950"/>
              <a:ext cx="51725" cy="65325"/>
            </a:xfrm>
            <a:custGeom>
              <a:avLst/>
              <a:gdLst/>
              <a:ahLst/>
              <a:cxnLst/>
              <a:rect l="l" t="t" r="r" b="b"/>
              <a:pathLst>
                <a:path w="2069" h="2613" extrusionOk="0">
                  <a:moveTo>
                    <a:pt x="1658" y="0"/>
                  </a:moveTo>
                  <a:cubicBezTo>
                    <a:pt x="1614" y="0"/>
                    <a:pt x="1567" y="23"/>
                    <a:pt x="1535" y="77"/>
                  </a:cubicBezTo>
                  <a:lnTo>
                    <a:pt x="1201" y="744"/>
                  </a:lnTo>
                  <a:lnTo>
                    <a:pt x="1201" y="177"/>
                  </a:lnTo>
                  <a:cubicBezTo>
                    <a:pt x="1201" y="77"/>
                    <a:pt x="1126" y="27"/>
                    <a:pt x="1051" y="27"/>
                  </a:cubicBezTo>
                  <a:cubicBezTo>
                    <a:pt x="976" y="27"/>
                    <a:pt x="901" y="77"/>
                    <a:pt x="901" y="177"/>
                  </a:cubicBezTo>
                  <a:lnTo>
                    <a:pt x="901" y="1044"/>
                  </a:lnTo>
                  <a:lnTo>
                    <a:pt x="501" y="744"/>
                  </a:lnTo>
                  <a:cubicBezTo>
                    <a:pt x="487" y="730"/>
                    <a:pt x="462" y="722"/>
                    <a:pt x="434" y="722"/>
                  </a:cubicBezTo>
                  <a:cubicBezTo>
                    <a:pt x="396" y="722"/>
                    <a:pt x="353" y="738"/>
                    <a:pt x="334" y="777"/>
                  </a:cubicBezTo>
                  <a:cubicBezTo>
                    <a:pt x="267" y="844"/>
                    <a:pt x="300" y="911"/>
                    <a:pt x="334" y="978"/>
                  </a:cubicBezTo>
                  <a:lnTo>
                    <a:pt x="801" y="1311"/>
                  </a:lnTo>
                  <a:lnTo>
                    <a:pt x="100" y="1711"/>
                  </a:lnTo>
                  <a:cubicBezTo>
                    <a:pt x="34" y="1745"/>
                    <a:pt x="0" y="1812"/>
                    <a:pt x="67" y="1878"/>
                  </a:cubicBezTo>
                  <a:cubicBezTo>
                    <a:pt x="67" y="1945"/>
                    <a:pt x="134" y="1945"/>
                    <a:pt x="167" y="1978"/>
                  </a:cubicBezTo>
                  <a:cubicBezTo>
                    <a:pt x="200" y="1945"/>
                    <a:pt x="234" y="1945"/>
                    <a:pt x="234" y="1945"/>
                  </a:cubicBezTo>
                  <a:lnTo>
                    <a:pt x="701" y="1678"/>
                  </a:lnTo>
                  <a:lnTo>
                    <a:pt x="300" y="2412"/>
                  </a:lnTo>
                  <a:cubicBezTo>
                    <a:pt x="267" y="2479"/>
                    <a:pt x="300" y="2579"/>
                    <a:pt x="367" y="2612"/>
                  </a:cubicBezTo>
                  <a:lnTo>
                    <a:pt x="434" y="2612"/>
                  </a:lnTo>
                  <a:cubicBezTo>
                    <a:pt x="467" y="2612"/>
                    <a:pt x="534" y="2579"/>
                    <a:pt x="567" y="2545"/>
                  </a:cubicBezTo>
                  <a:lnTo>
                    <a:pt x="901" y="1878"/>
                  </a:lnTo>
                  <a:lnTo>
                    <a:pt x="901" y="2479"/>
                  </a:lnTo>
                  <a:cubicBezTo>
                    <a:pt x="901" y="2562"/>
                    <a:pt x="968" y="2604"/>
                    <a:pt x="1034" y="2604"/>
                  </a:cubicBezTo>
                  <a:cubicBezTo>
                    <a:pt x="1101" y="2604"/>
                    <a:pt x="1168" y="2562"/>
                    <a:pt x="1168" y="2479"/>
                  </a:cubicBezTo>
                  <a:lnTo>
                    <a:pt x="1168" y="1611"/>
                  </a:lnTo>
                  <a:lnTo>
                    <a:pt x="1568" y="1878"/>
                  </a:lnTo>
                  <a:cubicBezTo>
                    <a:pt x="1601" y="1912"/>
                    <a:pt x="1635" y="1912"/>
                    <a:pt x="1668" y="1912"/>
                  </a:cubicBezTo>
                  <a:cubicBezTo>
                    <a:pt x="1701" y="1912"/>
                    <a:pt x="1735" y="1912"/>
                    <a:pt x="1768" y="1878"/>
                  </a:cubicBezTo>
                  <a:cubicBezTo>
                    <a:pt x="1802" y="1812"/>
                    <a:pt x="1802" y="1711"/>
                    <a:pt x="1735" y="1678"/>
                  </a:cubicBezTo>
                  <a:lnTo>
                    <a:pt x="1301" y="1345"/>
                  </a:lnTo>
                  <a:lnTo>
                    <a:pt x="1968" y="944"/>
                  </a:lnTo>
                  <a:cubicBezTo>
                    <a:pt x="2035" y="911"/>
                    <a:pt x="2068" y="811"/>
                    <a:pt x="2035" y="744"/>
                  </a:cubicBezTo>
                  <a:cubicBezTo>
                    <a:pt x="2014" y="703"/>
                    <a:pt x="1968" y="674"/>
                    <a:pt x="1920" y="674"/>
                  </a:cubicBezTo>
                  <a:cubicBezTo>
                    <a:pt x="1891" y="674"/>
                    <a:pt x="1860" y="685"/>
                    <a:pt x="1835" y="711"/>
                  </a:cubicBezTo>
                  <a:lnTo>
                    <a:pt x="1401" y="944"/>
                  </a:lnTo>
                  <a:lnTo>
                    <a:pt x="1401" y="944"/>
                  </a:lnTo>
                  <a:lnTo>
                    <a:pt x="1768" y="210"/>
                  </a:lnTo>
                  <a:cubicBezTo>
                    <a:pt x="1836" y="98"/>
                    <a:pt x="1751" y="0"/>
                    <a:pt x="165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785;p54">
              <a:extLst>
                <a:ext uri="{FF2B5EF4-FFF2-40B4-BE49-F238E27FC236}">
                  <a16:creationId xmlns:a16="http://schemas.microsoft.com/office/drawing/2014/main" id="{4091164B-6DF3-4338-8A5A-65FF6A6C1773}"/>
                </a:ext>
              </a:extLst>
            </p:cNvPr>
            <p:cNvSpPr/>
            <p:nvPr/>
          </p:nvSpPr>
          <p:spPr>
            <a:xfrm>
              <a:off x="2820525" y="3451700"/>
              <a:ext cx="40875" cy="72125"/>
            </a:xfrm>
            <a:custGeom>
              <a:avLst/>
              <a:gdLst/>
              <a:ahLst/>
              <a:cxnLst/>
              <a:rect l="l" t="t" r="r" b="b"/>
              <a:pathLst>
                <a:path w="1635" h="2885" extrusionOk="0">
                  <a:moveTo>
                    <a:pt x="915" y="0"/>
                  </a:moveTo>
                  <a:cubicBezTo>
                    <a:pt x="900" y="0"/>
                    <a:pt x="884" y="5"/>
                    <a:pt x="868" y="16"/>
                  </a:cubicBezTo>
                  <a:lnTo>
                    <a:pt x="67" y="449"/>
                  </a:lnTo>
                  <a:cubicBezTo>
                    <a:pt x="34" y="483"/>
                    <a:pt x="0" y="516"/>
                    <a:pt x="34" y="549"/>
                  </a:cubicBezTo>
                  <a:lnTo>
                    <a:pt x="34" y="2784"/>
                  </a:lnTo>
                  <a:cubicBezTo>
                    <a:pt x="34" y="2851"/>
                    <a:pt x="34" y="2884"/>
                    <a:pt x="67" y="2884"/>
                  </a:cubicBezTo>
                  <a:lnTo>
                    <a:pt x="167" y="2884"/>
                  </a:lnTo>
                  <a:lnTo>
                    <a:pt x="1568" y="2050"/>
                  </a:lnTo>
                  <a:cubicBezTo>
                    <a:pt x="1601" y="2050"/>
                    <a:pt x="1635" y="2017"/>
                    <a:pt x="1635" y="1984"/>
                  </a:cubicBezTo>
                  <a:lnTo>
                    <a:pt x="1635" y="549"/>
                  </a:lnTo>
                  <a:cubicBezTo>
                    <a:pt x="1618" y="499"/>
                    <a:pt x="1568" y="474"/>
                    <a:pt x="1522" y="474"/>
                  </a:cubicBezTo>
                  <a:cubicBezTo>
                    <a:pt x="1476" y="474"/>
                    <a:pt x="1435" y="499"/>
                    <a:pt x="1435" y="549"/>
                  </a:cubicBezTo>
                  <a:lnTo>
                    <a:pt x="1435" y="1917"/>
                  </a:lnTo>
                  <a:lnTo>
                    <a:pt x="234" y="2618"/>
                  </a:lnTo>
                  <a:lnTo>
                    <a:pt x="234" y="583"/>
                  </a:lnTo>
                  <a:lnTo>
                    <a:pt x="968" y="182"/>
                  </a:lnTo>
                  <a:cubicBezTo>
                    <a:pt x="1052" y="127"/>
                    <a:pt x="995" y="0"/>
                    <a:pt x="9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786;p54">
              <a:extLst>
                <a:ext uri="{FF2B5EF4-FFF2-40B4-BE49-F238E27FC236}">
                  <a16:creationId xmlns:a16="http://schemas.microsoft.com/office/drawing/2014/main" id="{04E38884-7979-44E0-B1E3-1D34225E08BA}"/>
                </a:ext>
              </a:extLst>
            </p:cNvPr>
            <p:cNvSpPr/>
            <p:nvPr/>
          </p:nvSpPr>
          <p:spPr>
            <a:xfrm>
              <a:off x="2808000" y="3433400"/>
              <a:ext cx="40900" cy="82075"/>
            </a:xfrm>
            <a:custGeom>
              <a:avLst/>
              <a:gdLst/>
              <a:ahLst/>
              <a:cxnLst/>
              <a:rect l="l" t="t" r="r" b="b"/>
              <a:pathLst>
                <a:path w="1636" h="3283" extrusionOk="0">
                  <a:moveTo>
                    <a:pt x="1526" y="0"/>
                  </a:moveTo>
                  <a:cubicBezTo>
                    <a:pt x="1508" y="0"/>
                    <a:pt x="1488" y="4"/>
                    <a:pt x="1469" y="14"/>
                  </a:cubicBezTo>
                  <a:lnTo>
                    <a:pt x="68" y="814"/>
                  </a:lnTo>
                  <a:cubicBezTo>
                    <a:pt x="34" y="848"/>
                    <a:pt x="1" y="881"/>
                    <a:pt x="1" y="914"/>
                  </a:cubicBezTo>
                  <a:lnTo>
                    <a:pt x="1" y="3149"/>
                  </a:lnTo>
                  <a:cubicBezTo>
                    <a:pt x="1" y="3216"/>
                    <a:pt x="68" y="3283"/>
                    <a:pt x="101" y="3283"/>
                  </a:cubicBezTo>
                  <a:cubicBezTo>
                    <a:pt x="168" y="3283"/>
                    <a:pt x="234" y="3216"/>
                    <a:pt x="234" y="3149"/>
                  </a:cubicBezTo>
                  <a:lnTo>
                    <a:pt x="234" y="981"/>
                  </a:lnTo>
                  <a:lnTo>
                    <a:pt x="1569" y="181"/>
                  </a:lnTo>
                  <a:cubicBezTo>
                    <a:pt x="1635" y="147"/>
                    <a:pt x="1635" y="114"/>
                    <a:pt x="1602" y="47"/>
                  </a:cubicBezTo>
                  <a:cubicBezTo>
                    <a:pt x="1602" y="24"/>
                    <a:pt x="1569" y="0"/>
                    <a:pt x="152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787;p54">
              <a:extLst>
                <a:ext uri="{FF2B5EF4-FFF2-40B4-BE49-F238E27FC236}">
                  <a16:creationId xmlns:a16="http://schemas.microsoft.com/office/drawing/2014/main" id="{02E8C465-7E7A-45BB-A3C1-CE94A29EEAD8}"/>
                </a:ext>
              </a:extLst>
            </p:cNvPr>
            <p:cNvSpPr/>
            <p:nvPr/>
          </p:nvSpPr>
          <p:spPr>
            <a:xfrm>
              <a:off x="2840525" y="3451400"/>
              <a:ext cx="20875" cy="25725"/>
            </a:xfrm>
            <a:custGeom>
              <a:avLst/>
              <a:gdLst/>
              <a:ahLst/>
              <a:cxnLst/>
              <a:rect l="l" t="t" r="r" b="b"/>
              <a:pathLst>
                <a:path w="835" h="1029" extrusionOk="0">
                  <a:moveTo>
                    <a:pt x="201" y="295"/>
                  </a:moveTo>
                  <a:lnTo>
                    <a:pt x="535" y="528"/>
                  </a:lnTo>
                  <a:lnTo>
                    <a:pt x="201" y="728"/>
                  </a:lnTo>
                  <a:lnTo>
                    <a:pt x="201" y="295"/>
                  </a:lnTo>
                  <a:close/>
                  <a:moveTo>
                    <a:pt x="104" y="0"/>
                  </a:moveTo>
                  <a:cubicBezTo>
                    <a:pt x="51" y="0"/>
                    <a:pt x="1" y="47"/>
                    <a:pt x="1" y="94"/>
                  </a:cubicBezTo>
                  <a:lnTo>
                    <a:pt x="1" y="928"/>
                  </a:lnTo>
                  <a:cubicBezTo>
                    <a:pt x="1" y="962"/>
                    <a:pt x="34" y="1028"/>
                    <a:pt x="68" y="1028"/>
                  </a:cubicBezTo>
                  <a:lnTo>
                    <a:pt x="168" y="1028"/>
                  </a:lnTo>
                  <a:lnTo>
                    <a:pt x="801" y="661"/>
                  </a:lnTo>
                  <a:cubicBezTo>
                    <a:pt x="801" y="661"/>
                    <a:pt x="835" y="628"/>
                    <a:pt x="835" y="595"/>
                  </a:cubicBezTo>
                  <a:cubicBezTo>
                    <a:pt x="835" y="561"/>
                    <a:pt x="835" y="528"/>
                    <a:pt x="801" y="495"/>
                  </a:cubicBezTo>
                  <a:lnTo>
                    <a:pt x="168" y="28"/>
                  </a:lnTo>
                  <a:cubicBezTo>
                    <a:pt x="148" y="8"/>
                    <a:pt x="126" y="0"/>
                    <a:pt x="10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788;p54">
              <a:extLst>
                <a:ext uri="{FF2B5EF4-FFF2-40B4-BE49-F238E27FC236}">
                  <a16:creationId xmlns:a16="http://schemas.microsoft.com/office/drawing/2014/main" id="{80A321F2-3E0B-4C78-A690-307926AC905E}"/>
                </a:ext>
              </a:extLst>
            </p:cNvPr>
            <p:cNvSpPr/>
            <p:nvPr/>
          </p:nvSpPr>
          <p:spPr>
            <a:xfrm>
              <a:off x="2809675" y="3593225"/>
              <a:ext cx="22550" cy="36500"/>
            </a:xfrm>
            <a:custGeom>
              <a:avLst/>
              <a:gdLst/>
              <a:ahLst/>
              <a:cxnLst/>
              <a:rect l="l" t="t" r="r" b="b"/>
              <a:pathLst>
                <a:path w="902" h="1460" extrusionOk="0">
                  <a:moveTo>
                    <a:pt x="734" y="226"/>
                  </a:moveTo>
                  <a:lnTo>
                    <a:pt x="734" y="926"/>
                  </a:lnTo>
                  <a:lnTo>
                    <a:pt x="167" y="1226"/>
                  </a:lnTo>
                  <a:lnTo>
                    <a:pt x="167" y="559"/>
                  </a:lnTo>
                  <a:lnTo>
                    <a:pt x="734" y="226"/>
                  </a:lnTo>
                  <a:close/>
                  <a:moveTo>
                    <a:pt x="814" y="0"/>
                  </a:moveTo>
                  <a:cubicBezTo>
                    <a:pt x="801" y="0"/>
                    <a:pt x="784" y="9"/>
                    <a:pt x="768" y="25"/>
                  </a:cubicBezTo>
                  <a:lnTo>
                    <a:pt x="34" y="426"/>
                  </a:lnTo>
                  <a:cubicBezTo>
                    <a:pt x="1" y="459"/>
                    <a:pt x="1" y="492"/>
                    <a:pt x="1" y="526"/>
                  </a:cubicBezTo>
                  <a:lnTo>
                    <a:pt x="1" y="1393"/>
                  </a:lnTo>
                  <a:cubicBezTo>
                    <a:pt x="1" y="1426"/>
                    <a:pt x="1" y="1460"/>
                    <a:pt x="34" y="1460"/>
                  </a:cubicBezTo>
                  <a:lnTo>
                    <a:pt x="101" y="1460"/>
                  </a:lnTo>
                  <a:lnTo>
                    <a:pt x="835" y="1059"/>
                  </a:lnTo>
                  <a:cubicBezTo>
                    <a:pt x="868" y="1026"/>
                    <a:pt x="901" y="993"/>
                    <a:pt x="901" y="959"/>
                  </a:cubicBezTo>
                  <a:lnTo>
                    <a:pt x="901" y="92"/>
                  </a:lnTo>
                  <a:cubicBezTo>
                    <a:pt x="901" y="59"/>
                    <a:pt x="868" y="25"/>
                    <a:pt x="835" y="25"/>
                  </a:cubicBezTo>
                  <a:cubicBezTo>
                    <a:pt x="835" y="9"/>
                    <a:pt x="826" y="0"/>
                    <a:pt x="81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789;p54">
              <a:extLst>
                <a:ext uri="{FF2B5EF4-FFF2-40B4-BE49-F238E27FC236}">
                  <a16:creationId xmlns:a16="http://schemas.microsoft.com/office/drawing/2014/main" id="{4F186C5E-091F-4165-AA39-3FC5750EAEF6}"/>
                </a:ext>
              </a:extLst>
            </p:cNvPr>
            <p:cNvSpPr/>
            <p:nvPr/>
          </p:nvSpPr>
          <p:spPr>
            <a:xfrm>
              <a:off x="2838025" y="3601350"/>
              <a:ext cx="22550" cy="36725"/>
            </a:xfrm>
            <a:custGeom>
              <a:avLst/>
              <a:gdLst/>
              <a:ahLst/>
              <a:cxnLst/>
              <a:rect l="l" t="t" r="r" b="b"/>
              <a:pathLst>
                <a:path w="902" h="1469" extrusionOk="0">
                  <a:moveTo>
                    <a:pt x="735" y="201"/>
                  </a:moveTo>
                  <a:lnTo>
                    <a:pt x="735" y="901"/>
                  </a:lnTo>
                  <a:lnTo>
                    <a:pt x="168" y="1235"/>
                  </a:lnTo>
                  <a:lnTo>
                    <a:pt x="168" y="534"/>
                  </a:lnTo>
                  <a:lnTo>
                    <a:pt x="735" y="201"/>
                  </a:lnTo>
                  <a:close/>
                  <a:moveTo>
                    <a:pt x="768" y="1"/>
                  </a:moveTo>
                  <a:lnTo>
                    <a:pt x="34" y="434"/>
                  </a:lnTo>
                  <a:cubicBezTo>
                    <a:pt x="1" y="434"/>
                    <a:pt x="1" y="468"/>
                    <a:pt x="1" y="501"/>
                  </a:cubicBezTo>
                  <a:lnTo>
                    <a:pt x="1" y="1368"/>
                  </a:lnTo>
                  <a:cubicBezTo>
                    <a:pt x="1" y="1402"/>
                    <a:pt x="1" y="1435"/>
                    <a:pt x="34" y="1435"/>
                  </a:cubicBezTo>
                  <a:cubicBezTo>
                    <a:pt x="51" y="1452"/>
                    <a:pt x="59" y="1460"/>
                    <a:pt x="63" y="1460"/>
                  </a:cubicBezTo>
                  <a:cubicBezTo>
                    <a:pt x="67" y="1460"/>
                    <a:pt x="67" y="1452"/>
                    <a:pt x="67" y="1435"/>
                  </a:cubicBezTo>
                  <a:cubicBezTo>
                    <a:pt x="101" y="1468"/>
                    <a:pt x="101" y="1468"/>
                    <a:pt x="134" y="1468"/>
                  </a:cubicBezTo>
                  <a:lnTo>
                    <a:pt x="868" y="1035"/>
                  </a:lnTo>
                  <a:cubicBezTo>
                    <a:pt x="868" y="1035"/>
                    <a:pt x="901" y="1001"/>
                    <a:pt x="901" y="968"/>
                  </a:cubicBezTo>
                  <a:lnTo>
                    <a:pt x="901" y="101"/>
                  </a:lnTo>
                  <a:cubicBezTo>
                    <a:pt x="901" y="67"/>
                    <a:pt x="868" y="34"/>
                    <a:pt x="86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790;p54">
              <a:extLst>
                <a:ext uri="{FF2B5EF4-FFF2-40B4-BE49-F238E27FC236}">
                  <a16:creationId xmlns:a16="http://schemas.microsoft.com/office/drawing/2014/main" id="{FA075175-9969-48FF-92A9-6F7ED02F80C7}"/>
                </a:ext>
              </a:extLst>
            </p:cNvPr>
            <p:cNvSpPr/>
            <p:nvPr/>
          </p:nvSpPr>
          <p:spPr>
            <a:xfrm>
              <a:off x="2838025" y="3631575"/>
              <a:ext cx="22550" cy="36525"/>
            </a:xfrm>
            <a:custGeom>
              <a:avLst/>
              <a:gdLst/>
              <a:ahLst/>
              <a:cxnLst/>
              <a:rect l="l" t="t" r="r" b="b"/>
              <a:pathLst>
                <a:path w="902" h="1461" extrusionOk="0">
                  <a:moveTo>
                    <a:pt x="735" y="193"/>
                  </a:moveTo>
                  <a:lnTo>
                    <a:pt x="735" y="893"/>
                  </a:lnTo>
                  <a:lnTo>
                    <a:pt x="168" y="1227"/>
                  </a:lnTo>
                  <a:lnTo>
                    <a:pt x="168" y="526"/>
                  </a:lnTo>
                  <a:lnTo>
                    <a:pt x="735" y="193"/>
                  </a:lnTo>
                  <a:close/>
                  <a:moveTo>
                    <a:pt x="818" y="1"/>
                  </a:moveTo>
                  <a:cubicBezTo>
                    <a:pt x="801" y="1"/>
                    <a:pt x="785" y="9"/>
                    <a:pt x="768" y="26"/>
                  </a:cubicBezTo>
                  <a:lnTo>
                    <a:pt x="34" y="426"/>
                  </a:lnTo>
                  <a:cubicBezTo>
                    <a:pt x="1" y="460"/>
                    <a:pt x="1" y="460"/>
                    <a:pt x="1" y="493"/>
                  </a:cubicBezTo>
                  <a:lnTo>
                    <a:pt x="1" y="1394"/>
                  </a:lnTo>
                  <a:cubicBezTo>
                    <a:pt x="1" y="1394"/>
                    <a:pt x="1" y="1427"/>
                    <a:pt x="34" y="1460"/>
                  </a:cubicBezTo>
                  <a:lnTo>
                    <a:pt x="134" y="1460"/>
                  </a:lnTo>
                  <a:lnTo>
                    <a:pt x="868" y="1027"/>
                  </a:lnTo>
                  <a:cubicBezTo>
                    <a:pt x="868" y="1027"/>
                    <a:pt x="901" y="993"/>
                    <a:pt x="901" y="960"/>
                  </a:cubicBezTo>
                  <a:lnTo>
                    <a:pt x="901" y="93"/>
                  </a:lnTo>
                  <a:cubicBezTo>
                    <a:pt x="901" y="59"/>
                    <a:pt x="868" y="26"/>
                    <a:pt x="868" y="26"/>
                  </a:cubicBezTo>
                  <a:cubicBezTo>
                    <a:pt x="851" y="9"/>
                    <a:pt x="835" y="1"/>
                    <a:pt x="81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791;p54">
              <a:extLst>
                <a:ext uri="{FF2B5EF4-FFF2-40B4-BE49-F238E27FC236}">
                  <a16:creationId xmlns:a16="http://schemas.microsoft.com/office/drawing/2014/main" id="{22B671AA-CB29-4930-AA7B-735A63E325FE}"/>
                </a:ext>
              </a:extLst>
            </p:cNvPr>
            <p:cNvSpPr/>
            <p:nvPr/>
          </p:nvSpPr>
          <p:spPr>
            <a:xfrm>
              <a:off x="2818425" y="3620325"/>
              <a:ext cx="23800" cy="47775"/>
            </a:xfrm>
            <a:custGeom>
              <a:avLst/>
              <a:gdLst/>
              <a:ahLst/>
              <a:cxnLst/>
              <a:rect l="l" t="t" r="r" b="b"/>
              <a:pathLst>
                <a:path w="952" h="1911" extrusionOk="0">
                  <a:moveTo>
                    <a:pt x="88" y="1"/>
                  </a:moveTo>
                  <a:cubicBezTo>
                    <a:pt x="43" y="1"/>
                    <a:pt x="1" y="26"/>
                    <a:pt x="18" y="76"/>
                  </a:cubicBezTo>
                  <a:lnTo>
                    <a:pt x="18" y="1844"/>
                  </a:lnTo>
                  <a:cubicBezTo>
                    <a:pt x="18" y="1844"/>
                    <a:pt x="18" y="1877"/>
                    <a:pt x="51" y="1910"/>
                  </a:cubicBezTo>
                  <a:lnTo>
                    <a:pt x="118" y="1910"/>
                  </a:lnTo>
                  <a:lnTo>
                    <a:pt x="885" y="1443"/>
                  </a:lnTo>
                  <a:cubicBezTo>
                    <a:pt x="952" y="1443"/>
                    <a:pt x="952" y="1377"/>
                    <a:pt x="918" y="1343"/>
                  </a:cubicBezTo>
                  <a:cubicBezTo>
                    <a:pt x="918" y="1320"/>
                    <a:pt x="885" y="1296"/>
                    <a:pt x="853" y="1296"/>
                  </a:cubicBezTo>
                  <a:cubicBezTo>
                    <a:pt x="840" y="1296"/>
                    <a:pt x="828" y="1300"/>
                    <a:pt x="818" y="1310"/>
                  </a:cubicBezTo>
                  <a:lnTo>
                    <a:pt x="184" y="1677"/>
                  </a:lnTo>
                  <a:lnTo>
                    <a:pt x="184" y="76"/>
                  </a:lnTo>
                  <a:cubicBezTo>
                    <a:pt x="184" y="26"/>
                    <a:pt x="134" y="1"/>
                    <a:pt x="8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792;p54">
              <a:extLst>
                <a:ext uri="{FF2B5EF4-FFF2-40B4-BE49-F238E27FC236}">
                  <a16:creationId xmlns:a16="http://schemas.microsoft.com/office/drawing/2014/main" id="{A157C31B-048E-491D-86B6-4C01FDB80F3D}"/>
                </a:ext>
              </a:extLst>
            </p:cNvPr>
            <p:cNvSpPr/>
            <p:nvPr/>
          </p:nvSpPr>
          <p:spPr>
            <a:xfrm>
              <a:off x="2818025" y="3622575"/>
              <a:ext cx="24550" cy="15500"/>
            </a:xfrm>
            <a:custGeom>
              <a:avLst/>
              <a:gdLst/>
              <a:ahLst/>
              <a:cxnLst/>
              <a:rect l="l" t="t" r="r" b="b"/>
              <a:pathLst>
                <a:path w="982" h="620" extrusionOk="0">
                  <a:moveTo>
                    <a:pt x="887" y="1"/>
                  </a:moveTo>
                  <a:cubicBezTo>
                    <a:pt x="871" y="1"/>
                    <a:pt x="853" y="6"/>
                    <a:pt x="834" y="19"/>
                  </a:cubicBezTo>
                  <a:lnTo>
                    <a:pt x="67" y="453"/>
                  </a:lnTo>
                  <a:cubicBezTo>
                    <a:pt x="34" y="486"/>
                    <a:pt x="0" y="519"/>
                    <a:pt x="34" y="553"/>
                  </a:cubicBezTo>
                  <a:cubicBezTo>
                    <a:pt x="67" y="586"/>
                    <a:pt x="67" y="619"/>
                    <a:pt x="100" y="619"/>
                  </a:cubicBezTo>
                  <a:cubicBezTo>
                    <a:pt x="134" y="619"/>
                    <a:pt x="134" y="619"/>
                    <a:pt x="134" y="586"/>
                  </a:cubicBezTo>
                  <a:lnTo>
                    <a:pt x="901" y="152"/>
                  </a:lnTo>
                  <a:cubicBezTo>
                    <a:pt x="982" y="98"/>
                    <a:pt x="954" y="1"/>
                    <a:pt x="887"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793;p54">
              <a:extLst>
                <a:ext uri="{FF2B5EF4-FFF2-40B4-BE49-F238E27FC236}">
                  <a16:creationId xmlns:a16="http://schemas.microsoft.com/office/drawing/2014/main" id="{7CF187B1-8C3C-43A0-BEA0-2F7DDEE6FBBC}"/>
                </a:ext>
              </a:extLst>
            </p:cNvPr>
            <p:cNvSpPr/>
            <p:nvPr/>
          </p:nvSpPr>
          <p:spPr>
            <a:xfrm>
              <a:off x="3390925" y="2534750"/>
              <a:ext cx="40050" cy="42550"/>
            </a:xfrm>
            <a:custGeom>
              <a:avLst/>
              <a:gdLst/>
              <a:ahLst/>
              <a:cxnLst/>
              <a:rect l="l" t="t" r="r" b="b"/>
              <a:pathLst>
                <a:path w="1602" h="1702" extrusionOk="0">
                  <a:moveTo>
                    <a:pt x="768" y="1"/>
                  </a:moveTo>
                  <a:cubicBezTo>
                    <a:pt x="734" y="1"/>
                    <a:pt x="734" y="34"/>
                    <a:pt x="701" y="67"/>
                  </a:cubicBezTo>
                  <a:lnTo>
                    <a:pt x="1" y="1535"/>
                  </a:lnTo>
                  <a:cubicBezTo>
                    <a:pt x="1" y="1602"/>
                    <a:pt x="1" y="1669"/>
                    <a:pt x="67" y="1702"/>
                  </a:cubicBezTo>
                  <a:lnTo>
                    <a:pt x="101" y="1702"/>
                  </a:lnTo>
                  <a:cubicBezTo>
                    <a:pt x="167" y="1702"/>
                    <a:pt x="201" y="1669"/>
                    <a:pt x="201" y="1635"/>
                  </a:cubicBezTo>
                  <a:lnTo>
                    <a:pt x="834" y="301"/>
                  </a:lnTo>
                  <a:lnTo>
                    <a:pt x="1435" y="868"/>
                  </a:lnTo>
                  <a:cubicBezTo>
                    <a:pt x="1452" y="885"/>
                    <a:pt x="1477" y="893"/>
                    <a:pt x="1502" y="893"/>
                  </a:cubicBezTo>
                  <a:cubicBezTo>
                    <a:pt x="1527" y="893"/>
                    <a:pt x="1552" y="885"/>
                    <a:pt x="1568" y="868"/>
                  </a:cubicBezTo>
                  <a:cubicBezTo>
                    <a:pt x="1602" y="801"/>
                    <a:pt x="1602" y="735"/>
                    <a:pt x="1568" y="701"/>
                  </a:cubicBezTo>
                  <a:lnTo>
                    <a:pt x="868" y="34"/>
                  </a:lnTo>
                  <a:cubicBezTo>
                    <a:pt x="868" y="1"/>
                    <a:pt x="834" y="1"/>
                    <a:pt x="7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794;p54">
              <a:extLst>
                <a:ext uri="{FF2B5EF4-FFF2-40B4-BE49-F238E27FC236}">
                  <a16:creationId xmlns:a16="http://schemas.microsoft.com/office/drawing/2014/main" id="{ED480924-84D2-4C1F-AC85-74439C3E428B}"/>
                </a:ext>
              </a:extLst>
            </p:cNvPr>
            <p:cNvSpPr/>
            <p:nvPr/>
          </p:nvSpPr>
          <p:spPr>
            <a:xfrm>
              <a:off x="3390925" y="2995575"/>
              <a:ext cx="40050" cy="42075"/>
            </a:xfrm>
            <a:custGeom>
              <a:avLst/>
              <a:gdLst/>
              <a:ahLst/>
              <a:cxnLst/>
              <a:rect l="l" t="t" r="r" b="b"/>
              <a:pathLst>
                <a:path w="1602" h="1683" extrusionOk="0">
                  <a:moveTo>
                    <a:pt x="818" y="0"/>
                  </a:moveTo>
                  <a:cubicBezTo>
                    <a:pt x="804" y="0"/>
                    <a:pt x="787" y="5"/>
                    <a:pt x="768" y="14"/>
                  </a:cubicBezTo>
                  <a:cubicBezTo>
                    <a:pt x="734" y="14"/>
                    <a:pt x="734" y="48"/>
                    <a:pt x="701" y="81"/>
                  </a:cubicBezTo>
                  <a:lnTo>
                    <a:pt x="1" y="1549"/>
                  </a:lnTo>
                  <a:cubicBezTo>
                    <a:pt x="1" y="1582"/>
                    <a:pt x="1" y="1649"/>
                    <a:pt x="67" y="1682"/>
                  </a:cubicBezTo>
                  <a:lnTo>
                    <a:pt x="101" y="1682"/>
                  </a:lnTo>
                  <a:cubicBezTo>
                    <a:pt x="167" y="1682"/>
                    <a:pt x="201" y="1649"/>
                    <a:pt x="201" y="1615"/>
                  </a:cubicBezTo>
                  <a:lnTo>
                    <a:pt x="834" y="281"/>
                  </a:lnTo>
                  <a:lnTo>
                    <a:pt x="1435" y="848"/>
                  </a:lnTo>
                  <a:cubicBezTo>
                    <a:pt x="1452" y="865"/>
                    <a:pt x="1477" y="873"/>
                    <a:pt x="1502" y="873"/>
                  </a:cubicBezTo>
                  <a:cubicBezTo>
                    <a:pt x="1527" y="873"/>
                    <a:pt x="1552" y="865"/>
                    <a:pt x="1568" y="848"/>
                  </a:cubicBezTo>
                  <a:cubicBezTo>
                    <a:pt x="1602" y="815"/>
                    <a:pt x="1602" y="748"/>
                    <a:pt x="1568" y="715"/>
                  </a:cubicBezTo>
                  <a:lnTo>
                    <a:pt x="868" y="48"/>
                  </a:lnTo>
                  <a:cubicBezTo>
                    <a:pt x="868" y="24"/>
                    <a:pt x="851" y="0"/>
                    <a:pt x="8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795;p54">
              <a:extLst>
                <a:ext uri="{FF2B5EF4-FFF2-40B4-BE49-F238E27FC236}">
                  <a16:creationId xmlns:a16="http://schemas.microsoft.com/office/drawing/2014/main" id="{861A45EF-E8BF-4DD3-9B31-D6FF43AA963F}"/>
                </a:ext>
              </a:extLst>
            </p:cNvPr>
            <p:cNvSpPr/>
            <p:nvPr/>
          </p:nvSpPr>
          <p:spPr>
            <a:xfrm>
              <a:off x="2728775" y="615050"/>
              <a:ext cx="2391750" cy="3309050"/>
            </a:xfrm>
            <a:custGeom>
              <a:avLst/>
              <a:gdLst/>
              <a:ahLst/>
              <a:cxnLst/>
              <a:rect l="l" t="t" r="r" b="b"/>
              <a:pathLst>
                <a:path w="95670" h="132362" extrusionOk="0">
                  <a:moveTo>
                    <a:pt x="94869" y="0"/>
                  </a:moveTo>
                  <a:cubicBezTo>
                    <a:pt x="94874" y="0"/>
                    <a:pt x="94879" y="1"/>
                    <a:pt x="94884" y="1"/>
                  </a:cubicBezTo>
                  <a:lnTo>
                    <a:pt x="94884" y="1"/>
                  </a:lnTo>
                  <a:cubicBezTo>
                    <a:pt x="94890" y="1"/>
                    <a:pt x="94896" y="0"/>
                    <a:pt x="94902" y="0"/>
                  </a:cubicBezTo>
                  <a:close/>
                  <a:moveTo>
                    <a:pt x="94880" y="468"/>
                  </a:moveTo>
                  <a:lnTo>
                    <a:pt x="94880" y="468"/>
                  </a:lnTo>
                  <a:cubicBezTo>
                    <a:pt x="95137" y="477"/>
                    <a:pt x="95202" y="804"/>
                    <a:pt x="95202" y="1001"/>
                  </a:cubicBezTo>
                  <a:lnTo>
                    <a:pt x="95202" y="76088"/>
                  </a:lnTo>
                  <a:cubicBezTo>
                    <a:pt x="95136" y="76922"/>
                    <a:pt x="94702" y="77689"/>
                    <a:pt x="94001" y="78156"/>
                  </a:cubicBezTo>
                  <a:lnTo>
                    <a:pt x="1168" y="131795"/>
                  </a:lnTo>
                  <a:cubicBezTo>
                    <a:pt x="1102" y="131828"/>
                    <a:pt x="1002" y="131862"/>
                    <a:pt x="935" y="131862"/>
                  </a:cubicBezTo>
                  <a:cubicBezTo>
                    <a:pt x="668" y="131862"/>
                    <a:pt x="435" y="131461"/>
                    <a:pt x="435" y="131028"/>
                  </a:cubicBezTo>
                  <a:lnTo>
                    <a:pt x="435" y="56274"/>
                  </a:lnTo>
                  <a:cubicBezTo>
                    <a:pt x="501" y="55440"/>
                    <a:pt x="935" y="54673"/>
                    <a:pt x="1635" y="54206"/>
                  </a:cubicBezTo>
                  <a:lnTo>
                    <a:pt x="94468" y="601"/>
                  </a:lnTo>
                  <a:cubicBezTo>
                    <a:pt x="94596" y="505"/>
                    <a:pt x="94723" y="471"/>
                    <a:pt x="94880" y="468"/>
                  </a:cubicBezTo>
                  <a:close/>
                  <a:moveTo>
                    <a:pt x="94884" y="1"/>
                  </a:moveTo>
                  <a:lnTo>
                    <a:pt x="94884" y="1"/>
                  </a:lnTo>
                  <a:cubicBezTo>
                    <a:pt x="94657" y="4"/>
                    <a:pt x="94431" y="70"/>
                    <a:pt x="94268" y="167"/>
                  </a:cubicBezTo>
                  <a:lnTo>
                    <a:pt x="1435" y="53806"/>
                  </a:lnTo>
                  <a:cubicBezTo>
                    <a:pt x="568" y="54339"/>
                    <a:pt x="34" y="55273"/>
                    <a:pt x="1" y="56307"/>
                  </a:cubicBezTo>
                  <a:lnTo>
                    <a:pt x="1" y="130994"/>
                  </a:lnTo>
                  <a:cubicBezTo>
                    <a:pt x="1" y="131728"/>
                    <a:pt x="401" y="132362"/>
                    <a:pt x="935" y="132362"/>
                  </a:cubicBezTo>
                  <a:cubicBezTo>
                    <a:pt x="1102" y="132329"/>
                    <a:pt x="1269" y="132295"/>
                    <a:pt x="1435" y="132195"/>
                  </a:cubicBezTo>
                  <a:lnTo>
                    <a:pt x="94235" y="78557"/>
                  </a:lnTo>
                  <a:cubicBezTo>
                    <a:pt x="95102" y="78023"/>
                    <a:pt x="95636" y="77089"/>
                    <a:pt x="95669" y="76055"/>
                  </a:cubicBezTo>
                  <a:lnTo>
                    <a:pt x="95669" y="1001"/>
                  </a:lnTo>
                  <a:cubicBezTo>
                    <a:pt x="95669" y="374"/>
                    <a:pt x="95343" y="9"/>
                    <a:pt x="9488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796;p54">
              <a:extLst>
                <a:ext uri="{FF2B5EF4-FFF2-40B4-BE49-F238E27FC236}">
                  <a16:creationId xmlns:a16="http://schemas.microsoft.com/office/drawing/2014/main" id="{B488E058-5A93-4603-A087-AC73751B7E50}"/>
                </a:ext>
              </a:extLst>
            </p:cNvPr>
            <p:cNvSpPr/>
            <p:nvPr/>
          </p:nvSpPr>
          <p:spPr>
            <a:xfrm>
              <a:off x="2682075" y="589025"/>
              <a:ext cx="2438450" cy="1623025"/>
            </a:xfrm>
            <a:custGeom>
              <a:avLst/>
              <a:gdLst/>
              <a:ahLst/>
              <a:cxnLst/>
              <a:rect l="l" t="t" r="r" b="b"/>
              <a:pathLst>
                <a:path w="97538" h="64921" extrusionOk="0">
                  <a:moveTo>
                    <a:pt x="94846" y="1"/>
                  </a:moveTo>
                  <a:cubicBezTo>
                    <a:pt x="94641" y="1"/>
                    <a:pt x="94439" y="61"/>
                    <a:pt x="94268" y="174"/>
                  </a:cubicBezTo>
                  <a:lnTo>
                    <a:pt x="1435" y="53813"/>
                  </a:lnTo>
                  <a:cubicBezTo>
                    <a:pt x="1002" y="54046"/>
                    <a:pt x="668" y="54413"/>
                    <a:pt x="435" y="54847"/>
                  </a:cubicBezTo>
                  <a:cubicBezTo>
                    <a:pt x="168" y="55280"/>
                    <a:pt x="1" y="55781"/>
                    <a:pt x="1" y="56281"/>
                  </a:cubicBezTo>
                  <a:lnTo>
                    <a:pt x="1" y="63853"/>
                  </a:lnTo>
                  <a:lnTo>
                    <a:pt x="1836" y="64921"/>
                  </a:lnTo>
                  <a:lnTo>
                    <a:pt x="97537" y="9648"/>
                  </a:lnTo>
                  <a:lnTo>
                    <a:pt x="97537" y="2009"/>
                  </a:lnTo>
                  <a:cubicBezTo>
                    <a:pt x="97537" y="1942"/>
                    <a:pt x="97537" y="1875"/>
                    <a:pt x="97537" y="1809"/>
                  </a:cubicBezTo>
                  <a:cubicBezTo>
                    <a:pt x="97504" y="1742"/>
                    <a:pt x="97504" y="1675"/>
                    <a:pt x="97471" y="1609"/>
                  </a:cubicBezTo>
                  <a:cubicBezTo>
                    <a:pt x="97471" y="1542"/>
                    <a:pt x="97437" y="1508"/>
                    <a:pt x="97404" y="1442"/>
                  </a:cubicBezTo>
                  <a:cubicBezTo>
                    <a:pt x="97370" y="1375"/>
                    <a:pt x="97337" y="1342"/>
                    <a:pt x="97304" y="1308"/>
                  </a:cubicBezTo>
                  <a:cubicBezTo>
                    <a:pt x="97270" y="1242"/>
                    <a:pt x="97237" y="1208"/>
                    <a:pt x="97204" y="1175"/>
                  </a:cubicBezTo>
                  <a:cubicBezTo>
                    <a:pt x="97170" y="1142"/>
                    <a:pt x="97137" y="1108"/>
                    <a:pt x="97104" y="1108"/>
                  </a:cubicBezTo>
                  <a:cubicBezTo>
                    <a:pt x="96837" y="975"/>
                    <a:pt x="95569" y="274"/>
                    <a:pt x="95302" y="107"/>
                  </a:cubicBezTo>
                  <a:cubicBezTo>
                    <a:pt x="95158" y="35"/>
                    <a:pt x="95002" y="1"/>
                    <a:pt x="948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797;p54">
              <a:extLst>
                <a:ext uri="{FF2B5EF4-FFF2-40B4-BE49-F238E27FC236}">
                  <a16:creationId xmlns:a16="http://schemas.microsoft.com/office/drawing/2014/main" id="{5C6868D3-1CB5-45E8-A5C8-3CE470771BF7}"/>
                </a:ext>
              </a:extLst>
            </p:cNvPr>
            <p:cNvSpPr/>
            <p:nvPr/>
          </p:nvSpPr>
          <p:spPr>
            <a:xfrm>
              <a:off x="2727950" y="613525"/>
              <a:ext cx="2392575" cy="1598525"/>
            </a:xfrm>
            <a:custGeom>
              <a:avLst/>
              <a:gdLst/>
              <a:ahLst/>
              <a:cxnLst/>
              <a:rect l="l" t="t" r="r" b="b"/>
              <a:pathLst>
                <a:path w="95703" h="63941" extrusionOk="0">
                  <a:moveTo>
                    <a:pt x="94821" y="1"/>
                  </a:moveTo>
                  <a:cubicBezTo>
                    <a:pt x="94619" y="1"/>
                    <a:pt x="94420" y="77"/>
                    <a:pt x="94268" y="228"/>
                  </a:cubicBezTo>
                  <a:lnTo>
                    <a:pt x="1435" y="53867"/>
                  </a:lnTo>
                  <a:cubicBezTo>
                    <a:pt x="1001" y="54100"/>
                    <a:pt x="668" y="54467"/>
                    <a:pt x="434" y="54901"/>
                  </a:cubicBezTo>
                  <a:cubicBezTo>
                    <a:pt x="368" y="55034"/>
                    <a:pt x="301" y="55168"/>
                    <a:pt x="234" y="55301"/>
                  </a:cubicBezTo>
                  <a:cubicBezTo>
                    <a:pt x="201" y="55334"/>
                    <a:pt x="201" y="55401"/>
                    <a:pt x="167" y="55468"/>
                  </a:cubicBezTo>
                  <a:cubicBezTo>
                    <a:pt x="67" y="55735"/>
                    <a:pt x="1" y="56035"/>
                    <a:pt x="1" y="56335"/>
                  </a:cubicBezTo>
                  <a:lnTo>
                    <a:pt x="1" y="63941"/>
                  </a:lnTo>
                  <a:lnTo>
                    <a:pt x="95702" y="8668"/>
                  </a:lnTo>
                  <a:lnTo>
                    <a:pt x="95702" y="1029"/>
                  </a:lnTo>
                  <a:cubicBezTo>
                    <a:pt x="95702" y="962"/>
                    <a:pt x="95702" y="895"/>
                    <a:pt x="95702" y="829"/>
                  </a:cubicBezTo>
                  <a:cubicBezTo>
                    <a:pt x="95669" y="762"/>
                    <a:pt x="95669" y="695"/>
                    <a:pt x="95636" y="629"/>
                  </a:cubicBezTo>
                  <a:cubicBezTo>
                    <a:pt x="95636" y="562"/>
                    <a:pt x="95602" y="528"/>
                    <a:pt x="95569" y="462"/>
                  </a:cubicBezTo>
                  <a:cubicBezTo>
                    <a:pt x="95535" y="395"/>
                    <a:pt x="95502" y="362"/>
                    <a:pt x="95469" y="328"/>
                  </a:cubicBezTo>
                  <a:cubicBezTo>
                    <a:pt x="95305" y="110"/>
                    <a:pt x="95062" y="1"/>
                    <a:pt x="948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798;p54">
              <a:extLst>
                <a:ext uri="{FF2B5EF4-FFF2-40B4-BE49-F238E27FC236}">
                  <a16:creationId xmlns:a16="http://schemas.microsoft.com/office/drawing/2014/main" id="{2BF1492D-5580-4634-8F72-9C42207FC44C}"/>
                </a:ext>
              </a:extLst>
            </p:cNvPr>
            <p:cNvSpPr/>
            <p:nvPr/>
          </p:nvSpPr>
          <p:spPr>
            <a:xfrm>
              <a:off x="2692925" y="589025"/>
              <a:ext cx="2415925" cy="1397875"/>
            </a:xfrm>
            <a:custGeom>
              <a:avLst/>
              <a:gdLst/>
              <a:ahLst/>
              <a:cxnLst/>
              <a:rect l="l" t="t" r="r" b="b"/>
              <a:pathLst>
                <a:path w="96637" h="55915" extrusionOk="0">
                  <a:moveTo>
                    <a:pt x="94412" y="1"/>
                  </a:moveTo>
                  <a:cubicBezTo>
                    <a:pt x="94207" y="1"/>
                    <a:pt x="94005" y="61"/>
                    <a:pt x="93834" y="174"/>
                  </a:cubicBezTo>
                  <a:lnTo>
                    <a:pt x="1001" y="53813"/>
                  </a:lnTo>
                  <a:cubicBezTo>
                    <a:pt x="601" y="54046"/>
                    <a:pt x="267" y="54413"/>
                    <a:pt x="1" y="54847"/>
                  </a:cubicBezTo>
                  <a:lnTo>
                    <a:pt x="1835" y="55914"/>
                  </a:lnTo>
                  <a:cubicBezTo>
                    <a:pt x="2069" y="55480"/>
                    <a:pt x="2436" y="55114"/>
                    <a:pt x="2869" y="54847"/>
                  </a:cubicBezTo>
                  <a:lnTo>
                    <a:pt x="95669" y="1208"/>
                  </a:lnTo>
                  <a:cubicBezTo>
                    <a:pt x="95829" y="1088"/>
                    <a:pt x="96025" y="1028"/>
                    <a:pt x="96229" y="1028"/>
                  </a:cubicBezTo>
                  <a:cubicBezTo>
                    <a:pt x="96364" y="1028"/>
                    <a:pt x="96503" y="1055"/>
                    <a:pt x="96636" y="1108"/>
                  </a:cubicBezTo>
                  <a:cubicBezTo>
                    <a:pt x="96336" y="941"/>
                    <a:pt x="95135" y="241"/>
                    <a:pt x="94868" y="107"/>
                  </a:cubicBezTo>
                  <a:cubicBezTo>
                    <a:pt x="94724" y="35"/>
                    <a:pt x="94568" y="1"/>
                    <a:pt x="94412"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799;p54">
              <a:extLst>
                <a:ext uri="{FF2B5EF4-FFF2-40B4-BE49-F238E27FC236}">
                  <a16:creationId xmlns:a16="http://schemas.microsoft.com/office/drawing/2014/main" id="{0D87FF36-3800-43C1-B463-C6ED9191FE78}"/>
                </a:ext>
              </a:extLst>
            </p:cNvPr>
            <p:cNvSpPr/>
            <p:nvPr/>
          </p:nvSpPr>
          <p:spPr>
            <a:xfrm>
              <a:off x="2786325" y="1988200"/>
              <a:ext cx="73425" cy="45400"/>
            </a:xfrm>
            <a:custGeom>
              <a:avLst/>
              <a:gdLst/>
              <a:ahLst/>
              <a:cxnLst/>
              <a:rect l="l" t="t" r="r" b="b"/>
              <a:pathLst>
                <a:path w="2937" h="1816" extrusionOk="0">
                  <a:moveTo>
                    <a:pt x="2748" y="1"/>
                  </a:moveTo>
                  <a:cubicBezTo>
                    <a:pt x="2723" y="1"/>
                    <a:pt x="2696" y="5"/>
                    <a:pt x="2669" y="14"/>
                  </a:cubicBezTo>
                  <a:lnTo>
                    <a:pt x="101" y="1515"/>
                  </a:lnTo>
                  <a:cubicBezTo>
                    <a:pt x="1" y="1582"/>
                    <a:pt x="1" y="1682"/>
                    <a:pt x="34" y="1748"/>
                  </a:cubicBezTo>
                  <a:cubicBezTo>
                    <a:pt x="67" y="1782"/>
                    <a:pt x="101" y="1815"/>
                    <a:pt x="167" y="1815"/>
                  </a:cubicBezTo>
                  <a:lnTo>
                    <a:pt x="267" y="1815"/>
                  </a:lnTo>
                  <a:lnTo>
                    <a:pt x="2836" y="314"/>
                  </a:lnTo>
                  <a:cubicBezTo>
                    <a:pt x="2936" y="247"/>
                    <a:pt x="2936" y="147"/>
                    <a:pt x="2903" y="81"/>
                  </a:cubicBezTo>
                  <a:cubicBezTo>
                    <a:pt x="2878" y="32"/>
                    <a:pt x="2818" y="1"/>
                    <a:pt x="274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800;p54">
              <a:extLst>
                <a:ext uri="{FF2B5EF4-FFF2-40B4-BE49-F238E27FC236}">
                  <a16:creationId xmlns:a16="http://schemas.microsoft.com/office/drawing/2014/main" id="{F1DF7274-C514-48F1-ADB3-5E58BF9B9069}"/>
                </a:ext>
              </a:extLst>
            </p:cNvPr>
            <p:cNvSpPr/>
            <p:nvPr/>
          </p:nvSpPr>
          <p:spPr>
            <a:xfrm>
              <a:off x="2786325" y="2018000"/>
              <a:ext cx="74450" cy="45600"/>
            </a:xfrm>
            <a:custGeom>
              <a:avLst/>
              <a:gdLst/>
              <a:ahLst/>
              <a:cxnLst/>
              <a:rect l="l" t="t" r="r" b="b"/>
              <a:pathLst>
                <a:path w="2978" h="1824" extrusionOk="0">
                  <a:moveTo>
                    <a:pt x="2756" y="1"/>
                  </a:moveTo>
                  <a:cubicBezTo>
                    <a:pt x="2729" y="1"/>
                    <a:pt x="2700" y="7"/>
                    <a:pt x="2669" y="23"/>
                  </a:cubicBezTo>
                  <a:lnTo>
                    <a:pt x="101" y="1524"/>
                  </a:lnTo>
                  <a:cubicBezTo>
                    <a:pt x="1" y="1557"/>
                    <a:pt x="1" y="1657"/>
                    <a:pt x="34" y="1724"/>
                  </a:cubicBezTo>
                  <a:cubicBezTo>
                    <a:pt x="67" y="1791"/>
                    <a:pt x="101" y="1824"/>
                    <a:pt x="167" y="1824"/>
                  </a:cubicBezTo>
                  <a:cubicBezTo>
                    <a:pt x="201" y="1791"/>
                    <a:pt x="234" y="1791"/>
                    <a:pt x="267" y="1791"/>
                  </a:cubicBezTo>
                  <a:lnTo>
                    <a:pt x="2836" y="290"/>
                  </a:lnTo>
                  <a:cubicBezTo>
                    <a:pt x="2977" y="205"/>
                    <a:pt x="2903" y="1"/>
                    <a:pt x="275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801;p54">
              <a:extLst>
                <a:ext uri="{FF2B5EF4-FFF2-40B4-BE49-F238E27FC236}">
                  <a16:creationId xmlns:a16="http://schemas.microsoft.com/office/drawing/2014/main" id="{8FE3AE01-97D3-48B3-B431-5310BC901ED0}"/>
                </a:ext>
              </a:extLst>
            </p:cNvPr>
            <p:cNvSpPr/>
            <p:nvPr/>
          </p:nvSpPr>
          <p:spPr>
            <a:xfrm>
              <a:off x="2785500" y="2047250"/>
              <a:ext cx="74250" cy="45550"/>
            </a:xfrm>
            <a:custGeom>
              <a:avLst/>
              <a:gdLst/>
              <a:ahLst/>
              <a:cxnLst/>
              <a:rect l="l" t="t" r="r" b="b"/>
              <a:pathLst>
                <a:path w="2970" h="1822" extrusionOk="0">
                  <a:moveTo>
                    <a:pt x="2817" y="0"/>
                  </a:moveTo>
                  <a:cubicBezTo>
                    <a:pt x="2789" y="0"/>
                    <a:pt x="2760" y="8"/>
                    <a:pt x="2736" y="20"/>
                  </a:cubicBezTo>
                  <a:lnTo>
                    <a:pt x="134" y="1521"/>
                  </a:lnTo>
                  <a:cubicBezTo>
                    <a:pt x="0" y="1588"/>
                    <a:pt x="34" y="1821"/>
                    <a:pt x="200" y="1821"/>
                  </a:cubicBezTo>
                  <a:cubicBezTo>
                    <a:pt x="234" y="1821"/>
                    <a:pt x="267" y="1821"/>
                    <a:pt x="300" y="1788"/>
                  </a:cubicBezTo>
                  <a:lnTo>
                    <a:pt x="2869" y="287"/>
                  </a:lnTo>
                  <a:cubicBezTo>
                    <a:pt x="2969" y="254"/>
                    <a:pt x="2969" y="154"/>
                    <a:pt x="2936" y="87"/>
                  </a:cubicBezTo>
                  <a:cubicBezTo>
                    <a:pt x="2915" y="23"/>
                    <a:pt x="2867" y="0"/>
                    <a:pt x="281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802;p54">
              <a:extLst>
                <a:ext uri="{FF2B5EF4-FFF2-40B4-BE49-F238E27FC236}">
                  <a16:creationId xmlns:a16="http://schemas.microsoft.com/office/drawing/2014/main" id="{60404DEF-6544-4257-B880-D435711F8DCF}"/>
                </a:ext>
              </a:extLst>
            </p:cNvPr>
            <p:cNvSpPr/>
            <p:nvPr/>
          </p:nvSpPr>
          <p:spPr>
            <a:xfrm>
              <a:off x="2893900" y="1942675"/>
              <a:ext cx="43400" cy="85900"/>
            </a:xfrm>
            <a:custGeom>
              <a:avLst/>
              <a:gdLst/>
              <a:ahLst/>
              <a:cxnLst/>
              <a:rect l="l" t="t" r="r" b="b"/>
              <a:pathLst>
                <a:path w="1736" h="3436" extrusionOk="0">
                  <a:moveTo>
                    <a:pt x="1302" y="0"/>
                  </a:moveTo>
                  <a:cubicBezTo>
                    <a:pt x="1135" y="34"/>
                    <a:pt x="1001" y="67"/>
                    <a:pt x="868" y="167"/>
                  </a:cubicBezTo>
                  <a:cubicBezTo>
                    <a:pt x="735" y="234"/>
                    <a:pt x="601" y="334"/>
                    <a:pt x="501" y="434"/>
                  </a:cubicBezTo>
                  <a:cubicBezTo>
                    <a:pt x="401" y="567"/>
                    <a:pt x="301" y="701"/>
                    <a:pt x="234" y="834"/>
                  </a:cubicBezTo>
                  <a:cubicBezTo>
                    <a:pt x="167" y="1001"/>
                    <a:pt x="101" y="1134"/>
                    <a:pt x="67" y="1301"/>
                  </a:cubicBezTo>
                  <a:cubicBezTo>
                    <a:pt x="34" y="1468"/>
                    <a:pt x="1" y="1635"/>
                    <a:pt x="1" y="1835"/>
                  </a:cubicBezTo>
                  <a:cubicBezTo>
                    <a:pt x="1" y="1868"/>
                    <a:pt x="1" y="1935"/>
                    <a:pt x="34" y="2002"/>
                  </a:cubicBezTo>
                  <a:lnTo>
                    <a:pt x="34" y="2435"/>
                  </a:lnTo>
                  <a:lnTo>
                    <a:pt x="34" y="2602"/>
                  </a:lnTo>
                  <a:cubicBezTo>
                    <a:pt x="34" y="2769"/>
                    <a:pt x="34" y="2902"/>
                    <a:pt x="101" y="3069"/>
                  </a:cubicBezTo>
                  <a:cubicBezTo>
                    <a:pt x="101" y="3169"/>
                    <a:pt x="167" y="3269"/>
                    <a:pt x="234" y="3336"/>
                  </a:cubicBezTo>
                  <a:cubicBezTo>
                    <a:pt x="301" y="3403"/>
                    <a:pt x="401" y="3436"/>
                    <a:pt x="501" y="3436"/>
                  </a:cubicBezTo>
                  <a:cubicBezTo>
                    <a:pt x="634" y="3436"/>
                    <a:pt x="768" y="3369"/>
                    <a:pt x="901" y="3303"/>
                  </a:cubicBezTo>
                  <a:cubicBezTo>
                    <a:pt x="1035" y="3236"/>
                    <a:pt x="1168" y="3136"/>
                    <a:pt x="1268" y="3002"/>
                  </a:cubicBezTo>
                  <a:cubicBezTo>
                    <a:pt x="1368" y="2869"/>
                    <a:pt x="1468" y="2735"/>
                    <a:pt x="1535" y="2569"/>
                  </a:cubicBezTo>
                  <a:cubicBezTo>
                    <a:pt x="1602" y="2435"/>
                    <a:pt x="1669" y="2268"/>
                    <a:pt x="1702" y="2102"/>
                  </a:cubicBezTo>
                  <a:cubicBezTo>
                    <a:pt x="1735" y="1935"/>
                    <a:pt x="1735" y="1768"/>
                    <a:pt x="1735" y="1601"/>
                  </a:cubicBezTo>
                  <a:lnTo>
                    <a:pt x="1735" y="1101"/>
                  </a:lnTo>
                  <a:cubicBezTo>
                    <a:pt x="1735" y="1101"/>
                    <a:pt x="1735" y="1068"/>
                    <a:pt x="1735" y="1034"/>
                  </a:cubicBezTo>
                  <a:lnTo>
                    <a:pt x="1669" y="1034"/>
                  </a:lnTo>
                  <a:lnTo>
                    <a:pt x="1035" y="1435"/>
                  </a:lnTo>
                  <a:cubicBezTo>
                    <a:pt x="1001" y="1435"/>
                    <a:pt x="968" y="1468"/>
                    <a:pt x="968" y="1501"/>
                  </a:cubicBezTo>
                  <a:cubicBezTo>
                    <a:pt x="968" y="1501"/>
                    <a:pt x="968" y="1535"/>
                    <a:pt x="968" y="1568"/>
                  </a:cubicBezTo>
                  <a:lnTo>
                    <a:pt x="968" y="1902"/>
                  </a:lnTo>
                  <a:cubicBezTo>
                    <a:pt x="968" y="1902"/>
                    <a:pt x="968" y="1935"/>
                    <a:pt x="968" y="1968"/>
                  </a:cubicBezTo>
                  <a:lnTo>
                    <a:pt x="1035" y="1968"/>
                  </a:lnTo>
                  <a:lnTo>
                    <a:pt x="1368" y="1768"/>
                  </a:lnTo>
                  <a:lnTo>
                    <a:pt x="1368" y="1801"/>
                  </a:lnTo>
                  <a:cubicBezTo>
                    <a:pt x="1368" y="1902"/>
                    <a:pt x="1368" y="2035"/>
                    <a:pt x="1335" y="2135"/>
                  </a:cubicBezTo>
                  <a:cubicBezTo>
                    <a:pt x="1302" y="2235"/>
                    <a:pt x="1268" y="2302"/>
                    <a:pt x="1235" y="2402"/>
                  </a:cubicBezTo>
                  <a:cubicBezTo>
                    <a:pt x="1202" y="2469"/>
                    <a:pt x="1135" y="2535"/>
                    <a:pt x="1068" y="2602"/>
                  </a:cubicBezTo>
                  <a:cubicBezTo>
                    <a:pt x="1035" y="2669"/>
                    <a:pt x="968" y="2702"/>
                    <a:pt x="868" y="2735"/>
                  </a:cubicBezTo>
                  <a:cubicBezTo>
                    <a:pt x="831" y="2791"/>
                    <a:pt x="774" y="2815"/>
                    <a:pt x="708" y="2815"/>
                  </a:cubicBezTo>
                  <a:cubicBezTo>
                    <a:pt x="654" y="2815"/>
                    <a:pt x="594" y="2799"/>
                    <a:pt x="534" y="2769"/>
                  </a:cubicBezTo>
                  <a:cubicBezTo>
                    <a:pt x="434" y="2735"/>
                    <a:pt x="401" y="2569"/>
                    <a:pt x="401" y="2335"/>
                  </a:cubicBezTo>
                  <a:lnTo>
                    <a:pt x="401" y="1968"/>
                  </a:lnTo>
                  <a:lnTo>
                    <a:pt x="401" y="1601"/>
                  </a:lnTo>
                  <a:cubicBezTo>
                    <a:pt x="401" y="1435"/>
                    <a:pt x="468" y="1234"/>
                    <a:pt x="534" y="1068"/>
                  </a:cubicBezTo>
                  <a:cubicBezTo>
                    <a:pt x="601" y="901"/>
                    <a:pt x="735" y="767"/>
                    <a:pt x="868" y="701"/>
                  </a:cubicBezTo>
                  <a:cubicBezTo>
                    <a:pt x="935" y="634"/>
                    <a:pt x="1035" y="634"/>
                    <a:pt x="1101" y="601"/>
                  </a:cubicBezTo>
                  <a:cubicBezTo>
                    <a:pt x="1135" y="601"/>
                    <a:pt x="1202" y="634"/>
                    <a:pt x="1235" y="667"/>
                  </a:cubicBezTo>
                  <a:cubicBezTo>
                    <a:pt x="1268" y="667"/>
                    <a:pt x="1302" y="701"/>
                    <a:pt x="1302" y="734"/>
                  </a:cubicBezTo>
                  <a:cubicBezTo>
                    <a:pt x="1335" y="767"/>
                    <a:pt x="1335" y="801"/>
                    <a:pt x="1335" y="801"/>
                  </a:cubicBezTo>
                  <a:cubicBezTo>
                    <a:pt x="1335" y="801"/>
                    <a:pt x="1368" y="834"/>
                    <a:pt x="1368" y="834"/>
                  </a:cubicBezTo>
                  <a:lnTo>
                    <a:pt x="1435" y="834"/>
                  </a:lnTo>
                  <a:lnTo>
                    <a:pt x="1635" y="701"/>
                  </a:lnTo>
                  <a:cubicBezTo>
                    <a:pt x="1669" y="667"/>
                    <a:pt x="1702" y="667"/>
                    <a:pt x="1702" y="634"/>
                  </a:cubicBezTo>
                  <a:cubicBezTo>
                    <a:pt x="1702" y="601"/>
                    <a:pt x="1735" y="567"/>
                    <a:pt x="1735" y="534"/>
                  </a:cubicBezTo>
                  <a:cubicBezTo>
                    <a:pt x="1735" y="467"/>
                    <a:pt x="1702" y="367"/>
                    <a:pt x="1669" y="300"/>
                  </a:cubicBezTo>
                  <a:cubicBezTo>
                    <a:pt x="1669" y="234"/>
                    <a:pt x="1602" y="167"/>
                    <a:pt x="1535" y="100"/>
                  </a:cubicBezTo>
                  <a:cubicBezTo>
                    <a:pt x="1468" y="34"/>
                    <a:pt x="1402" y="0"/>
                    <a:pt x="1302"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803;p54">
              <a:extLst>
                <a:ext uri="{FF2B5EF4-FFF2-40B4-BE49-F238E27FC236}">
                  <a16:creationId xmlns:a16="http://schemas.microsoft.com/office/drawing/2014/main" id="{655263C9-ACD5-4623-B839-7C2E1C710ED7}"/>
                </a:ext>
              </a:extLst>
            </p:cNvPr>
            <p:cNvSpPr/>
            <p:nvPr/>
          </p:nvSpPr>
          <p:spPr>
            <a:xfrm>
              <a:off x="2944775" y="1937325"/>
              <a:ext cx="35050" cy="63750"/>
            </a:xfrm>
            <a:custGeom>
              <a:avLst/>
              <a:gdLst/>
              <a:ahLst/>
              <a:cxnLst/>
              <a:rect l="l" t="t" r="r" b="b"/>
              <a:pathLst>
                <a:path w="1402" h="2550" extrusionOk="0">
                  <a:moveTo>
                    <a:pt x="884" y="556"/>
                  </a:moveTo>
                  <a:cubicBezTo>
                    <a:pt x="901" y="556"/>
                    <a:pt x="918" y="564"/>
                    <a:pt x="934" y="581"/>
                  </a:cubicBezTo>
                  <a:cubicBezTo>
                    <a:pt x="968" y="581"/>
                    <a:pt x="1001" y="614"/>
                    <a:pt x="1001" y="681"/>
                  </a:cubicBezTo>
                  <a:cubicBezTo>
                    <a:pt x="1035" y="748"/>
                    <a:pt x="1035" y="815"/>
                    <a:pt x="1035" y="881"/>
                  </a:cubicBezTo>
                  <a:cubicBezTo>
                    <a:pt x="1035" y="881"/>
                    <a:pt x="1035" y="915"/>
                    <a:pt x="1035" y="948"/>
                  </a:cubicBezTo>
                  <a:lnTo>
                    <a:pt x="1035" y="1182"/>
                  </a:lnTo>
                  <a:cubicBezTo>
                    <a:pt x="1035" y="1215"/>
                    <a:pt x="1035" y="1248"/>
                    <a:pt x="1035" y="1282"/>
                  </a:cubicBezTo>
                  <a:cubicBezTo>
                    <a:pt x="1035" y="1348"/>
                    <a:pt x="1035" y="1448"/>
                    <a:pt x="1001" y="1515"/>
                  </a:cubicBezTo>
                  <a:cubicBezTo>
                    <a:pt x="968" y="1582"/>
                    <a:pt x="968" y="1649"/>
                    <a:pt x="934" y="1715"/>
                  </a:cubicBezTo>
                  <a:cubicBezTo>
                    <a:pt x="901" y="1749"/>
                    <a:pt x="868" y="1782"/>
                    <a:pt x="834" y="1849"/>
                  </a:cubicBezTo>
                  <a:cubicBezTo>
                    <a:pt x="768" y="1882"/>
                    <a:pt x="734" y="1882"/>
                    <a:pt x="701" y="1915"/>
                  </a:cubicBezTo>
                  <a:cubicBezTo>
                    <a:pt x="668" y="1949"/>
                    <a:pt x="634" y="1949"/>
                    <a:pt x="601" y="1982"/>
                  </a:cubicBezTo>
                  <a:lnTo>
                    <a:pt x="467" y="1982"/>
                  </a:lnTo>
                  <a:cubicBezTo>
                    <a:pt x="434" y="1949"/>
                    <a:pt x="401" y="1915"/>
                    <a:pt x="401" y="1882"/>
                  </a:cubicBezTo>
                  <a:cubicBezTo>
                    <a:pt x="367" y="1815"/>
                    <a:pt x="367" y="1749"/>
                    <a:pt x="367" y="1682"/>
                  </a:cubicBezTo>
                  <a:cubicBezTo>
                    <a:pt x="367" y="1649"/>
                    <a:pt x="367" y="1615"/>
                    <a:pt x="367" y="1582"/>
                  </a:cubicBezTo>
                  <a:lnTo>
                    <a:pt x="367" y="1382"/>
                  </a:lnTo>
                  <a:cubicBezTo>
                    <a:pt x="367" y="1348"/>
                    <a:pt x="367" y="1315"/>
                    <a:pt x="367" y="1282"/>
                  </a:cubicBezTo>
                  <a:cubicBezTo>
                    <a:pt x="367" y="1182"/>
                    <a:pt x="367" y="1115"/>
                    <a:pt x="401" y="1048"/>
                  </a:cubicBezTo>
                  <a:cubicBezTo>
                    <a:pt x="401" y="981"/>
                    <a:pt x="434" y="915"/>
                    <a:pt x="467" y="848"/>
                  </a:cubicBezTo>
                  <a:cubicBezTo>
                    <a:pt x="501" y="781"/>
                    <a:pt x="534" y="748"/>
                    <a:pt x="601" y="715"/>
                  </a:cubicBezTo>
                  <a:cubicBezTo>
                    <a:pt x="634" y="681"/>
                    <a:pt x="668" y="648"/>
                    <a:pt x="701" y="614"/>
                  </a:cubicBezTo>
                  <a:cubicBezTo>
                    <a:pt x="734" y="614"/>
                    <a:pt x="768" y="581"/>
                    <a:pt x="834" y="581"/>
                  </a:cubicBezTo>
                  <a:cubicBezTo>
                    <a:pt x="851" y="564"/>
                    <a:pt x="868" y="556"/>
                    <a:pt x="884" y="556"/>
                  </a:cubicBezTo>
                  <a:close/>
                  <a:moveTo>
                    <a:pt x="1055" y="1"/>
                  </a:moveTo>
                  <a:cubicBezTo>
                    <a:pt x="1037" y="1"/>
                    <a:pt x="1019" y="5"/>
                    <a:pt x="1001" y="14"/>
                  </a:cubicBezTo>
                  <a:cubicBezTo>
                    <a:pt x="868" y="14"/>
                    <a:pt x="801" y="14"/>
                    <a:pt x="701" y="81"/>
                  </a:cubicBezTo>
                  <a:cubicBezTo>
                    <a:pt x="601" y="147"/>
                    <a:pt x="501" y="214"/>
                    <a:pt x="434" y="314"/>
                  </a:cubicBezTo>
                  <a:cubicBezTo>
                    <a:pt x="334" y="414"/>
                    <a:pt x="267" y="548"/>
                    <a:pt x="201" y="648"/>
                  </a:cubicBezTo>
                  <a:cubicBezTo>
                    <a:pt x="134" y="781"/>
                    <a:pt x="101" y="915"/>
                    <a:pt x="67" y="1048"/>
                  </a:cubicBezTo>
                  <a:cubicBezTo>
                    <a:pt x="0" y="1182"/>
                    <a:pt x="0" y="1315"/>
                    <a:pt x="0" y="1482"/>
                  </a:cubicBezTo>
                  <a:cubicBezTo>
                    <a:pt x="0" y="1482"/>
                    <a:pt x="0" y="1548"/>
                    <a:pt x="0" y="1582"/>
                  </a:cubicBezTo>
                  <a:lnTo>
                    <a:pt x="0" y="1682"/>
                  </a:lnTo>
                  <a:lnTo>
                    <a:pt x="0" y="1815"/>
                  </a:lnTo>
                  <a:cubicBezTo>
                    <a:pt x="0" y="1849"/>
                    <a:pt x="0" y="1882"/>
                    <a:pt x="0" y="1915"/>
                  </a:cubicBezTo>
                  <a:cubicBezTo>
                    <a:pt x="0" y="2015"/>
                    <a:pt x="0" y="2149"/>
                    <a:pt x="67" y="2249"/>
                  </a:cubicBezTo>
                  <a:cubicBezTo>
                    <a:pt x="67" y="2316"/>
                    <a:pt x="134" y="2416"/>
                    <a:pt x="201" y="2449"/>
                  </a:cubicBezTo>
                  <a:cubicBezTo>
                    <a:pt x="267" y="2516"/>
                    <a:pt x="334" y="2549"/>
                    <a:pt x="434" y="2549"/>
                  </a:cubicBezTo>
                  <a:cubicBezTo>
                    <a:pt x="534" y="2549"/>
                    <a:pt x="601" y="2516"/>
                    <a:pt x="701" y="2449"/>
                  </a:cubicBezTo>
                  <a:cubicBezTo>
                    <a:pt x="801" y="2382"/>
                    <a:pt x="901" y="2316"/>
                    <a:pt x="1001" y="2216"/>
                  </a:cubicBezTo>
                  <a:cubicBezTo>
                    <a:pt x="1068" y="2116"/>
                    <a:pt x="1135" y="2015"/>
                    <a:pt x="1201" y="1882"/>
                  </a:cubicBezTo>
                  <a:cubicBezTo>
                    <a:pt x="1268" y="1749"/>
                    <a:pt x="1301" y="1615"/>
                    <a:pt x="1335" y="1482"/>
                  </a:cubicBezTo>
                  <a:cubicBezTo>
                    <a:pt x="1368" y="1348"/>
                    <a:pt x="1401" y="1215"/>
                    <a:pt x="1401" y="1081"/>
                  </a:cubicBezTo>
                  <a:lnTo>
                    <a:pt x="1401" y="981"/>
                  </a:lnTo>
                  <a:lnTo>
                    <a:pt x="1401" y="748"/>
                  </a:lnTo>
                  <a:lnTo>
                    <a:pt x="1401" y="648"/>
                  </a:lnTo>
                  <a:cubicBezTo>
                    <a:pt x="1401" y="514"/>
                    <a:pt x="1401" y="414"/>
                    <a:pt x="1368" y="314"/>
                  </a:cubicBezTo>
                  <a:cubicBezTo>
                    <a:pt x="1335" y="214"/>
                    <a:pt x="1268" y="147"/>
                    <a:pt x="1201" y="81"/>
                  </a:cubicBezTo>
                  <a:cubicBezTo>
                    <a:pt x="1152" y="32"/>
                    <a:pt x="1104" y="1"/>
                    <a:pt x="1055"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804;p54">
              <a:extLst>
                <a:ext uri="{FF2B5EF4-FFF2-40B4-BE49-F238E27FC236}">
                  <a16:creationId xmlns:a16="http://schemas.microsoft.com/office/drawing/2014/main" id="{99B06608-5ABD-421C-9841-FF6C4B7038AA}"/>
                </a:ext>
              </a:extLst>
            </p:cNvPr>
            <p:cNvSpPr/>
            <p:nvPr/>
          </p:nvSpPr>
          <p:spPr>
            <a:xfrm>
              <a:off x="2986475" y="1912650"/>
              <a:ext cx="35875" cy="64225"/>
            </a:xfrm>
            <a:custGeom>
              <a:avLst/>
              <a:gdLst/>
              <a:ahLst/>
              <a:cxnLst/>
              <a:rect l="l" t="t" r="r" b="b"/>
              <a:pathLst>
                <a:path w="1435" h="2569" extrusionOk="0">
                  <a:moveTo>
                    <a:pt x="884" y="576"/>
                  </a:moveTo>
                  <a:cubicBezTo>
                    <a:pt x="901" y="576"/>
                    <a:pt x="918" y="584"/>
                    <a:pt x="934" y="601"/>
                  </a:cubicBezTo>
                  <a:cubicBezTo>
                    <a:pt x="968" y="601"/>
                    <a:pt x="1001" y="634"/>
                    <a:pt x="1001" y="667"/>
                  </a:cubicBezTo>
                  <a:cubicBezTo>
                    <a:pt x="1034" y="734"/>
                    <a:pt x="1034" y="801"/>
                    <a:pt x="1034" y="868"/>
                  </a:cubicBezTo>
                  <a:lnTo>
                    <a:pt x="1068" y="868"/>
                  </a:lnTo>
                  <a:cubicBezTo>
                    <a:pt x="1068" y="901"/>
                    <a:pt x="1068" y="934"/>
                    <a:pt x="1034" y="1001"/>
                  </a:cubicBezTo>
                  <a:lnTo>
                    <a:pt x="1034" y="1201"/>
                  </a:lnTo>
                  <a:lnTo>
                    <a:pt x="1034" y="1268"/>
                  </a:lnTo>
                  <a:cubicBezTo>
                    <a:pt x="1034" y="1368"/>
                    <a:pt x="1034" y="1435"/>
                    <a:pt x="1001" y="1535"/>
                  </a:cubicBezTo>
                  <a:cubicBezTo>
                    <a:pt x="1001" y="1601"/>
                    <a:pt x="968" y="1668"/>
                    <a:pt x="934" y="1702"/>
                  </a:cubicBezTo>
                  <a:cubicBezTo>
                    <a:pt x="901" y="1768"/>
                    <a:pt x="868" y="1802"/>
                    <a:pt x="834" y="1835"/>
                  </a:cubicBezTo>
                  <a:cubicBezTo>
                    <a:pt x="768" y="1868"/>
                    <a:pt x="734" y="1902"/>
                    <a:pt x="701" y="1935"/>
                  </a:cubicBezTo>
                  <a:cubicBezTo>
                    <a:pt x="667" y="1968"/>
                    <a:pt x="634" y="1968"/>
                    <a:pt x="601" y="1968"/>
                  </a:cubicBezTo>
                  <a:cubicBezTo>
                    <a:pt x="567" y="1985"/>
                    <a:pt x="542" y="1993"/>
                    <a:pt x="522" y="1993"/>
                  </a:cubicBezTo>
                  <a:cubicBezTo>
                    <a:pt x="501" y="1993"/>
                    <a:pt x="484" y="1985"/>
                    <a:pt x="467" y="1968"/>
                  </a:cubicBezTo>
                  <a:cubicBezTo>
                    <a:pt x="434" y="1968"/>
                    <a:pt x="401" y="1935"/>
                    <a:pt x="401" y="1902"/>
                  </a:cubicBezTo>
                  <a:cubicBezTo>
                    <a:pt x="367" y="1835"/>
                    <a:pt x="367" y="1768"/>
                    <a:pt x="367" y="1702"/>
                  </a:cubicBezTo>
                  <a:lnTo>
                    <a:pt x="367" y="1601"/>
                  </a:lnTo>
                  <a:lnTo>
                    <a:pt x="367" y="1501"/>
                  </a:lnTo>
                  <a:lnTo>
                    <a:pt x="367" y="1368"/>
                  </a:lnTo>
                  <a:lnTo>
                    <a:pt x="367" y="1301"/>
                  </a:lnTo>
                  <a:cubicBezTo>
                    <a:pt x="367" y="1201"/>
                    <a:pt x="367" y="1134"/>
                    <a:pt x="401" y="1034"/>
                  </a:cubicBezTo>
                  <a:cubicBezTo>
                    <a:pt x="434" y="968"/>
                    <a:pt x="434" y="901"/>
                    <a:pt x="467" y="868"/>
                  </a:cubicBezTo>
                  <a:cubicBezTo>
                    <a:pt x="501" y="801"/>
                    <a:pt x="534" y="767"/>
                    <a:pt x="601" y="734"/>
                  </a:cubicBezTo>
                  <a:cubicBezTo>
                    <a:pt x="634" y="701"/>
                    <a:pt x="667" y="667"/>
                    <a:pt x="701" y="634"/>
                  </a:cubicBezTo>
                  <a:cubicBezTo>
                    <a:pt x="734" y="601"/>
                    <a:pt x="768" y="601"/>
                    <a:pt x="834" y="601"/>
                  </a:cubicBezTo>
                  <a:cubicBezTo>
                    <a:pt x="851" y="584"/>
                    <a:pt x="868" y="576"/>
                    <a:pt x="884" y="576"/>
                  </a:cubicBezTo>
                  <a:close/>
                  <a:moveTo>
                    <a:pt x="1001" y="0"/>
                  </a:moveTo>
                  <a:cubicBezTo>
                    <a:pt x="868" y="0"/>
                    <a:pt x="801" y="34"/>
                    <a:pt x="701" y="100"/>
                  </a:cubicBezTo>
                  <a:cubicBezTo>
                    <a:pt x="601" y="167"/>
                    <a:pt x="501" y="234"/>
                    <a:pt x="434" y="334"/>
                  </a:cubicBezTo>
                  <a:cubicBezTo>
                    <a:pt x="334" y="434"/>
                    <a:pt x="267" y="534"/>
                    <a:pt x="200" y="667"/>
                  </a:cubicBezTo>
                  <a:cubicBezTo>
                    <a:pt x="134" y="801"/>
                    <a:pt x="100" y="934"/>
                    <a:pt x="67" y="1068"/>
                  </a:cubicBezTo>
                  <a:cubicBezTo>
                    <a:pt x="34" y="1201"/>
                    <a:pt x="0" y="1335"/>
                    <a:pt x="0" y="1468"/>
                  </a:cubicBezTo>
                  <a:cubicBezTo>
                    <a:pt x="0" y="1501"/>
                    <a:pt x="0" y="1535"/>
                    <a:pt x="0" y="1568"/>
                  </a:cubicBezTo>
                  <a:lnTo>
                    <a:pt x="0" y="1835"/>
                  </a:lnTo>
                  <a:cubicBezTo>
                    <a:pt x="0" y="1835"/>
                    <a:pt x="0" y="1868"/>
                    <a:pt x="0" y="1902"/>
                  </a:cubicBezTo>
                  <a:cubicBezTo>
                    <a:pt x="0" y="2035"/>
                    <a:pt x="0" y="2135"/>
                    <a:pt x="67" y="2269"/>
                  </a:cubicBezTo>
                  <a:cubicBezTo>
                    <a:pt x="67" y="2335"/>
                    <a:pt x="134" y="2402"/>
                    <a:pt x="200" y="2469"/>
                  </a:cubicBezTo>
                  <a:cubicBezTo>
                    <a:pt x="267" y="2535"/>
                    <a:pt x="334" y="2535"/>
                    <a:pt x="434" y="2569"/>
                  </a:cubicBezTo>
                  <a:cubicBezTo>
                    <a:pt x="534" y="2535"/>
                    <a:pt x="634" y="2502"/>
                    <a:pt x="701" y="2469"/>
                  </a:cubicBezTo>
                  <a:cubicBezTo>
                    <a:pt x="801" y="2402"/>
                    <a:pt x="901" y="2335"/>
                    <a:pt x="1001" y="2235"/>
                  </a:cubicBezTo>
                  <a:cubicBezTo>
                    <a:pt x="1068" y="2135"/>
                    <a:pt x="1134" y="2002"/>
                    <a:pt x="1201" y="1902"/>
                  </a:cubicBezTo>
                  <a:cubicBezTo>
                    <a:pt x="1268" y="1768"/>
                    <a:pt x="1301" y="1635"/>
                    <a:pt x="1368" y="1501"/>
                  </a:cubicBezTo>
                  <a:cubicBezTo>
                    <a:pt x="1401" y="1368"/>
                    <a:pt x="1401" y="1235"/>
                    <a:pt x="1435" y="1101"/>
                  </a:cubicBezTo>
                  <a:lnTo>
                    <a:pt x="1435" y="634"/>
                  </a:lnTo>
                  <a:cubicBezTo>
                    <a:pt x="1401" y="534"/>
                    <a:pt x="1401" y="401"/>
                    <a:pt x="1368" y="300"/>
                  </a:cubicBezTo>
                  <a:cubicBezTo>
                    <a:pt x="1335" y="234"/>
                    <a:pt x="1268" y="134"/>
                    <a:pt x="1201" y="100"/>
                  </a:cubicBezTo>
                  <a:cubicBezTo>
                    <a:pt x="1134" y="34"/>
                    <a:pt x="1068" y="0"/>
                    <a:pt x="1001"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805;p54">
              <a:extLst>
                <a:ext uri="{FF2B5EF4-FFF2-40B4-BE49-F238E27FC236}">
                  <a16:creationId xmlns:a16="http://schemas.microsoft.com/office/drawing/2014/main" id="{DC6439A3-473F-417A-B0E5-E421E9480B57}"/>
                </a:ext>
              </a:extLst>
            </p:cNvPr>
            <p:cNvSpPr/>
            <p:nvPr/>
          </p:nvSpPr>
          <p:spPr>
            <a:xfrm>
              <a:off x="3029000" y="1881800"/>
              <a:ext cx="35875" cy="92925"/>
            </a:xfrm>
            <a:custGeom>
              <a:avLst/>
              <a:gdLst/>
              <a:ahLst/>
              <a:cxnLst/>
              <a:rect l="l" t="t" r="r" b="b"/>
              <a:pathLst>
                <a:path w="1435" h="3717" extrusionOk="0">
                  <a:moveTo>
                    <a:pt x="818" y="851"/>
                  </a:moveTo>
                  <a:cubicBezTo>
                    <a:pt x="859" y="851"/>
                    <a:pt x="901" y="867"/>
                    <a:pt x="935" y="901"/>
                  </a:cubicBezTo>
                  <a:cubicBezTo>
                    <a:pt x="1001" y="967"/>
                    <a:pt x="1035" y="1067"/>
                    <a:pt x="1035" y="1201"/>
                  </a:cubicBezTo>
                  <a:lnTo>
                    <a:pt x="1035" y="1368"/>
                  </a:lnTo>
                  <a:lnTo>
                    <a:pt x="1035" y="1534"/>
                  </a:lnTo>
                  <a:cubicBezTo>
                    <a:pt x="1035" y="1668"/>
                    <a:pt x="1001" y="1801"/>
                    <a:pt x="935" y="1935"/>
                  </a:cubicBezTo>
                  <a:cubicBezTo>
                    <a:pt x="901" y="2035"/>
                    <a:pt x="801" y="2135"/>
                    <a:pt x="701" y="2202"/>
                  </a:cubicBezTo>
                  <a:cubicBezTo>
                    <a:pt x="668" y="2218"/>
                    <a:pt x="626" y="2227"/>
                    <a:pt x="584" y="2227"/>
                  </a:cubicBezTo>
                  <a:cubicBezTo>
                    <a:pt x="543" y="2227"/>
                    <a:pt x="501" y="2218"/>
                    <a:pt x="468" y="2202"/>
                  </a:cubicBezTo>
                  <a:cubicBezTo>
                    <a:pt x="401" y="2102"/>
                    <a:pt x="334" y="1968"/>
                    <a:pt x="367" y="1868"/>
                  </a:cubicBezTo>
                  <a:cubicBezTo>
                    <a:pt x="334" y="1768"/>
                    <a:pt x="334" y="1701"/>
                    <a:pt x="367" y="1601"/>
                  </a:cubicBezTo>
                  <a:cubicBezTo>
                    <a:pt x="367" y="1468"/>
                    <a:pt x="401" y="1301"/>
                    <a:pt x="468" y="1168"/>
                  </a:cubicBezTo>
                  <a:cubicBezTo>
                    <a:pt x="534" y="1034"/>
                    <a:pt x="601" y="967"/>
                    <a:pt x="701" y="901"/>
                  </a:cubicBezTo>
                  <a:cubicBezTo>
                    <a:pt x="734" y="867"/>
                    <a:pt x="776" y="851"/>
                    <a:pt x="818" y="851"/>
                  </a:cubicBezTo>
                  <a:close/>
                  <a:moveTo>
                    <a:pt x="1335" y="0"/>
                  </a:moveTo>
                  <a:lnTo>
                    <a:pt x="1135" y="133"/>
                  </a:lnTo>
                  <a:cubicBezTo>
                    <a:pt x="1101" y="167"/>
                    <a:pt x="1068" y="167"/>
                    <a:pt x="1068" y="200"/>
                  </a:cubicBezTo>
                  <a:cubicBezTo>
                    <a:pt x="1068" y="234"/>
                    <a:pt x="1035" y="267"/>
                    <a:pt x="1035" y="300"/>
                  </a:cubicBezTo>
                  <a:lnTo>
                    <a:pt x="1035" y="400"/>
                  </a:lnTo>
                  <a:cubicBezTo>
                    <a:pt x="1035" y="367"/>
                    <a:pt x="1001" y="367"/>
                    <a:pt x="1001" y="367"/>
                  </a:cubicBezTo>
                  <a:cubicBezTo>
                    <a:pt x="968" y="334"/>
                    <a:pt x="935" y="334"/>
                    <a:pt x="901" y="334"/>
                  </a:cubicBezTo>
                  <a:cubicBezTo>
                    <a:pt x="884" y="317"/>
                    <a:pt x="859" y="309"/>
                    <a:pt x="834" y="309"/>
                  </a:cubicBezTo>
                  <a:cubicBezTo>
                    <a:pt x="809" y="309"/>
                    <a:pt x="784" y="317"/>
                    <a:pt x="768" y="334"/>
                  </a:cubicBezTo>
                  <a:cubicBezTo>
                    <a:pt x="734" y="334"/>
                    <a:pt x="668" y="367"/>
                    <a:pt x="634" y="400"/>
                  </a:cubicBezTo>
                  <a:cubicBezTo>
                    <a:pt x="501" y="434"/>
                    <a:pt x="434" y="534"/>
                    <a:pt x="367" y="634"/>
                  </a:cubicBezTo>
                  <a:cubicBezTo>
                    <a:pt x="267" y="734"/>
                    <a:pt x="201" y="834"/>
                    <a:pt x="167" y="967"/>
                  </a:cubicBezTo>
                  <a:cubicBezTo>
                    <a:pt x="101" y="1101"/>
                    <a:pt x="67" y="1234"/>
                    <a:pt x="34" y="1368"/>
                  </a:cubicBezTo>
                  <a:cubicBezTo>
                    <a:pt x="1" y="1501"/>
                    <a:pt x="1" y="1668"/>
                    <a:pt x="1" y="1801"/>
                  </a:cubicBezTo>
                  <a:lnTo>
                    <a:pt x="1" y="1935"/>
                  </a:lnTo>
                  <a:lnTo>
                    <a:pt x="1" y="2102"/>
                  </a:lnTo>
                  <a:cubicBezTo>
                    <a:pt x="1" y="2235"/>
                    <a:pt x="1" y="2335"/>
                    <a:pt x="34" y="2469"/>
                  </a:cubicBezTo>
                  <a:cubicBezTo>
                    <a:pt x="67" y="2535"/>
                    <a:pt x="101" y="2635"/>
                    <a:pt x="167" y="2702"/>
                  </a:cubicBezTo>
                  <a:cubicBezTo>
                    <a:pt x="201" y="2769"/>
                    <a:pt x="267" y="2802"/>
                    <a:pt x="367" y="2835"/>
                  </a:cubicBezTo>
                  <a:cubicBezTo>
                    <a:pt x="434" y="2835"/>
                    <a:pt x="534" y="2802"/>
                    <a:pt x="634" y="2769"/>
                  </a:cubicBezTo>
                  <a:cubicBezTo>
                    <a:pt x="668" y="2735"/>
                    <a:pt x="734" y="2702"/>
                    <a:pt x="768" y="2635"/>
                  </a:cubicBezTo>
                  <a:cubicBezTo>
                    <a:pt x="834" y="2602"/>
                    <a:pt x="868" y="2569"/>
                    <a:pt x="901" y="2502"/>
                  </a:cubicBezTo>
                  <a:cubicBezTo>
                    <a:pt x="935" y="2469"/>
                    <a:pt x="968" y="2435"/>
                    <a:pt x="1001" y="2368"/>
                  </a:cubicBezTo>
                  <a:cubicBezTo>
                    <a:pt x="1001" y="2335"/>
                    <a:pt x="1035" y="2302"/>
                    <a:pt x="1035" y="2268"/>
                  </a:cubicBezTo>
                  <a:lnTo>
                    <a:pt x="1035" y="2402"/>
                  </a:lnTo>
                  <a:cubicBezTo>
                    <a:pt x="1035" y="2502"/>
                    <a:pt x="1035" y="2569"/>
                    <a:pt x="1001" y="2669"/>
                  </a:cubicBezTo>
                  <a:cubicBezTo>
                    <a:pt x="1001" y="2735"/>
                    <a:pt x="968" y="2802"/>
                    <a:pt x="935" y="2869"/>
                  </a:cubicBezTo>
                  <a:cubicBezTo>
                    <a:pt x="901" y="2902"/>
                    <a:pt x="868" y="2969"/>
                    <a:pt x="834" y="3002"/>
                  </a:cubicBezTo>
                  <a:cubicBezTo>
                    <a:pt x="768" y="3036"/>
                    <a:pt x="734" y="3069"/>
                    <a:pt x="701" y="3102"/>
                  </a:cubicBezTo>
                  <a:cubicBezTo>
                    <a:pt x="634" y="3136"/>
                    <a:pt x="568" y="3169"/>
                    <a:pt x="501" y="3169"/>
                  </a:cubicBezTo>
                  <a:cubicBezTo>
                    <a:pt x="468" y="3136"/>
                    <a:pt x="401" y="3136"/>
                    <a:pt x="401" y="3102"/>
                  </a:cubicBezTo>
                  <a:lnTo>
                    <a:pt x="334" y="3036"/>
                  </a:lnTo>
                  <a:lnTo>
                    <a:pt x="267" y="3036"/>
                  </a:lnTo>
                  <a:lnTo>
                    <a:pt x="101" y="3169"/>
                  </a:lnTo>
                  <a:cubicBezTo>
                    <a:pt x="67" y="3169"/>
                    <a:pt x="34" y="3202"/>
                    <a:pt x="34" y="3236"/>
                  </a:cubicBezTo>
                  <a:cubicBezTo>
                    <a:pt x="1" y="3236"/>
                    <a:pt x="1" y="3302"/>
                    <a:pt x="1" y="3336"/>
                  </a:cubicBezTo>
                  <a:cubicBezTo>
                    <a:pt x="1" y="3403"/>
                    <a:pt x="34" y="3469"/>
                    <a:pt x="67" y="3536"/>
                  </a:cubicBezTo>
                  <a:cubicBezTo>
                    <a:pt x="101" y="3603"/>
                    <a:pt x="167" y="3636"/>
                    <a:pt x="201" y="3669"/>
                  </a:cubicBezTo>
                  <a:cubicBezTo>
                    <a:pt x="248" y="3693"/>
                    <a:pt x="312" y="3717"/>
                    <a:pt x="369" y="3717"/>
                  </a:cubicBezTo>
                  <a:cubicBezTo>
                    <a:pt x="392" y="3717"/>
                    <a:pt x="415" y="3712"/>
                    <a:pt x="434" y="3703"/>
                  </a:cubicBezTo>
                  <a:cubicBezTo>
                    <a:pt x="534" y="3703"/>
                    <a:pt x="601" y="3669"/>
                    <a:pt x="701" y="3603"/>
                  </a:cubicBezTo>
                  <a:cubicBezTo>
                    <a:pt x="935" y="3469"/>
                    <a:pt x="1101" y="3269"/>
                    <a:pt x="1235" y="3036"/>
                  </a:cubicBezTo>
                  <a:cubicBezTo>
                    <a:pt x="1368" y="2769"/>
                    <a:pt x="1435" y="2435"/>
                    <a:pt x="1435" y="2135"/>
                  </a:cubicBezTo>
                  <a:lnTo>
                    <a:pt x="1435" y="67"/>
                  </a:lnTo>
                  <a:cubicBezTo>
                    <a:pt x="1435" y="67"/>
                    <a:pt x="1402" y="33"/>
                    <a:pt x="1402"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806;p54">
              <a:extLst>
                <a:ext uri="{FF2B5EF4-FFF2-40B4-BE49-F238E27FC236}">
                  <a16:creationId xmlns:a16="http://schemas.microsoft.com/office/drawing/2014/main" id="{07B1FC83-633A-4863-BC99-B531C8655433}"/>
                </a:ext>
              </a:extLst>
            </p:cNvPr>
            <p:cNvSpPr/>
            <p:nvPr/>
          </p:nvSpPr>
          <p:spPr>
            <a:xfrm>
              <a:off x="3074875" y="1850300"/>
              <a:ext cx="8350" cy="81550"/>
            </a:xfrm>
            <a:custGeom>
              <a:avLst/>
              <a:gdLst/>
              <a:ahLst/>
              <a:cxnLst/>
              <a:rect l="l" t="t" r="r" b="b"/>
              <a:pathLst>
                <a:path w="334" h="3262" extrusionOk="0">
                  <a:moveTo>
                    <a:pt x="288" y="1"/>
                  </a:moveTo>
                  <a:cubicBezTo>
                    <a:pt x="275" y="1"/>
                    <a:pt x="267" y="9"/>
                    <a:pt x="267" y="26"/>
                  </a:cubicBezTo>
                  <a:lnTo>
                    <a:pt x="67" y="159"/>
                  </a:lnTo>
                  <a:cubicBezTo>
                    <a:pt x="34" y="159"/>
                    <a:pt x="0" y="193"/>
                    <a:pt x="0" y="226"/>
                  </a:cubicBezTo>
                  <a:cubicBezTo>
                    <a:pt x="0" y="259"/>
                    <a:pt x="0" y="293"/>
                    <a:pt x="0" y="326"/>
                  </a:cubicBezTo>
                  <a:lnTo>
                    <a:pt x="0" y="3195"/>
                  </a:lnTo>
                  <a:cubicBezTo>
                    <a:pt x="0" y="3195"/>
                    <a:pt x="0" y="3228"/>
                    <a:pt x="0" y="3261"/>
                  </a:cubicBezTo>
                  <a:lnTo>
                    <a:pt x="67" y="3261"/>
                  </a:lnTo>
                  <a:lnTo>
                    <a:pt x="267" y="3128"/>
                  </a:lnTo>
                  <a:cubicBezTo>
                    <a:pt x="300" y="3095"/>
                    <a:pt x="300" y="3095"/>
                    <a:pt x="334" y="3061"/>
                  </a:cubicBezTo>
                  <a:cubicBezTo>
                    <a:pt x="334" y="3028"/>
                    <a:pt x="334" y="2995"/>
                    <a:pt x="334" y="2961"/>
                  </a:cubicBezTo>
                  <a:lnTo>
                    <a:pt x="334" y="93"/>
                  </a:lnTo>
                  <a:cubicBezTo>
                    <a:pt x="334" y="59"/>
                    <a:pt x="334" y="26"/>
                    <a:pt x="334" y="26"/>
                  </a:cubicBezTo>
                  <a:cubicBezTo>
                    <a:pt x="317" y="9"/>
                    <a:pt x="300" y="1"/>
                    <a:pt x="28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807;p54">
              <a:extLst>
                <a:ext uri="{FF2B5EF4-FFF2-40B4-BE49-F238E27FC236}">
                  <a16:creationId xmlns:a16="http://schemas.microsoft.com/office/drawing/2014/main" id="{F6139F47-F992-409C-A50D-8A9B3CF6A778}"/>
                </a:ext>
              </a:extLst>
            </p:cNvPr>
            <p:cNvSpPr/>
            <p:nvPr/>
          </p:nvSpPr>
          <p:spPr>
            <a:xfrm>
              <a:off x="3091550" y="1852600"/>
              <a:ext cx="35050" cy="63400"/>
            </a:xfrm>
            <a:custGeom>
              <a:avLst/>
              <a:gdLst/>
              <a:ahLst/>
              <a:cxnLst/>
              <a:rect l="l" t="t" r="r" b="b"/>
              <a:pathLst>
                <a:path w="1402" h="2536" extrusionOk="0">
                  <a:moveTo>
                    <a:pt x="834" y="568"/>
                  </a:moveTo>
                  <a:cubicBezTo>
                    <a:pt x="868" y="568"/>
                    <a:pt x="901" y="568"/>
                    <a:pt x="934" y="601"/>
                  </a:cubicBezTo>
                  <a:cubicBezTo>
                    <a:pt x="968" y="634"/>
                    <a:pt x="968" y="668"/>
                    <a:pt x="968" y="701"/>
                  </a:cubicBezTo>
                  <a:cubicBezTo>
                    <a:pt x="1001" y="734"/>
                    <a:pt x="1001" y="768"/>
                    <a:pt x="1001" y="834"/>
                  </a:cubicBezTo>
                  <a:lnTo>
                    <a:pt x="367" y="1201"/>
                  </a:lnTo>
                  <a:cubicBezTo>
                    <a:pt x="367" y="1135"/>
                    <a:pt x="367" y="1101"/>
                    <a:pt x="401" y="1035"/>
                  </a:cubicBezTo>
                  <a:cubicBezTo>
                    <a:pt x="401" y="1001"/>
                    <a:pt x="434" y="935"/>
                    <a:pt x="434" y="868"/>
                  </a:cubicBezTo>
                  <a:cubicBezTo>
                    <a:pt x="467" y="834"/>
                    <a:pt x="501" y="768"/>
                    <a:pt x="534" y="734"/>
                  </a:cubicBezTo>
                  <a:cubicBezTo>
                    <a:pt x="601" y="668"/>
                    <a:pt x="634" y="634"/>
                    <a:pt x="701" y="601"/>
                  </a:cubicBezTo>
                  <a:cubicBezTo>
                    <a:pt x="734" y="568"/>
                    <a:pt x="801" y="568"/>
                    <a:pt x="834" y="568"/>
                  </a:cubicBezTo>
                  <a:close/>
                  <a:moveTo>
                    <a:pt x="968" y="1"/>
                  </a:moveTo>
                  <a:cubicBezTo>
                    <a:pt x="868" y="1"/>
                    <a:pt x="768" y="34"/>
                    <a:pt x="701" y="101"/>
                  </a:cubicBezTo>
                  <a:cubicBezTo>
                    <a:pt x="567" y="134"/>
                    <a:pt x="467" y="234"/>
                    <a:pt x="401" y="334"/>
                  </a:cubicBezTo>
                  <a:cubicBezTo>
                    <a:pt x="301" y="468"/>
                    <a:pt x="234" y="568"/>
                    <a:pt x="200" y="734"/>
                  </a:cubicBezTo>
                  <a:cubicBezTo>
                    <a:pt x="134" y="868"/>
                    <a:pt x="67" y="1035"/>
                    <a:pt x="34" y="1168"/>
                  </a:cubicBezTo>
                  <a:cubicBezTo>
                    <a:pt x="0" y="1335"/>
                    <a:pt x="0" y="1502"/>
                    <a:pt x="0" y="1668"/>
                  </a:cubicBezTo>
                  <a:cubicBezTo>
                    <a:pt x="0" y="1802"/>
                    <a:pt x="0" y="1969"/>
                    <a:pt x="34" y="2102"/>
                  </a:cubicBezTo>
                  <a:cubicBezTo>
                    <a:pt x="67" y="2235"/>
                    <a:pt x="100" y="2336"/>
                    <a:pt x="167" y="2402"/>
                  </a:cubicBezTo>
                  <a:cubicBezTo>
                    <a:pt x="234" y="2469"/>
                    <a:pt x="301" y="2536"/>
                    <a:pt x="401" y="2536"/>
                  </a:cubicBezTo>
                  <a:cubicBezTo>
                    <a:pt x="501" y="2536"/>
                    <a:pt x="601" y="2502"/>
                    <a:pt x="701" y="2436"/>
                  </a:cubicBezTo>
                  <a:cubicBezTo>
                    <a:pt x="801" y="2369"/>
                    <a:pt x="901" y="2302"/>
                    <a:pt x="968" y="2202"/>
                  </a:cubicBezTo>
                  <a:cubicBezTo>
                    <a:pt x="1034" y="2135"/>
                    <a:pt x="1101" y="2035"/>
                    <a:pt x="1168" y="1935"/>
                  </a:cubicBezTo>
                  <a:cubicBezTo>
                    <a:pt x="1235" y="1869"/>
                    <a:pt x="1268" y="1768"/>
                    <a:pt x="1301" y="1668"/>
                  </a:cubicBezTo>
                  <a:cubicBezTo>
                    <a:pt x="1335" y="1635"/>
                    <a:pt x="1335" y="1568"/>
                    <a:pt x="1335" y="1502"/>
                  </a:cubicBezTo>
                  <a:cubicBezTo>
                    <a:pt x="1335" y="1468"/>
                    <a:pt x="1335" y="1435"/>
                    <a:pt x="1335" y="1435"/>
                  </a:cubicBezTo>
                  <a:cubicBezTo>
                    <a:pt x="1318" y="1418"/>
                    <a:pt x="1301" y="1410"/>
                    <a:pt x="1289" y="1410"/>
                  </a:cubicBezTo>
                  <a:cubicBezTo>
                    <a:pt x="1276" y="1410"/>
                    <a:pt x="1268" y="1418"/>
                    <a:pt x="1268" y="1435"/>
                  </a:cubicBezTo>
                  <a:lnTo>
                    <a:pt x="1034" y="1568"/>
                  </a:lnTo>
                  <a:cubicBezTo>
                    <a:pt x="1034" y="1568"/>
                    <a:pt x="1001" y="1602"/>
                    <a:pt x="1001" y="1602"/>
                  </a:cubicBezTo>
                  <a:cubicBezTo>
                    <a:pt x="968" y="1635"/>
                    <a:pt x="934" y="1668"/>
                    <a:pt x="934" y="1668"/>
                  </a:cubicBezTo>
                  <a:cubicBezTo>
                    <a:pt x="901" y="1735"/>
                    <a:pt x="868" y="1768"/>
                    <a:pt x="834" y="1802"/>
                  </a:cubicBezTo>
                  <a:cubicBezTo>
                    <a:pt x="801" y="1869"/>
                    <a:pt x="734" y="1902"/>
                    <a:pt x="701" y="1935"/>
                  </a:cubicBezTo>
                  <a:cubicBezTo>
                    <a:pt x="667" y="1935"/>
                    <a:pt x="601" y="1969"/>
                    <a:pt x="567" y="1969"/>
                  </a:cubicBezTo>
                  <a:lnTo>
                    <a:pt x="467" y="1969"/>
                  </a:lnTo>
                  <a:cubicBezTo>
                    <a:pt x="434" y="1935"/>
                    <a:pt x="401" y="1902"/>
                    <a:pt x="401" y="1869"/>
                  </a:cubicBezTo>
                  <a:cubicBezTo>
                    <a:pt x="367" y="1835"/>
                    <a:pt x="367" y="1768"/>
                    <a:pt x="367" y="1735"/>
                  </a:cubicBezTo>
                  <a:lnTo>
                    <a:pt x="1335" y="1168"/>
                  </a:lnTo>
                  <a:cubicBezTo>
                    <a:pt x="1368" y="1168"/>
                    <a:pt x="1368" y="1135"/>
                    <a:pt x="1401" y="1101"/>
                  </a:cubicBezTo>
                  <a:cubicBezTo>
                    <a:pt x="1401" y="1068"/>
                    <a:pt x="1401" y="1035"/>
                    <a:pt x="1401" y="1001"/>
                  </a:cubicBezTo>
                  <a:lnTo>
                    <a:pt x="1401" y="801"/>
                  </a:lnTo>
                  <a:cubicBezTo>
                    <a:pt x="1401" y="668"/>
                    <a:pt x="1368" y="534"/>
                    <a:pt x="1335" y="401"/>
                  </a:cubicBezTo>
                  <a:cubicBezTo>
                    <a:pt x="1301" y="301"/>
                    <a:pt x="1268" y="201"/>
                    <a:pt x="1201" y="134"/>
                  </a:cubicBezTo>
                  <a:cubicBezTo>
                    <a:pt x="1134" y="67"/>
                    <a:pt x="1068" y="1"/>
                    <a:pt x="96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808;p54">
              <a:extLst>
                <a:ext uri="{FF2B5EF4-FFF2-40B4-BE49-F238E27FC236}">
                  <a16:creationId xmlns:a16="http://schemas.microsoft.com/office/drawing/2014/main" id="{D4F694DF-1C19-4955-8217-E3F51643E4B1}"/>
                </a:ext>
              </a:extLst>
            </p:cNvPr>
            <p:cNvSpPr/>
            <p:nvPr/>
          </p:nvSpPr>
          <p:spPr>
            <a:xfrm>
              <a:off x="3148250" y="1799225"/>
              <a:ext cx="38400" cy="83425"/>
            </a:xfrm>
            <a:custGeom>
              <a:avLst/>
              <a:gdLst/>
              <a:ahLst/>
              <a:cxnLst/>
              <a:rect l="l" t="t" r="r" b="b"/>
              <a:pathLst>
                <a:path w="1536" h="3337" extrusionOk="0">
                  <a:moveTo>
                    <a:pt x="1035" y="1"/>
                  </a:moveTo>
                  <a:cubicBezTo>
                    <a:pt x="935" y="1"/>
                    <a:pt x="835" y="34"/>
                    <a:pt x="734" y="101"/>
                  </a:cubicBezTo>
                  <a:cubicBezTo>
                    <a:pt x="634" y="167"/>
                    <a:pt x="534" y="268"/>
                    <a:pt x="434" y="368"/>
                  </a:cubicBezTo>
                  <a:cubicBezTo>
                    <a:pt x="368" y="468"/>
                    <a:pt x="301" y="568"/>
                    <a:pt x="234" y="668"/>
                  </a:cubicBezTo>
                  <a:cubicBezTo>
                    <a:pt x="167" y="768"/>
                    <a:pt x="134" y="901"/>
                    <a:pt x="101" y="1001"/>
                  </a:cubicBezTo>
                  <a:cubicBezTo>
                    <a:pt x="67" y="1135"/>
                    <a:pt x="67" y="1235"/>
                    <a:pt x="67" y="1368"/>
                  </a:cubicBezTo>
                  <a:cubicBezTo>
                    <a:pt x="67" y="1435"/>
                    <a:pt x="67" y="1535"/>
                    <a:pt x="101" y="1602"/>
                  </a:cubicBezTo>
                  <a:cubicBezTo>
                    <a:pt x="101" y="1669"/>
                    <a:pt x="134" y="1735"/>
                    <a:pt x="167" y="1769"/>
                  </a:cubicBezTo>
                  <a:cubicBezTo>
                    <a:pt x="234" y="1835"/>
                    <a:pt x="267" y="1869"/>
                    <a:pt x="334" y="1869"/>
                  </a:cubicBezTo>
                  <a:cubicBezTo>
                    <a:pt x="384" y="1885"/>
                    <a:pt x="426" y="1894"/>
                    <a:pt x="463" y="1894"/>
                  </a:cubicBezTo>
                  <a:cubicBezTo>
                    <a:pt x="501" y="1894"/>
                    <a:pt x="534" y="1885"/>
                    <a:pt x="568" y="1869"/>
                  </a:cubicBezTo>
                  <a:lnTo>
                    <a:pt x="868" y="1835"/>
                  </a:lnTo>
                  <a:cubicBezTo>
                    <a:pt x="901" y="1819"/>
                    <a:pt x="935" y="1810"/>
                    <a:pt x="968" y="1810"/>
                  </a:cubicBezTo>
                  <a:cubicBezTo>
                    <a:pt x="1001" y="1810"/>
                    <a:pt x="1035" y="1819"/>
                    <a:pt x="1068" y="1835"/>
                  </a:cubicBezTo>
                  <a:cubicBezTo>
                    <a:pt x="1135" y="1835"/>
                    <a:pt x="1168" y="1869"/>
                    <a:pt x="1201" y="1902"/>
                  </a:cubicBezTo>
                  <a:cubicBezTo>
                    <a:pt x="1235" y="1935"/>
                    <a:pt x="1268" y="2002"/>
                    <a:pt x="1235" y="2069"/>
                  </a:cubicBezTo>
                  <a:cubicBezTo>
                    <a:pt x="1235" y="2136"/>
                    <a:pt x="1235" y="2236"/>
                    <a:pt x="1201" y="2302"/>
                  </a:cubicBezTo>
                  <a:cubicBezTo>
                    <a:pt x="1168" y="2369"/>
                    <a:pt x="1135" y="2436"/>
                    <a:pt x="1101" y="2502"/>
                  </a:cubicBezTo>
                  <a:cubicBezTo>
                    <a:pt x="1068" y="2603"/>
                    <a:pt x="1001" y="2636"/>
                    <a:pt x="935" y="2703"/>
                  </a:cubicBezTo>
                  <a:cubicBezTo>
                    <a:pt x="868" y="2769"/>
                    <a:pt x="835" y="2803"/>
                    <a:pt x="768" y="2869"/>
                  </a:cubicBezTo>
                  <a:cubicBezTo>
                    <a:pt x="701" y="2903"/>
                    <a:pt x="634" y="2903"/>
                    <a:pt x="568" y="2936"/>
                  </a:cubicBezTo>
                  <a:cubicBezTo>
                    <a:pt x="501" y="2936"/>
                    <a:pt x="468" y="2936"/>
                    <a:pt x="401" y="2903"/>
                  </a:cubicBezTo>
                  <a:cubicBezTo>
                    <a:pt x="368" y="2869"/>
                    <a:pt x="334" y="2869"/>
                    <a:pt x="301" y="2836"/>
                  </a:cubicBezTo>
                  <a:cubicBezTo>
                    <a:pt x="301" y="2803"/>
                    <a:pt x="267" y="2769"/>
                    <a:pt x="267" y="2736"/>
                  </a:cubicBezTo>
                  <a:cubicBezTo>
                    <a:pt x="234" y="2703"/>
                    <a:pt x="234" y="2669"/>
                    <a:pt x="234" y="2669"/>
                  </a:cubicBezTo>
                  <a:lnTo>
                    <a:pt x="167" y="2669"/>
                  </a:lnTo>
                  <a:lnTo>
                    <a:pt x="67" y="2736"/>
                  </a:lnTo>
                  <a:cubicBezTo>
                    <a:pt x="34" y="2736"/>
                    <a:pt x="34" y="2769"/>
                    <a:pt x="1" y="2769"/>
                  </a:cubicBezTo>
                  <a:cubicBezTo>
                    <a:pt x="1" y="2803"/>
                    <a:pt x="1" y="2836"/>
                    <a:pt x="1" y="2869"/>
                  </a:cubicBezTo>
                  <a:cubicBezTo>
                    <a:pt x="1" y="2936"/>
                    <a:pt x="34" y="3036"/>
                    <a:pt x="67" y="3103"/>
                  </a:cubicBezTo>
                  <a:cubicBezTo>
                    <a:pt x="101" y="3170"/>
                    <a:pt x="167" y="3236"/>
                    <a:pt x="234" y="3270"/>
                  </a:cubicBezTo>
                  <a:cubicBezTo>
                    <a:pt x="301" y="3336"/>
                    <a:pt x="368" y="3336"/>
                    <a:pt x="468" y="3336"/>
                  </a:cubicBezTo>
                  <a:cubicBezTo>
                    <a:pt x="568" y="3336"/>
                    <a:pt x="668" y="3303"/>
                    <a:pt x="768" y="3236"/>
                  </a:cubicBezTo>
                  <a:cubicBezTo>
                    <a:pt x="901" y="3170"/>
                    <a:pt x="1001" y="3070"/>
                    <a:pt x="1068" y="2969"/>
                  </a:cubicBezTo>
                  <a:cubicBezTo>
                    <a:pt x="1168" y="2903"/>
                    <a:pt x="1268" y="2769"/>
                    <a:pt x="1335" y="2669"/>
                  </a:cubicBezTo>
                  <a:cubicBezTo>
                    <a:pt x="1402" y="2536"/>
                    <a:pt x="1435" y="2436"/>
                    <a:pt x="1468" y="2302"/>
                  </a:cubicBezTo>
                  <a:cubicBezTo>
                    <a:pt x="1502" y="2169"/>
                    <a:pt x="1535" y="2035"/>
                    <a:pt x="1535" y="1902"/>
                  </a:cubicBezTo>
                  <a:cubicBezTo>
                    <a:pt x="1535" y="1802"/>
                    <a:pt x="1535" y="1702"/>
                    <a:pt x="1502" y="1635"/>
                  </a:cubicBezTo>
                  <a:cubicBezTo>
                    <a:pt x="1468" y="1568"/>
                    <a:pt x="1435" y="1502"/>
                    <a:pt x="1402" y="1468"/>
                  </a:cubicBezTo>
                  <a:cubicBezTo>
                    <a:pt x="1335" y="1435"/>
                    <a:pt x="1268" y="1402"/>
                    <a:pt x="1201" y="1402"/>
                  </a:cubicBezTo>
                  <a:cubicBezTo>
                    <a:pt x="1168" y="1385"/>
                    <a:pt x="1126" y="1377"/>
                    <a:pt x="1081" y="1377"/>
                  </a:cubicBezTo>
                  <a:cubicBezTo>
                    <a:pt x="1035" y="1377"/>
                    <a:pt x="985" y="1385"/>
                    <a:pt x="935" y="1402"/>
                  </a:cubicBezTo>
                  <a:cubicBezTo>
                    <a:pt x="835" y="1402"/>
                    <a:pt x="768" y="1435"/>
                    <a:pt x="668" y="1435"/>
                  </a:cubicBezTo>
                  <a:lnTo>
                    <a:pt x="501" y="1435"/>
                  </a:lnTo>
                  <a:cubicBezTo>
                    <a:pt x="434" y="1402"/>
                    <a:pt x="401" y="1368"/>
                    <a:pt x="368" y="1335"/>
                  </a:cubicBezTo>
                  <a:cubicBezTo>
                    <a:pt x="368" y="1302"/>
                    <a:pt x="334" y="1235"/>
                    <a:pt x="334" y="1168"/>
                  </a:cubicBezTo>
                  <a:cubicBezTo>
                    <a:pt x="334" y="1101"/>
                    <a:pt x="368" y="1035"/>
                    <a:pt x="368" y="968"/>
                  </a:cubicBezTo>
                  <a:cubicBezTo>
                    <a:pt x="401" y="868"/>
                    <a:pt x="434" y="835"/>
                    <a:pt x="468" y="768"/>
                  </a:cubicBezTo>
                  <a:cubicBezTo>
                    <a:pt x="501" y="701"/>
                    <a:pt x="568" y="634"/>
                    <a:pt x="601" y="601"/>
                  </a:cubicBezTo>
                  <a:cubicBezTo>
                    <a:pt x="634" y="568"/>
                    <a:pt x="701" y="501"/>
                    <a:pt x="768" y="468"/>
                  </a:cubicBezTo>
                  <a:cubicBezTo>
                    <a:pt x="801" y="434"/>
                    <a:pt x="868" y="434"/>
                    <a:pt x="935" y="434"/>
                  </a:cubicBezTo>
                  <a:cubicBezTo>
                    <a:pt x="1001" y="434"/>
                    <a:pt x="1035" y="434"/>
                    <a:pt x="1068" y="468"/>
                  </a:cubicBezTo>
                  <a:cubicBezTo>
                    <a:pt x="1101" y="468"/>
                    <a:pt x="1135" y="501"/>
                    <a:pt x="1168" y="534"/>
                  </a:cubicBezTo>
                  <a:cubicBezTo>
                    <a:pt x="1168" y="568"/>
                    <a:pt x="1201" y="601"/>
                    <a:pt x="1201" y="634"/>
                  </a:cubicBezTo>
                  <a:cubicBezTo>
                    <a:pt x="1201" y="634"/>
                    <a:pt x="1235" y="668"/>
                    <a:pt x="1235" y="668"/>
                  </a:cubicBezTo>
                  <a:lnTo>
                    <a:pt x="1302" y="668"/>
                  </a:lnTo>
                  <a:lnTo>
                    <a:pt x="1402" y="601"/>
                  </a:lnTo>
                  <a:cubicBezTo>
                    <a:pt x="1435" y="601"/>
                    <a:pt x="1435" y="568"/>
                    <a:pt x="1468" y="568"/>
                  </a:cubicBezTo>
                  <a:cubicBezTo>
                    <a:pt x="1468" y="534"/>
                    <a:pt x="1468" y="501"/>
                    <a:pt x="1468" y="468"/>
                  </a:cubicBezTo>
                  <a:cubicBezTo>
                    <a:pt x="1468" y="401"/>
                    <a:pt x="1435" y="334"/>
                    <a:pt x="1402" y="268"/>
                  </a:cubicBezTo>
                  <a:cubicBezTo>
                    <a:pt x="1335" y="101"/>
                    <a:pt x="1201" y="1"/>
                    <a:pt x="1035"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809;p54">
              <a:extLst>
                <a:ext uri="{FF2B5EF4-FFF2-40B4-BE49-F238E27FC236}">
                  <a16:creationId xmlns:a16="http://schemas.microsoft.com/office/drawing/2014/main" id="{7D02E6AB-FA28-45C0-A4C7-DFA017BBF002}"/>
                </a:ext>
              </a:extLst>
            </p:cNvPr>
            <p:cNvSpPr/>
            <p:nvPr/>
          </p:nvSpPr>
          <p:spPr>
            <a:xfrm>
              <a:off x="3192450" y="1794225"/>
              <a:ext cx="33375" cy="63400"/>
            </a:xfrm>
            <a:custGeom>
              <a:avLst/>
              <a:gdLst/>
              <a:ahLst/>
              <a:cxnLst/>
              <a:rect l="l" t="t" r="r" b="b"/>
              <a:pathLst>
                <a:path w="1335" h="2536" extrusionOk="0">
                  <a:moveTo>
                    <a:pt x="818" y="418"/>
                  </a:moveTo>
                  <a:cubicBezTo>
                    <a:pt x="868" y="418"/>
                    <a:pt x="918" y="434"/>
                    <a:pt x="968" y="468"/>
                  </a:cubicBezTo>
                  <a:cubicBezTo>
                    <a:pt x="1035" y="568"/>
                    <a:pt x="1068" y="701"/>
                    <a:pt x="1068" y="834"/>
                  </a:cubicBezTo>
                  <a:lnTo>
                    <a:pt x="267" y="1301"/>
                  </a:lnTo>
                  <a:cubicBezTo>
                    <a:pt x="267" y="1201"/>
                    <a:pt x="267" y="1135"/>
                    <a:pt x="301" y="1035"/>
                  </a:cubicBezTo>
                  <a:cubicBezTo>
                    <a:pt x="334" y="968"/>
                    <a:pt x="367" y="868"/>
                    <a:pt x="401" y="801"/>
                  </a:cubicBezTo>
                  <a:cubicBezTo>
                    <a:pt x="434" y="734"/>
                    <a:pt x="468" y="668"/>
                    <a:pt x="501" y="601"/>
                  </a:cubicBezTo>
                  <a:cubicBezTo>
                    <a:pt x="568" y="568"/>
                    <a:pt x="601" y="501"/>
                    <a:pt x="668" y="468"/>
                  </a:cubicBezTo>
                  <a:cubicBezTo>
                    <a:pt x="718" y="434"/>
                    <a:pt x="768" y="418"/>
                    <a:pt x="818" y="418"/>
                  </a:cubicBezTo>
                  <a:close/>
                  <a:moveTo>
                    <a:pt x="935" y="1"/>
                  </a:moveTo>
                  <a:cubicBezTo>
                    <a:pt x="834" y="1"/>
                    <a:pt x="734" y="34"/>
                    <a:pt x="668" y="101"/>
                  </a:cubicBezTo>
                  <a:cubicBezTo>
                    <a:pt x="568" y="167"/>
                    <a:pt x="468" y="234"/>
                    <a:pt x="401" y="334"/>
                  </a:cubicBezTo>
                  <a:cubicBezTo>
                    <a:pt x="334" y="401"/>
                    <a:pt x="267" y="534"/>
                    <a:pt x="201" y="634"/>
                  </a:cubicBezTo>
                  <a:cubicBezTo>
                    <a:pt x="167" y="768"/>
                    <a:pt x="101" y="901"/>
                    <a:pt x="67" y="1035"/>
                  </a:cubicBezTo>
                  <a:cubicBezTo>
                    <a:pt x="34" y="1168"/>
                    <a:pt x="34" y="1301"/>
                    <a:pt x="34" y="1435"/>
                  </a:cubicBezTo>
                  <a:cubicBezTo>
                    <a:pt x="1" y="1568"/>
                    <a:pt x="1" y="1702"/>
                    <a:pt x="34" y="1835"/>
                  </a:cubicBezTo>
                  <a:cubicBezTo>
                    <a:pt x="34" y="1935"/>
                    <a:pt x="34" y="2069"/>
                    <a:pt x="67" y="2202"/>
                  </a:cubicBezTo>
                  <a:cubicBezTo>
                    <a:pt x="101" y="2269"/>
                    <a:pt x="167" y="2369"/>
                    <a:pt x="201" y="2436"/>
                  </a:cubicBezTo>
                  <a:cubicBezTo>
                    <a:pt x="267" y="2469"/>
                    <a:pt x="334" y="2502"/>
                    <a:pt x="401" y="2536"/>
                  </a:cubicBezTo>
                  <a:cubicBezTo>
                    <a:pt x="501" y="2536"/>
                    <a:pt x="601" y="2502"/>
                    <a:pt x="668" y="2469"/>
                  </a:cubicBezTo>
                  <a:cubicBezTo>
                    <a:pt x="768" y="2402"/>
                    <a:pt x="868" y="2336"/>
                    <a:pt x="935" y="2235"/>
                  </a:cubicBezTo>
                  <a:cubicBezTo>
                    <a:pt x="1068" y="2102"/>
                    <a:pt x="1168" y="1935"/>
                    <a:pt x="1235" y="1768"/>
                  </a:cubicBezTo>
                  <a:cubicBezTo>
                    <a:pt x="1268" y="1702"/>
                    <a:pt x="1268" y="1635"/>
                    <a:pt x="1268" y="1568"/>
                  </a:cubicBezTo>
                  <a:cubicBezTo>
                    <a:pt x="1301" y="1535"/>
                    <a:pt x="1268" y="1502"/>
                    <a:pt x="1268" y="1502"/>
                  </a:cubicBezTo>
                  <a:cubicBezTo>
                    <a:pt x="1251" y="1485"/>
                    <a:pt x="1243" y="1477"/>
                    <a:pt x="1235" y="1477"/>
                  </a:cubicBezTo>
                  <a:cubicBezTo>
                    <a:pt x="1226" y="1477"/>
                    <a:pt x="1218" y="1485"/>
                    <a:pt x="1201" y="1502"/>
                  </a:cubicBezTo>
                  <a:lnTo>
                    <a:pt x="1135" y="1535"/>
                  </a:lnTo>
                  <a:cubicBezTo>
                    <a:pt x="1101" y="1535"/>
                    <a:pt x="1068" y="1568"/>
                    <a:pt x="1068" y="1568"/>
                  </a:cubicBezTo>
                  <a:cubicBezTo>
                    <a:pt x="1035" y="1602"/>
                    <a:pt x="1035" y="1635"/>
                    <a:pt x="1035" y="1635"/>
                  </a:cubicBezTo>
                  <a:cubicBezTo>
                    <a:pt x="1001" y="1735"/>
                    <a:pt x="968" y="1802"/>
                    <a:pt x="901" y="1869"/>
                  </a:cubicBezTo>
                  <a:cubicBezTo>
                    <a:pt x="834" y="1969"/>
                    <a:pt x="768" y="2035"/>
                    <a:pt x="668" y="2069"/>
                  </a:cubicBezTo>
                  <a:cubicBezTo>
                    <a:pt x="634" y="2102"/>
                    <a:pt x="584" y="2119"/>
                    <a:pt x="534" y="2119"/>
                  </a:cubicBezTo>
                  <a:cubicBezTo>
                    <a:pt x="484" y="2119"/>
                    <a:pt x="434" y="2102"/>
                    <a:pt x="401" y="2069"/>
                  </a:cubicBezTo>
                  <a:cubicBezTo>
                    <a:pt x="301" y="1969"/>
                    <a:pt x="267" y="1835"/>
                    <a:pt x="267" y="1668"/>
                  </a:cubicBezTo>
                  <a:lnTo>
                    <a:pt x="1235" y="1101"/>
                  </a:lnTo>
                  <a:cubicBezTo>
                    <a:pt x="1268" y="1068"/>
                    <a:pt x="1301" y="1068"/>
                    <a:pt x="1301" y="1035"/>
                  </a:cubicBezTo>
                  <a:cubicBezTo>
                    <a:pt x="1301" y="1001"/>
                    <a:pt x="1335" y="968"/>
                    <a:pt x="1335" y="935"/>
                  </a:cubicBezTo>
                  <a:lnTo>
                    <a:pt x="1335" y="801"/>
                  </a:lnTo>
                  <a:cubicBezTo>
                    <a:pt x="1335" y="668"/>
                    <a:pt x="1301" y="534"/>
                    <a:pt x="1268" y="401"/>
                  </a:cubicBezTo>
                  <a:cubicBezTo>
                    <a:pt x="1268" y="301"/>
                    <a:pt x="1201" y="201"/>
                    <a:pt x="1135" y="134"/>
                  </a:cubicBezTo>
                  <a:cubicBezTo>
                    <a:pt x="1101" y="67"/>
                    <a:pt x="1035" y="1"/>
                    <a:pt x="935"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810;p54">
              <a:extLst>
                <a:ext uri="{FF2B5EF4-FFF2-40B4-BE49-F238E27FC236}">
                  <a16:creationId xmlns:a16="http://schemas.microsoft.com/office/drawing/2014/main" id="{9EDC79C3-E5E9-4BFF-AC13-336F82F3C81C}"/>
                </a:ext>
              </a:extLst>
            </p:cNvPr>
            <p:cNvSpPr/>
            <p:nvPr/>
          </p:nvSpPr>
          <p:spPr>
            <a:xfrm>
              <a:off x="3231650" y="1772550"/>
              <a:ext cx="31700" cy="65075"/>
            </a:xfrm>
            <a:custGeom>
              <a:avLst/>
              <a:gdLst/>
              <a:ahLst/>
              <a:cxnLst/>
              <a:rect l="l" t="t" r="r" b="b"/>
              <a:pathLst>
                <a:path w="1268" h="2603" extrusionOk="0">
                  <a:moveTo>
                    <a:pt x="968" y="1101"/>
                  </a:moveTo>
                  <a:lnTo>
                    <a:pt x="968" y="1234"/>
                  </a:lnTo>
                  <a:cubicBezTo>
                    <a:pt x="968" y="1301"/>
                    <a:pt x="968" y="1401"/>
                    <a:pt x="934" y="1501"/>
                  </a:cubicBezTo>
                  <a:cubicBezTo>
                    <a:pt x="934" y="1601"/>
                    <a:pt x="901" y="1668"/>
                    <a:pt x="868" y="1768"/>
                  </a:cubicBezTo>
                  <a:cubicBezTo>
                    <a:pt x="801" y="1835"/>
                    <a:pt x="768" y="1902"/>
                    <a:pt x="701" y="1968"/>
                  </a:cubicBezTo>
                  <a:cubicBezTo>
                    <a:pt x="634" y="2035"/>
                    <a:pt x="601" y="2102"/>
                    <a:pt x="534" y="2135"/>
                  </a:cubicBezTo>
                  <a:cubicBezTo>
                    <a:pt x="467" y="2168"/>
                    <a:pt x="434" y="2168"/>
                    <a:pt x="367" y="2168"/>
                  </a:cubicBezTo>
                  <a:lnTo>
                    <a:pt x="301" y="2168"/>
                  </a:lnTo>
                  <a:cubicBezTo>
                    <a:pt x="267" y="2135"/>
                    <a:pt x="267" y="2102"/>
                    <a:pt x="267" y="2102"/>
                  </a:cubicBezTo>
                  <a:cubicBezTo>
                    <a:pt x="234" y="2068"/>
                    <a:pt x="234" y="2035"/>
                    <a:pt x="267" y="2002"/>
                  </a:cubicBezTo>
                  <a:cubicBezTo>
                    <a:pt x="267" y="1902"/>
                    <a:pt x="301" y="1768"/>
                    <a:pt x="367" y="1701"/>
                  </a:cubicBezTo>
                  <a:cubicBezTo>
                    <a:pt x="434" y="1568"/>
                    <a:pt x="534" y="1468"/>
                    <a:pt x="634" y="1401"/>
                  </a:cubicBezTo>
                  <a:lnTo>
                    <a:pt x="968" y="1101"/>
                  </a:lnTo>
                  <a:close/>
                  <a:moveTo>
                    <a:pt x="901" y="0"/>
                  </a:moveTo>
                  <a:cubicBezTo>
                    <a:pt x="801" y="0"/>
                    <a:pt x="734" y="34"/>
                    <a:pt x="667" y="67"/>
                  </a:cubicBezTo>
                  <a:cubicBezTo>
                    <a:pt x="601" y="134"/>
                    <a:pt x="501" y="167"/>
                    <a:pt x="467" y="267"/>
                  </a:cubicBezTo>
                  <a:cubicBezTo>
                    <a:pt x="401" y="334"/>
                    <a:pt x="334" y="401"/>
                    <a:pt x="267" y="467"/>
                  </a:cubicBezTo>
                  <a:cubicBezTo>
                    <a:pt x="234" y="567"/>
                    <a:pt x="200" y="634"/>
                    <a:pt x="167" y="734"/>
                  </a:cubicBezTo>
                  <a:cubicBezTo>
                    <a:pt x="134" y="801"/>
                    <a:pt x="100" y="868"/>
                    <a:pt x="100" y="968"/>
                  </a:cubicBezTo>
                  <a:cubicBezTo>
                    <a:pt x="100" y="968"/>
                    <a:pt x="100" y="1001"/>
                    <a:pt x="134" y="1034"/>
                  </a:cubicBezTo>
                  <a:lnTo>
                    <a:pt x="200" y="1034"/>
                  </a:lnTo>
                  <a:lnTo>
                    <a:pt x="267" y="968"/>
                  </a:lnTo>
                  <a:cubicBezTo>
                    <a:pt x="301" y="968"/>
                    <a:pt x="301" y="934"/>
                    <a:pt x="334" y="934"/>
                  </a:cubicBezTo>
                  <a:cubicBezTo>
                    <a:pt x="334" y="901"/>
                    <a:pt x="367" y="868"/>
                    <a:pt x="367" y="868"/>
                  </a:cubicBezTo>
                  <a:cubicBezTo>
                    <a:pt x="401" y="767"/>
                    <a:pt x="434" y="701"/>
                    <a:pt x="467" y="634"/>
                  </a:cubicBezTo>
                  <a:cubicBezTo>
                    <a:pt x="534" y="567"/>
                    <a:pt x="601" y="501"/>
                    <a:pt x="667" y="467"/>
                  </a:cubicBezTo>
                  <a:cubicBezTo>
                    <a:pt x="707" y="428"/>
                    <a:pt x="757" y="412"/>
                    <a:pt x="806" y="412"/>
                  </a:cubicBezTo>
                  <a:cubicBezTo>
                    <a:pt x="840" y="412"/>
                    <a:pt x="873" y="420"/>
                    <a:pt x="901" y="434"/>
                  </a:cubicBezTo>
                  <a:cubicBezTo>
                    <a:pt x="968" y="467"/>
                    <a:pt x="1001" y="567"/>
                    <a:pt x="1001" y="701"/>
                  </a:cubicBezTo>
                  <a:lnTo>
                    <a:pt x="1001" y="767"/>
                  </a:lnTo>
                  <a:lnTo>
                    <a:pt x="567" y="1101"/>
                  </a:lnTo>
                  <a:cubicBezTo>
                    <a:pt x="501" y="1168"/>
                    <a:pt x="434" y="1234"/>
                    <a:pt x="367" y="1301"/>
                  </a:cubicBezTo>
                  <a:cubicBezTo>
                    <a:pt x="267" y="1401"/>
                    <a:pt x="234" y="1468"/>
                    <a:pt x="167" y="1568"/>
                  </a:cubicBezTo>
                  <a:cubicBezTo>
                    <a:pt x="100" y="1668"/>
                    <a:pt x="67" y="1768"/>
                    <a:pt x="34" y="1868"/>
                  </a:cubicBezTo>
                  <a:cubicBezTo>
                    <a:pt x="0" y="1968"/>
                    <a:pt x="0" y="2068"/>
                    <a:pt x="0" y="2202"/>
                  </a:cubicBezTo>
                  <a:cubicBezTo>
                    <a:pt x="0" y="2269"/>
                    <a:pt x="0" y="2369"/>
                    <a:pt x="34" y="2435"/>
                  </a:cubicBezTo>
                  <a:cubicBezTo>
                    <a:pt x="67" y="2469"/>
                    <a:pt x="100" y="2535"/>
                    <a:pt x="134" y="2569"/>
                  </a:cubicBezTo>
                  <a:cubicBezTo>
                    <a:pt x="200" y="2602"/>
                    <a:pt x="234" y="2602"/>
                    <a:pt x="301" y="2602"/>
                  </a:cubicBezTo>
                  <a:cubicBezTo>
                    <a:pt x="367" y="2602"/>
                    <a:pt x="434" y="2569"/>
                    <a:pt x="501" y="2535"/>
                  </a:cubicBezTo>
                  <a:cubicBezTo>
                    <a:pt x="567" y="2502"/>
                    <a:pt x="601" y="2469"/>
                    <a:pt x="634" y="2435"/>
                  </a:cubicBezTo>
                  <a:cubicBezTo>
                    <a:pt x="701" y="2402"/>
                    <a:pt x="734" y="2335"/>
                    <a:pt x="801" y="2302"/>
                  </a:cubicBezTo>
                  <a:cubicBezTo>
                    <a:pt x="834" y="2235"/>
                    <a:pt x="868" y="2168"/>
                    <a:pt x="901" y="2102"/>
                  </a:cubicBezTo>
                  <a:cubicBezTo>
                    <a:pt x="934" y="2035"/>
                    <a:pt x="968" y="1968"/>
                    <a:pt x="1001" y="1902"/>
                  </a:cubicBezTo>
                  <a:lnTo>
                    <a:pt x="1001" y="2102"/>
                  </a:lnTo>
                  <a:cubicBezTo>
                    <a:pt x="1001" y="2102"/>
                    <a:pt x="1001" y="2135"/>
                    <a:pt x="1034" y="2168"/>
                  </a:cubicBezTo>
                  <a:lnTo>
                    <a:pt x="1068" y="2168"/>
                  </a:lnTo>
                  <a:lnTo>
                    <a:pt x="1168" y="2102"/>
                  </a:lnTo>
                  <a:cubicBezTo>
                    <a:pt x="1201" y="2102"/>
                    <a:pt x="1235" y="2068"/>
                    <a:pt x="1235" y="2035"/>
                  </a:cubicBezTo>
                  <a:cubicBezTo>
                    <a:pt x="1235" y="2002"/>
                    <a:pt x="1268" y="1968"/>
                    <a:pt x="1268" y="1935"/>
                  </a:cubicBezTo>
                  <a:lnTo>
                    <a:pt x="1268" y="601"/>
                  </a:lnTo>
                  <a:cubicBezTo>
                    <a:pt x="1268" y="501"/>
                    <a:pt x="1235" y="367"/>
                    <a:pt x="1201" y="267"/>
                  </a:cubicBezTo>
                  <a:cubicBezTo>
                    <a:pt x="1201" y="167"/>
                    <a:pt x="1134" y="100"/>
                    <a:pt x="1101" y="67"/>
                  </a:cubicBezTo>
                  <a:cubicBezTo>
                    <a:pt x="1034" y="0"/>
                    <a:pt x="968" y="0"/>
                    <a:pt x="901"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811;p54">
              <a:extLst>
                <a:ext uri="{FF2B5EF4-FFF2-40B4-BE49-F238E27FC236}">
                  <a16:creationId xmlns:a16="http://schemas.microsoft.com/office/drawing/2014/main" id="{028A2271-7FC6-4333-99C1-B762EEC79C78}"/>
                </a:ext>
              </a:extLst>
            </p:cNvPr>
            <p:cNvSpPr/>
            <p:nvPr/>
          </p:nvSpPr>
          <p:spPr>
            <a:xfrm>
              <a:off x="3274175" y="1750025"/>
              <a:ext cx="19200" cy="66750"/>
            </a:xfrm>
            <a:custGeom>
              <a:avLst/>
              <a:gdLst/>
              <a:ahLst/>
              <a:cxnLst/>
              <a:rect l="l" t="t" r="r" b="b"/>
              <a:pathLst>
                <a:path w="768" h="2670" extrusionOk="0">
                  <a:moveTo>
                    <a:pt x="701" y="1"/>
                  </a:moveTo>
                  <a:lnTo>
                    <a:pt x="534" y="101"/>
                  </a:lnTo>
                  <a:cubicBezTo>
                    <a:pt x="468" y="134"/>
                    <a:pt x="401" y="201"/>
                    <a:pt x="334" y="267"/>
                  </a:cubicBezTo>
                  <a:cubicBezTo>
                    <a:pt x="267" y="368"/>
                    <a:pt x="234" y="434"/>
                    <a:pt x="201" y="534"/>
                  </a:cubicBezTo>
                  <a:lnTo>
                    <a:pt x="201" y="401"/>
                  </a:lnTo>
                  <a:cubicBezTo>
                    <a:pt x="201" y="401"/>
                    <a:pt x="201" y="368"/>
                    <a:pt x="201" y="334"/>
                  </a:cubicBezTo>
                  <a:lnTo>
                    <a:pt x="134" y="334"/>
                  </a:lnTo>
                  <a:lnTo>
                    <a:pt x="34" y="401"/>
                  </a:lnTo>
                  <a:cubicBezTo>
                    <a:pt x="1" y="401"/>
                    <a:pt x="1" y="434"/>
                    <a:pt x="1" y="468"/>
                  </a:cubicBezTo>
                  <a:cubicBezTo>
                    <a:pt x="1" y="501"/>
                    <a:pt x="1" y="534"/>
                    <a:pt x="1" y="568"/>
                  </a:cubicBezTo>
                  <a:lnTo>
                    <a:pt x="1" y="2602"/>
                  </a:lnTo>
                  <a:cubicBezTo>
                    <a:pt x="1" y="2602"/>
                    <a:pt x="1" y="2636"/>
                    <a:pt x="1" y="2669"/>
                  </a:cubicBezTo>
                  <a:lnTo>
                    <a:pt x="34" y="2669"/>
                  </a:lnTo>
                  <a:lnTo>
                    <a:pt x="167" y="2602"/>
                  </a:lnTo>
                  <a:cubicBezTo>
                    <a:pt x="167" y="2602"/>
                    <a:pt x="201" y="2569"/>
                    <a:pt x="201" y="2536"/>
                  </a:cubicBezTo>
                  <a:cubicBezTo>
                    <a:pt x="201" y="2502"/>
                    <a:pt x="201" y="2469"/>
                    <a:pt x="201" y="2436"/>
                  </a:cubicBezTo>
                  <a:lnTo>
                    <a:pt x="201" y="1168"/>
                  </a:lnTo>
                  <a:cubicBezTo>
                    <a:pt x="167" y="901"/>
                    <a:pt x="301" y="634"/>
                    <a:pt x="534" y="468"/>
                  </a:cubicBezTo>
                  <a:lnTo>
                    <a:pt x="701" y="368"/>
                  </a:lnTo>
                  <a:cubicBezTo>
                    <a:pt x="734" y="368"/>
                    <a:pt x="734" y="334"/>
                    <a:pt x="768" y="301"/>
                  </a:cubicBezTo>
                  <a:cubicBezTo>
                    <a:pt x="768" y="267"/>
                    <a:pt x="768" y="234"/>
                    <a:pt x="768" y="201"/>
                  </a:cubicBezTo>
                  <a:lnTo>
                    <a:pt x="768" y="67"/>
                  </a:lnTo>
                  <a:cubicBezTo>
                    <a:pt x="768" y="34"/>
                    <a:pt x="768" y="34"/>
                    <a:pt x="76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812;p54">
              <a:extLst>
                <a:ext uri="{FF2B5EF4-FFF2-40B4-BE49-F238E27FC236}">
                  <a16:creationId xmlns:a16="http://schemas.microsoft.com/office/drawing/2014/main" id="{A3F4CA08-776C-475D-8DA0-876B591D960B}"/>
                </a:ext>
              </a:extLst>
            </p:cNvPr>
            <p:cNvSpPr/>
            <p:nvPr/>
          </p:nvSpPr>
          <p:spPr>
            <a:xfrm>
              <a:off x="3297525" y="1734175"/>
              <a:ext cx="32550" cy="63400"/>
            </a:xfrm>
            <a:custGeom>
              <a:avLst/>
              <a:gdLst/>
              <a:ahLst/>
              <a:cxnLst/>
              <a:rect l="l" t="t" r="r" b="b"/>
              <a:pathLst>
                <a:path w="1302" h="2536" extrusionOk="0">
                  <a:moveTo>
                    <a:pt x="935" y="1"/>
                  </a:moveTo>
                  <a:cubicBezTo>
                    <a:pt x="834" y="1"/>
                    <a:pt x="734" y="34"/>
                    <a:pt x="668" y="101"/>
                  </a:cubicBezTo>
                  <a:cubicBezTo>
                    <a:pt x="534" y="168"/>
                    <a:pt x="468" y="234"/>
                    <a:pt x="367" y="334"/>
                  </a:cubicBezTo>
                  <a:cubicBezTo>
                    <a:pt x="301" y="434"/>
                    <a:pt x="234" y="535"/>
                    <a:pt x="167" y="668"/>
                  </a:cubicBezTo>
                  <a:cubicBezTo>
                    <a:pt x="134" y="768"/>
                    <a:pt x="67" y="901"/>
                    <a:pt x="67" y="1068"/>
                  </a:cubicBezTo>
                  <a:cubicBezTo>
                    <a:pt x="34" y="1202"/>
                    <a:pt x="1" y="1335"/>
                    <a:pt x="1" y="1469"/>
                  </a:cubicBezTo>
                  <a:cubicBezTo>
                    <a:pt x="1" y="1535"/>
                    <a:pt x="1" y="1602"/>
                    <a:pt x="1" y="1635"/>
                  </a:cubicBezTo>
                  <a:lnTo>
                    <a:pt x="1" y="1835"/>
                  </a:lnTo>
                  <a:cubicBezTo>
                    <a:pt x="1" y="1936"/>
                    <a:pt x="1" y="2069"/>
                    <a:pt x="34" y="2169"/>
                  </a:cubicBezTo>
                  <a:cubicBezTo>
                    <a:pt x="67" y="2269"/>
                    <a:pt x="101" y="2369"/>
                    <a:pt x="167" y="2436"/>
                  </a:cubicBezTo>
                  <a:cubicBezTo>
                    <a:pt x="234" y="2469"/>
                    <a:pt x="301" y="2503"/>
                    <a:pt x="367" y="2536"/>
                  </a:cubicBezTo>
                  <a:cubicBezTo>
                    <a:pt x="468" y="2536"/>
                    <a:pt x="568" y="2503"/>
                    <a:pt x="668" y="2436"/>
                  </a:cubicBezTo>
                  <a:cubicBezTo>
                    <a:pt x="768" y="2369"/>
                    <a:pt x="868" y="2302"/>
                    <a:pt x="935" y="2202"/>
                  </a:cubicBezTo>
                  <a:cubicBezTo>
                    <a:pt x="1001" y="2102"/>
                    <a:pt x="1068" y="2002"/>
                    <a:pt x="1135" y="1902"/>
                  </a:cubicBezTo>
                  <a:cubicBezTo>
                    <a:pt x="1168" y="1802"/>
                    <a:pt x="1235" y="1702"/>
                    <a:pt x="1268" y="1602"/>
                  </a:cubicBezTo>
                  <a:cubicBezTo>
                    <a:pt x="1268" y="1535"/>
                    <a:pt x="1301" y="1435"/>
                    <a:pt x="1301" y="1368"/>
                  </a:cubicBezTo>
                  <a:cubicBezTo>
                    <a:pt x="1301" y="1335"/>
                    <a:pt x="1301" y="1302"/>
                    <a:pt x="1268" y="1302"/>
                  </a:cubicBezTo>
                  <a:cubicBezTo>
                    <a:pt x="1268" y="1285"/>
                    <a:pt x="1260" y="1277"/>
                    <a:pt x="1251" y="1277"/>
                  </a:cubicBezTo>
                  <a:cubicBezTo>
                    <a:pt x="1243" y="1277"/>
                    <a:pt x="1235" y="1285"/>
                    <a:pt x="1235" y="1302"/>
                  </a:cubicBezTo>
                  <a:lnTo>
                    <a:pt x="1135" y="1335"/>
                  </a:lnTo>
                  <a:cubicBezTo>
                    <a:pt x="1101" y="1335"/>
                    <a:pt x="1101" y="1368"/>
                    <a:pt x="1068" y="1402"/>
                  </a:cubicBezTo>
                  <a:cubicBezTo>
                    <a:pt x="1068" y="1435"/>
                    <a:pt x="1035" y="1469"/>
                    <a:pt x="1035" y="1502"/>
                  </a:cubicBezTo>
                  <a:cubicBezTo>
                    <a:pt x="1001" y="1635"/>
                    <a:pt x="968" y="1735"/>
                    <a:pt x="901" y="1869"/>
                  </a:cubicBezTo>
                  <a:cubicBezTo>
                    <a:pt x="834" y="1936"/>
                    <a:pt x="734" y="2002"/>
                    <a:pt x="668" y="2069"/>
                  </a:cubicBezTo>
                  <a:cubicBezTo>
                    <a:pt x="601" y="2102"/>
                    <a:pt x="568" y="2102"/>
                    <a:pt x="534" y="2102"/>
                  </a:cubicBezTo>
                  <a:cubicBezTo>
                    <a:pt x="468" y="2102"/>
                    <a:pt x="434" y="2102"/>
                    <a:pt x="401" y="2069"/>
                  </a:cubicBezTo>
                  <a:cubicBezTo>
                    <a:pt x="334" y="2036"/>
                    <a:pt x="334" y="1969"/>
                    <a:pt x="301" y="1902"/>
                  </a:cubicBezTo>
                  <a:cubicBezTo>
                    <a:pt x="267" y="1835"/>
                    <a:pt x="267" y="1735"/>
                    <a:pt x="267" y="1635"/>
                  </a:cubicBezTo>
                  <a:cubicBezTo>
                    <a:pt x="234" y="1535"/>
                    <a:pt x="234" y="1435"/>
                    <a:pt x="234" y="1335"/>
                  </a:cubicBezTo>
                  <a:cubicBezTo>
                    <a:pt x="267" y="1235"/>
                    <a:pt x="267" y="1135"/>
                    <a:pt x="301" y="1035"/>
                  </a:cubicBezTo>
                  <a:cubicBezTo>
                    <a:pt x="334" y="935"/>
                    <a:pt x="334" y="835"/>
                    <a:pt x="401" y="768"/>
                  </a:cubicBezTo>
                  <a:cubicBezTo>
                    <a:pt x="434" y="701"/>
                    <a:pt x="468" y="635"/>
                    <a:pt x="501" y="568"/>
                  </a:cubicBezTo>
                  <a:cubicBezTo>
                    <a:pt x="568" y="535"/>
                    <a:pt x="601" y="501"/>
                    <a:pt x="668" y="468"/>
                  </a:cubicBezTo>
                  <a:cubicBezTo>
                    <a:pt x="734" y="401"/>
                    <a:pt x="801" y="401"/>
                    <a:pt x="901" y="401"/>
                  </a:cubicBezTo>
                  <a:cubicBezTo>
                    <a:pt x="968" y="434"/>
                    <a:pt x="1035" y="501"/>
                    <a:pt x="1035" y="568"/>
                  </a:cubicBezTo>
                  <a:cubicBezTo>
                    <a:pt x="1035" y="601"/>
                    <a:pt x="1068" y="635"/>
                    <a:pt x="1068" y="635"/>
                  </a:cubicBezTo>
                  <a:cubicBezTo>
                    <a:pt x="1085" y="651"/>
                    <a:pt x="1101" y="660"/>
                    <a:pt x="1114" y="660"/>
                  </a:cubicBezTo>
                  <a:cubicBezTo>
                    <a:pt x="1126" y="660"/>
                    <a:pt x="1135" y="651"/>
                    <a:pt x="1135" y="635"/>
                  </a:cubicBezTo>
                  <a:lnTo>
                    <a:pt x="1235" y="601"/>
                  </a:lnTo>
                  <a:cubicBezTo>
                    <a:pt x="1235" y="601"/>
                    <a:pt x="1268" y="568"/>
                    <a:pt x="1268" y="535"/>
                  </a:cubicBezTo>
                  <a:cubicBezTo>
                    <a:pt x="1301" y="501"/>
                    <a:pt x="1301" y="468"/>
                    <a:pt x="1301" y="434"/>
                  </a:cubicBezTo>
                  <a:cubicBezTo>
                    <a:pt x="1301" y="368"/>
                    <a:pt x="1268" y="301"/>
                    <a:pt x="1235" y="234"/>
                  </a:cubicBezTo>
                  <a:cubicBezTo>
                    <a:pt x="1235" y="168"/>
                    <a:pt x="1168" y="101"/>
                    <a:pt x="1135" y="68"/>
                  </a:cubicBezTo>
                  <a:cubicBezTo>
                    <a:pt x="1068" y="34"/>
                    <a:pt x="1001" y="1"/>
                    <a:pt x="935"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813;p54">
              <a:extLst>
                <a:ext uri="{FF2B5EF4-FFF2-40B4-BE49-F238E27FC236}">
                  <a16:creationId xmlns:a16="http://schemas.microsoft.com/office/drawing/2014/main" id="{E604D4F3-058A-45A9-82A7-8F64E3D31383}"/>
                </a:ext>
              </a:extLst>
            </p:cNvPr>
            <p:cNvSpPr/>
            <p:nvPr/>
          </p:nvSpPr>
          <p:spPr>
            <a:xfrm>
              <a:off x="3339225" y="1700000"/>
              <a:ext cx="32550" cy="79250"/>
            </a:xfrm>
            <a:custGeom>
              <a:avLst/>
              <a:gdLst/>
              <a:ahLst/>
              <a:cxnLst/>
              <a:rect l="l" t="t" r="r" b="b"/>
              <a:pathLst>
                <a:path w="1302" h="3170" extrusionOk="0">
                  <a:moveTo>
                    <a:pt x="201" y="0"/>
                  </a:moveTo>
                  <a:lnTo>
                    <a:pt x="100" y="67"/>
                  </a:lnTo>
                  <a:cubicBezTo>
                    <a:pt x="67" y="67"/>
                    <a:pt x="34" y="100"/>
                    <a:pt x="34" y="134"/>
                  </a:cubicBezTo>
                  <a:cubicBezTo>
                    <a:pt x="34" y="167"/>
                    <a:pt x="0" y="200"/>
                    <a:pt x="0" y="234"/>
                  </a:cubicBezTo>
                  <a:lnTo>
                    <a:pt x="0" y="3102"/>
                  </a:lnTo>
                  <a:cubicBezTo>
                    <a:pt x="0" y="3102"/>
                    <a:pt x="0" y="3136"/>
                    <a:pt x="34" y="3169"/>
                  </a:cubicBezTo>
                  <a:lnTo>
                    <a:pt x="100" y="3169"/>
                  </a:lnTo>
                  <a:lnTo>
                    <a:pt x="201" y="3102"/>
                  </a:lnTo>
                  <a:cubicBezTo>
                    <a:pt x="201" y="3102"/>
                    <a:pt x="234" y="3069"/>
                    <a:pt x="234" y="3036"/>
                  </a:cubicBezTo>
                  <a:cubicBezTo>
                    <a:pt x="267" y="3002"/>
                    <a:pt x="267" y="2969"/>
                    <a:pt x="234" y="2936"/>
                  </a:cubicBezTo>
                  <a:lnTo>
                    <a:pt x="234" y="1768"/>
                  </a:lnTo>
                  <a:cubicBezTo>
                    <a:pt x="234" y="1601"/>
                    <a:pt x="267" y="1401"/>
                    <a:pt x="367" y="1201"/>
                  </a:cubicBezTo>
                  <a:cubicBezTo>
                    <a:pt x="434" y="1068"/>
                    <a:pt x="534" y="968"/>
                    <a:pt x="634" y="867"/>
                  </a:cubicBezTo>
                  <a:cubicBezTo>
                    <a:pt x="701" y="834"/>
                    <a:pt x="759" y="817"/>
                    <a:pt x="809" y="817"/>
                  </a:cubicBezTo>
                  <a:cubicBezTo>
                    <a:pt x="859" y="817"/>
                    <a:pt x="901" y="834"/>
                    <a:pt x="934" y="867"/>
                  </a:cubicBezTo>
                  <a:cubicBezTo>
                    <a:pt x="1034" y="1001"/>
                    <a:pt x="1068" y="1168"/>
                    <a:pt x="1034" y="1334"/>
                  </a:cubicBezTo>
                  <a:lnTo>
                    <a:pt x="1034" y="2469"/>
                  </a:lnTo>
                  <a:cubicBezTo>
                    <a:pt x="1034" y="2502"/>
                    <a:pt x="1034" y="2535"/>
                    <a:pt x="1068" y="2535"/>
                  </a:cubicBezTo>
                  <a:cubicBezTo>
                    <a:pt x="1068" y="2552"/>
                    <a:pt x="1076" y="2560"/>
                    <a:pt x="1089" y="2560"/>
                  </a:cubicBezTo>
                  <a:cubicBezTo>
                    <a:pt x="1101" y="2560"/>
                    <a:pt x="1118" y="2552"/>
                    <a:pt x="1135" y="2535"/>
                  </a:cubicBezTo>
                  <a:lnTo>
                    <a:pt x="1235" y="2502"/>
                  </a:lnTo>
                  <a:cubicBezTo>
                    <a:pt x="1235" y="2469"/>
                    <a:pt x="1268" y="2435"/>
                    <a:pt x="1268" y="2435"/>
                  </a:cubicBezTo>
                  <a:cubicBezTo>
                    <a:pt x="1301" y="2402"/>
                    <a:pt x="1301" y="2369"/>
                    <a:pt x="1268" y="2335"/>
                  </a:cubicBezTo>
                  <a:lnTo>
                    <a:pt x="1301" y="1101"/>
                  </a:lnTo>
                  <a:cubicBezTo>
                    <a:pt x="1301" y="968"/>
                    <a:pt x="1301" y="867"/>
                    <a:pt x="1268" y="734"/>
                  </a:cubicBezTo>
                  <a:cubicBezTo>
                    <a:pt x="1235" y="634"/>
                    <a:pt x="1201" y="567"/>
                    <a:pt x="1135" y="501"/>
                  </a:cubicBezTo>
                  <a:cubicBezTo>
                    <a:pt x="1068" y="434"/>
                    <a:pt x="1001" y="400"/>
                    <a:pt x="934" y="400"/>
                  </a:cubicBezTo>
                  <a:cubicBezTo>
                    <a:pt x="834" y="400"/>
                    <a:pt x="768" y="434"/>
                    <a:pt x="701" y="467"/>
                  </a:cubicBezTo>
                  <a:cubicBezTo>
                    <a:pt x="567" y="534"/>
                    <a:pt x="467" y="634"/>
                    <a:pt x="401" y="734"/>
                  </a:cubicBezTo>
                  <a:cubicBezTo>
                    <a:pt x="334" y="834"/>
                    <a:pt x="301" y="934"/>
                    <a:pt x="234" y="1034"/>
                  </a:cubicBezTo>
                  <a:lnTo>
                    <a:pt x="234" y="67"/>
                  </a:lnTo>
                  <a:cubicBezTo>
                    <a:pt x="267" y="34"/>
                    <a:pt x="267" y="34"/>
                    <a:pt x="234"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814;p54">
              <a:extLst>
                <a:ext uri="{FF2B5EF4-FFF2-40B4-BE49-F238E27FC236}">
                  <a16:creationId xmlns:a16="http://schemas.microsoft.com/office/drawing/2014/main" id="{0DFFA986-F6D3-40C8-A9F7-6D75460E17C5}"/>
                </a:ext>
              </a:extLst>
            </p:cNvPr>
            <p:cNvSpPr/>
            <p:nvPr/>
          </p:nvSpPr>
          <p:spPr>
            <a:xfrm>
              <a:off x="3397600" y="1654125"/>
              <a:ext cx="40050" cy="84250"/>
            </a:xfrm>
            <a:custGeom>
              <a:avLst/>
              <a:gdLst/>
              <a:ahLst/>
              <a:cxnLst/>
              <a:rect l="l" t="t" r="r" b="b"/>
              <a:pathLst>
                <a:path w="1602" h="3370" extrusionOk="0">
                  <a:moveTo>
                    <a:pt x="1168" y="1"/>
                  </a:moveTo>
                  <a:cubicBezTo>
                    <a:pt x="1034" y="1"/>
                    <a:pt x="901" y="34"/>
                    <a:pt x="801" y="101"/>
                  </a:cubicBezTo>
                  <a:cubicBezTo>
                    <a:pt x="668" y="167"/>
                    <a:pt x="567" y="267"/>
                    <a:pt x="467" y="401"/>
                  </a:cubicBezTo>
                  <a:cubicBezTo>
                    <a:pt x="367" y="501"/>
                    <a:pt x="267" y="634"/>
                    <a:pt x="234" y="768"/>
                  </a:cubicBezTo>
                  <a:cubicBezTo>
                    <a:pt x="134" y="935"/>
                    <a:pt x="100" y="1101"/>
                    <a:pt x="67" y="1235"/>
                  </a:cubicBezTo>
                  <a:cubicBezTo>
                    <a:pt x="34" y="1402"/>
                    <a:pt x="0" y="1568"/>
                    <a:pt x="0" y="1768"/>
                  </a:cubicBezTo>
                  <a:lnTo>
                    <a:pt x="0" y="2536"/>
                  </a:lnTo>
                  <a:cubicBezTo>
                    <a:pt x="0" y="2669"/>
                    <a:pt x="0" y="2836"/>
                    <a:pt x="67" y="2969"/>
                  </a:cubicBezTo>
                  <a:cubicBezTo>
                    <a:pt x="67" y="3069"/>
                    <a:pt x="134" y="3169"/>
                    <a:pt x="234" y="3270"/>
                  </a:cubicBezTo>
                  <a:cubicBezTo>
                    <a:pt x="267" y="3336"/>
                    <a:pt x="367" y="3370"/>
                    <a:pt x="467" y="3370"/>
                  </a:cubicBezTo>
                  <a:cubicBezTo>
                    <a:pt x="567" y="3370"/>
                    <a:pt x="701" y="3336"/>
                    <a:pt x="801" y="3270"/>
                  </a:cubicBezTo>
                  <a:cubicBezTo>
                    <a:pt x="934" y="3169"/>
                    <a:pt x="1068" y="3069"/>
                    <a:pt x="1168" y="2936"/>
                  </a:cubicBezTo>
                  <a:cubicBezTo>
                    <a:pt x="1268" y="2836"/>
                    <a:pt x="1335" y="2702"/>
                    <a:pt x="1401" y="2569"/>
                  </a:cubicBezTo>
                  <a:cubicBezTo>
                    <a:pt x="1468" y="2436"/>
                    <a:pt x="1501" y="2269"/>
                    <a:pt x="1535" y="2135"/>
                  </a:cubicBezTo>
                  <a:cubicBezTo>
                    <a:pt x="1568" y="2035"/>
                    <a:pt x="1602" y="1902"/>
                    <a:pt x="1602" y="1802"/>
                  </a:cubicBezTo>
                  <a:cubicBezTo>
                    <a:pt x="1602" y="1768"/>
                    <a:pt x="1602" y="1768"/>
                    <a:pt x="1602" y="1735"/>
                  </a:cubicBezTo>
                  <a:lnTo>
                    <a:pt x="1535" y="1735"/>
                  </a:lnTo>
                  <a:lnTo>
                    <a:pt x="1401" y="1802"/>
                  </a:lnTo>
                  <a:cubicBezTo>
                    <a:pt x="1401" y="1835"/>
                    <a:pt x="1368" y="1835"/>
                    <a:pt x="1368" y="1869"/>
                  </a:cubicBezTo>
                  <a:cubicBezTo>
                    <a:pt x="1368" y="1902"/>
                    <a:pt x="1335" y="1935"/>
                    <a:pt x="1335" y="1935"/>
                  </a:cubicBezTo>
                  <a:cubicBezTo>
                    <a:pt x="1335" y="2035"/>
                    <a:pt x="1301" y="2102"/>
                    <a:pt x="1301" y="2202"/>
                  </a:cubicBezTo>
                  <a:cubicBezTo>
                    <a:pt x="1268" y="2269"/>
                    <a:pt x="1235" y="2369"/>
                    <a:pt x="1201" y="2436"/>
                  </a:cubicBezTo>
                  <a:cubicBezTo>
                    <a:pt x="1168" y="2536"/>
                    <a:pt x="1101" y="2602"/>
                    <a:pt x="1034" y="2669"/>
                  </a:cubicBezTo>
                  <a:cubicBezTo>
                    <a:pt x="968" y="2736"/>
                    <a:pt x="901" y="2803"/>
                    <a:pt x="801" y="2836"/>
                  </a:cubicBezTo>
                  <a:cubicBezTo>
                    <a:pt x="718" y="2886"/>
                    <a:pt x="643" y="2911"/>
                    <a:pt x="580" y="2911"/>
                  </a:cubicBezTo>
                  <a:cubicBezTo>
                    <a:pt x="517" y="2911"/>
                    <a:pt x="467" y="2886"/>
                    <a:pt x="434" y="2836"/>
                  </a:cubicBezTo>
                  <a:cubicBezTo>
                    <a:pt x="301" y="2702"/>
                    <a:pt x="267" y="2536"/>
                    <a:pt x="267" y="2336"/>
                  </a:cubicBezTo>
                  <a:lnTo>
                    <a:pt x="267" y="1969"/>
                  </a:lnTo>
                  <a:lnTo>
                    <a:pt x="267" y="1602"/>
                  </a:lnTo>
                  <a:cubicBezTo>
                    <a:pt x="301" y="1368"/>
                    <a:pt x="334" y="1168"/>
                    <a:pt x="434" y="935"/>
                  </a:cubicBezTo>
                  <a:cubicBezTo>
                    <a:pt x="501" y="768"/>
                    <a:pt x="634" y="601"/>
                    <a:pt x="801" y="501"/>
                  </a:cubicBezTo>
                  <a:cubicBezTo>
                    <a:pt x="868" y="468"/>
                    <a:pt x="968" y="434"/>
                    <a:pt x="1034" y="434"/>
                  </a:cubicBezTo>
                  <a:cubicBezTo>
                    <a:pt x="1101" y="434"/>
                    <a:pt x="1168" y="434"/>
                    <a:pt x="1201" y="468"/>
                  </a:cubicBezTo>
                  <a:cubicBezTo>
                    <a:pt x="1235" y="501"/>
                    <a:pt x="1268" y="568"/>
                    <a:pt x="1301" y="601"/>
                  </a:cubicBezTo>
                  <a:cubicBezTo>
                    <a:pt x="1301" y="668"/>
                    <a:pt x="1335" y="734"/>
                    <a:pt x="1335" y="801"/>
                  </a:cubicBezTo>
                  <a:cubicBezTo>
                    <a:pt x="1335" y="834"/>
                    <a:pt x="1368" y="834"/>
                    <a:pt x="1368" y="834"/>
                  </a:cubicBezTo>
                  <a:cubicBezTo>
                    <a:pt x="1368" y="851"/>
                    <a:pt x="1376" y="859"/>
                    <a:pt x="1385" y="859"/>
                  </a:cubicBezTo>
                  <a:cubicBezTo>
                    <a:pt x="1393" y="859"/>
                    <a:pt x="1401" y="851"/>
                    <a:pt x="1401" y="834"/>
                  </a:cubicBezTo>
                  <a:lnTo>
                    <a:pt x="1535" y="768"/>
                  </a:lnTo>
                  <a:cubicBezTo>
                    <a:pt x="1568" y="768"/>
                    <a:pt x="1568" y="734"/>
                    <a:pt x="1602" y="701"/>
                  </a:cubicBezTo>
                  <a:cubicBezTo>
                    <a:pt x="1602" y="701"/>
                    <a:pt x="1602" y="668"/>
                    <a:pt x="1602" y="634"/>
                  </a:cubicBezTo>
                  <a:cubicBezTo>
                    <a:pt x="1602" y="534"/>
                    <a:pt x="1568" y="434"/>
                    <a:pt x="1535" y="334"/>
                  </a:cubicBezTo>
                  <a:cubicBezTo>
                    <a:pt x="1501" y="267"/>
                    <a:pt x="1468" y="167"/>
                    <a:pt x="1401" y="101"/>
                  </a:cubicBezTo>
                  <a:cubicBezTo>
                    <a:pt x="1335" y="34"/>
                    <a:pt x="1235" y="1"/>
                    <a:pt x="116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1815;p54">
              <a:extLst>
                <a:ext uri="{FF2B5EF4-FFF2-40B4-BE49-F238E27FC236}">
                  <a16:creationId xmlns:a16="http://schemas.microsoft.com/office/drawing/2014/main" id="{590AF8B2-DB88-4EDB-8EF1-621641D56E41}"/>
                </a:ext>
              </a:extLst>
            </p:cNvPr>
            <p:cNvSpPr/>
            <p:nvPr/>
          </p:nvSpPr>
          <p:spPr>
            <a:xfrm>
              <a:off x="3444300" y="1649125"/>
              <a:ext cx="34225" cy="62575"/>
            </a:xfrm>
            <a:custGeom>
              <a:avLst/>
              <a:gdLst/>
              <a:ahLst/>
              <a:cxnLst/>
              <a:rect l="l" t="t" r="r" b="b"/>
              <a:pathLst>
                <a:path w="1369" h="2503" extrusionOk="0">
                  <a:moveTo>
                    <a:pt x="868" y="401"/>
                  </a:moveTo>
                  <a:cubicBezTo>
                    <a:pt x="901" y="401"/>
                    <a:pt x="968" y="434"/>
                    <a:pt x="1001" y="467"/>
                  </a:cubicBezTo>
                  <a:cubicBezTo>
                    <a:pt x="1034" y="501"/>
                    <a:pt x="1068" y="567"/>
                    <a:pt x="1068" y="601"/>
                  </a:cubicBezTo>
                  <a:cubicBezTo>
                    <a:pt x="1101" y="701"/>
                    <a:pt x="1101" y="768"/>
                    <a:pt x="1101" y="834"/>
                  </a:cubicBezTo>
                  <a:cubicBezTo>
                    <a:pt x="1101" y="901"/>
                    <a:pt x="1101" y="968"/>
                    <a:pt x="1101" y="1034"/>
                  </a:cubicBezTo>
                  <a:cubicBezTo>
                    <a:pt x="1101" y="1068"/>
                    <a:pt x="1101" y="1135"/>
                    <a:pt x="1101" y="1201"/>
                  </a:cubicBezTo>
                  <a:cubicBezTo>
                    <a:pt x="1101" y="1301"/>
                    <a:pt x="1068" y="1368"/>
                    <a:pt x="1068" y="1468"/>
                  </a:cubicBezTo>
                  <a:cubicBezTo>
                    <a:pt x="1034" y="1568"/>
                    <a:pt x="1034" y="1635"/>
                    <a:pt x="1001" y="1702"/>
                  </a:cubicBezTo>
                  <a:cubicBezTo>
                    <a:pt x="968" y="1802"/>
                    <a:pt x="901" y="1868"/>
                    <a:pt x="868" y="1935"/>
                  </a:cubicBezTo>
                  <a:cubicBezTo>
                    <a:pt x="801" y="1968"/>
                    <a:pt x="768" y="2035"/>
                    <a:pt x="701" y="2069"/>
                  </a:cubicBezTo>
                  <a:cubicBezTo>
                    <a:pt x="634" y="2102"/>
                    <a:pt x="567" y="2102"/>
                    <a:pt x="534" y="2135"/>
                  </a:cubicBezTo>
                  <a:cubicBezTo>
                    <a:pt x="467" y="2102"/>
                    <a:pt x="434" y="2102"/>
                    <a:pt x="401" y="2069"/>
                  </a:cubicBezTo>
                  <a:cubicBezTo>
                    <a:pt x="334" y="2002"/>
                    <a:pt x="334" y="1968"/>
                    <a:pt x="301" y="1902"/>
                  </a:cubicBezTo>
                  <a:cubicBezTo>
                    <a:pt x="301" y="1835"/>
                    <a:pt x="267" y="1768"/>
                    <a:pt x="267" y="1702"/>
                  </a:cubicBezTo>
                  <a:lnTo>
                    <a:pt x="267" y="1501"/>
                  </a:lnTo>
                  <a:lnTo>
                    <a:pt x="267" y="1301"/>
                  </a:lnTo>
                  <a:cubicBezTo>
                    <a:pt x="267" y="1235"/>
                    <a:pt x="301" y="1135"/>
                    <a:pt x="301" y="1068"/>
                  </a:cubicBezTo>
                  <a:cubicBezTo>
                    <a:pt x="334" y="968"/>
                    <a:pt x="367" y="901"/>
                    <a:pt x="401" y="801"/>
                  </a:cubicBezTo>
                  <a:cubicBezTo>
                    <a:pt x="434" y="734"/>
                    <a:pt x="467" y="668"/>
                    <a:pt x="534" y="601"/>
                  </a:cubicBezTo>
                  <a:cubicBezTo>
                    <a:pt x="567" y="534"/>
                    <a:pt x="634" y="501"/>
                    <a:pt x="701" y="467"/>
                  </a:cubicBezTo>
                  <a:cubicBezTo>
                    <a:pt x="734" y="434"/>
                    <a:pt x="801" y="401"/>
                    <a:pt x="868" y="401"/>
                  </a:cubicBezTo>
                  <a:close/>
                  <a:moveTo>
                    <a:pt x="968" y="0"/>
                  </a:moveTo>
                  <a:cubicBezTo>
                    <a:pt x="868" y="0"/>
                    <a:pt x="768" y="34"/>
                    <a:pt x="701" y="67"/>
                  </a:cubicBezTo>
                  <a:cubicBezTo>
                    <a:pt x="567" y="134"/>
                    <a:pt x="501" y="234"/>
                    <a:pt x="401" y="301"/>
                  </a:cubicBezTo>
                  <a:cubicBezTo>
                    <a:pt x="334" y="401"/>
                    <a:pt x="267" y="501"/>
                    <a:pt x="201" y="634"/>
                  </a:cubicBezTo>
                  <a:cubicBezTo>
                    <a:pt x="134" y="768"/>
                    <a:pt x="100" y="868"/>
                    <a:pt x="67" y="1001"/>
                  </a:cubicBezTo>
                  <a:cubicBezTo>
                    <a:pt x="34" y="1135"/>
                    <a:pt x="34" y="1301"/>
                    <a:pt x="0" y="1435"/>
                  </a:cubicBezTo>
                  <a:cubicBezTo>
                    <a:pt x="0" y="1468"/>
                    <a:pt x="0" y="1501"/>
                    <a:pt x="0" y="1535"/>
                  </a:cubicBezTo>
                  <a:cubicBezTo>
                    <a:pt x="0" y="1568"/>
                    <a:pt x="0" y="1602"/>
                    <a:pt x="0" y="1635"/>
                  </a:cubicBezTo>
                  <a:cubicBezTo>
                    <a:pt x="0" y="1668"/>
                    <a:pt x="0" y="1735"/>
                    <a:pt x="0" y="1768"/>
                  </a:cubicBezTo>
                  <a:cubicBezTo>
                    <a:pt x="0" y="1768"/>
                    <a:pt x="0" y="1802"/>
                    <a:pt x="0" y="1835"/>
                  </a:cubicBezTo>
                  <a:cubicBezTo>
                    <a:pt x="0" y="1968"/>
                    <a:pt x="34" y="2102"/>
                    <a:pt x="67" y="2202"/>
                  </a:cubicBezTo>
                  <a:cubicBezTo>
                    <a:pt x="100" y="2302"/>
                    <a:pt x="134" y="2369"/>
                    <a:pt x="201" y="2435"/>
                  </a:cubicBezTo>
                  <a:cubicBezTo>
                    <a:pt x="267" y="2469"/>
                    <a:pt x="334" y="2502"/>
                    <a:pt x="401" y="2502"/>
                  </a:cubicBezTo>
                  <a:cubicBezTo>
                    <a:pt x="501" y="2502"/>
                    <a:pt x="601" y="2469"/>
                    <a:pt x="701" y="2435"/>
                  </a:cubicBezTo>
                  <a:cubicBezTo>
                    <a:pt x="801" y="2369"/>
                    <a:pt x="868" y="2302"/>
                    <a:pt x="968" y="2202"/>
                  </a:cubicBezTo>
                  <a:cubicBezTo>
                    <a:pt x="1034" y="2102"/>
                    <a:pt x="1101" y="2002"/>
                    <a:pt x="1168" y="1868"/>
                  </a:cubicBezTo>
                  <a:cubicBezTo>
                    <a:pt x="1235" y="1768"/>
                    <a:pt x="1268" y="1635"/>
                    <a:pt x="1301" y="1501"/>
                  </a:cubicBezTo>
                  <a:cubicBezTo>
                    <a:pt x="1335" y="1368"/>
                    <a:pt x="1335" y="1235"/>
                    <a:pt x="1368" y="1068"/>
                  </a:cubicBezTo>
                  <a:lnTo>
                    <a:pt x="1368" y="668"/>
                  </a:lnTo>
                  <a:cubicBezTo>
                    <a:pt x="1368" y="534"/>
                    <a:pt x="1335" y="434"/>
                    <a:pt x="1301" y="301"/>
                  </a:cubicBezTo>
                  <a:cubicBezTo>
                    <a:pt x="1268" y="234"/>
                    <a:pt x="1235" y="134"/>
                    <a:pt x="1168" y="67"/>
                  </a:cubicBezTo>
                  <a:cubicBezTo>
                    <a:pt x="1101" y="34"/>
                    <a:pt x="1034" y="0"/>
                    <a:pt x="96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816;p54">
              <a:extLst>
                <a:ext uri="{FF2B5EF4-FFF2-40B4-BE49-F238E27FC236}">
                  <a16:creationId xmlns:a16="http://schemas.microsoft.com/office/drawing/2014/main" id="{7EEB4D6D-0330-4069-93E6-F2C7D18963F4}"/>
                </a:ext>
              </a:extLst>
            </p:cNvPr>
            <p:cNvSpPr/>
            <p:nvPr/>
          </p:nvSpPr>
          <p:spPr>
            <a:xfrm>
              <a:off x="3488500" y="1624100"/>
              <a:ext cx="32550" cy="69025"/>
            </a:xfrm>
            <a:custGeom>
              <a:avLst/>
              <a:gdLst/>
              <a:ahLst/>
              <a:cxnLst/>
              <a:rect l="l" t="t" r="r" b="b"/>
              <a:pathLst>
                <a:path w="1302" h="2761" extrusionOk="0">
                  <a:moveTo>
                    <a:pt x="934" y="1"/>
                  </a:moveTo>
                  <a:cubicBezTo>
                    <a:pt x="834" y="1"/>
                    <a:pt x="734" y="34"/>
                    <a:pt x="667" y="67"/>
                  </a:cubicBezTo>
                  <a:cubicBezTo>
                    <a:pt x="567" y="134"/>
                    <a:pt x="467" y="234"/>
                    <a:pt x="401" y="334"/>
                  </a:cubicBezTo>
                  <a:cubicBezTo>
                    <a:pt x="334" y="434"/>
                    <a:pt x="267" y="534"/>
                    <a:pt x="234" y="634"/>
                  </a:cubicBezTo>
                  <a:lnTo>
                    <a:pt x="234" y="501"/>
                  </a:lnTo>
                  <a:cubicBezTo>
                    <a:pt x="234" y="468"/>
                    <a:pt x="234" y="434"/>
                    <a:pt x="234" y="434"/>
                  </a:cubicBezTo>
                  <a:cubicBezTo>
                    <a:pt x="217" y="418"/>
                    <a:pt x="209" y="409"/>
                    <a:pt x="200" y="409"/>
                  </a:cubicBezTo>
                  <a:cubicBezTo>
                    <a:pt x="192" y="409"/>
                    <a:pt x="184" y="418"/>
                    <a:pt x="167" y="434"/>
                  </a:cubicBezTo>
                  <a:lnTo>
                    <a:pt x="67" y="468"/>
                  </a:lnTo>
                  <a:cubicBezTo>
                    <a:pt x="34" y="501"/>
                    <a:pt x="34" y="534"/>
                    <a:pt x="34" y="534"/>
                  </a:cubicBezTo>
                  <a:cubicBezTo>
                    <a:pt x="0" y="568"/>
                    <a:pt x="0" y="601"/>
                    <a:pt x="0" y="634"/>
                  </a:cubicBezTo>
                  <a:lnTo>
                    <a:pt x="0" y="2669"/>
                  </a:lnTo>
                  <a:cubicBezTo>
                    <a:pt x="0" y="2703"/>
                    <a:pt x="0" y="2736"/>
                    <a:pt x="34" y="2736"/>
                  </a:cubicBezTo>
                  <a:cubicBezTo>
                    <a:pt x="34" y="2753"/>
                    <a:pt x="42" y="2761"/>
                    <a:pt x="50" y="2761"/>
                  </a:cubicBezTo>
                  <a:cubicBezTo>
                    <a:pt x="59" y="2761"/>
                    <a:pt x="67" y="2753"/>
                    <a:pt x="67" y="2736"/>
                  </a:cubicBezTo>
                  <a:lnTo>
                    <a:pt x="167" y="2669"/>
                  </a:lnTo>
                  <a:cubicBezTo>
                    <a:pt x="200" y="2669"/>
                    <a:pt x="234" y="2636"/>
                    <a:pt x="234" y="2636"/>
                  </a:cubicBezTo>
                  <a:cubicBezTo>
                    <a:pt x="234" y="2603"/>
                    <a:pt x="234" y="2536"/>
                    <a:pt x="234" y="2536"/>
                  </a:cubicBezTo>
                  <a:lnTo>
                    <a:pt x="234" y="1368"/>
                  </a:lnTo>
                  <a:cubicBezTo>
                    <a:pt x="234" y="1168"/>
                    <a:pt x="267" y="1001"/>
                    <a:pt x="334" y="801"/>
                  </a:cubicBezTo>
                  <a:cubicBezTo>
                    <a:pt x="401" y="668"/>
                    <a:pt x="501" y="568"/>
                    <a:pt x="634" y="468"/>
                  </a:cubicBezTo>
                  <a:cubicBezTo>
                    <a:pt x="701" y="434"/>
                    <a:pt x="759" y="418"/>
                    <a:pt x="809" y="418"/>
                  </a:cubicBezTo>
                  <a:cubicBezTo>
                    <a:pt x="859" y="418"/>
                    <a:pt x="901" y="434"/>
                    <a:pt x="934" y="468"/>
                  </a:cubicBezTo>
                  <a:cubicBezTo>
                    <a:pt x="1001" y="601"/>
                    <a:pt x="1034" y="768"/>
                    <a:pt x="1034" y="935"/>
                  </a:cubicBezTo>
                  <a:lnTo>
                    <a:pt x="1034" y="2069"/>
                  </a:lnTo>
                  <a:cubicBezTo>
                    <a:pt x="1034" y="2102"/>
                    <a:pt x="1034" y="2136"/>
                    <a:pt x="1068" y="2136"/>
                  </a:cubicBezTo>
                  <a:lnTo>
                    <a:pt x="1101" y="2136"/>
                  </a:lnTo>
                  <a:lnTo>
                    <a:pt x="1201" y="2069"/>
                  </a:lnTo>
                  <a:cubicBezTo>
                    <a:pt x="1235" y="2069"/>
                    <a:pt x="1268" y="2035"/>
                    <a:pt x="1268" y="2002"/>
                  </a:cubicBezTo>
                  <a:cubicBezTo>
                    <a:pt x="1268" y="2002"/>
                    <a:pt x="1268" y="1969"/>
                    <a:pt x="1268" y="1935"/>
                  </a:cubicBezTo>
                  <a:lnTo>
                    <a:pt x="1301" y="701"/>
                  </a:lnTo>
                  <a:cubicBezTo>
                    <a:pt x="1301" y="568"/>
                    <a:pt x="1268" y="434"/>
                    <a:pt x="1235" y="301"/>
                  </a:cubicBezTo>
                  <a:cubicBezTo>
                    <a:pt x="1235" y="234"/>
                    <a:pt x="1168" y="134"/>
                    <a:pt x="1101" y="67"/>
                  </a:cubicBezTo>
                  <a:cubicBezTo>
                    <a:pt x="1068" y="34"/>
                    <a:pt x="1001" y="1"/>
                    <a:pt x="93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1817;p54">
              <a:extLst>
                <a:ext uri="{FF2B5EF4-FFF2-40B4-BE49-F238E27FC236}">
                  <a16:creationId xmlns:a16="http://schemas.microsoft.com/office/drawing/2014/main" id="{8E7875DB-E3EF-4036-ABC6-DCC99DAEC450}"/>
                </a:ext>
              </a:extLst>
            </p:cNvPr>
            <p:cNvSpPr/>
            <p:nvPr/>
          </p:nvSpPr>
          <p:spPr>
            <a:xfrm>
              <a:off x="3528525" y="1601600"/>
              <a:ext cx="29200" cy="63400"/>
            </a:xfrm>
            <a:custGeom>
              <a:avLst/>
              <a:gdLst/>
              <a:ahLst/>
              <a:cxnLst/>
              <a:rect l="l" t="t" r="r" b="b"/>
              <a:pathLst>
                <a:path w="1168" h="2536" extrusionOk="0">
                  <a:moveTo>
                    <a:pt x="801" y="0"/>
                  </a:moveTo>
                  <a:cubicBezTo>
                    <a:pt x="734" y="0"/>
                    <a:pt x="634" y="33"/>
                    <a:pt x="568" y="100"/>
                  </a:cubicBezTo>
                  <a:cubicBezTo>
                    <a:pt x="467" y="133"/>
                    <a:pt x="401" y="200"/>
                    <a:pt x="334" y="300"/>
                  </a:cubicBezTo>
                  <a:cubicBezTo>
                    <a:pt x="267" y="367"/>
                    <a:pt x="201" y="434"/>
                    <a:pt x="134" y="534"/>
                  </a:cubicBezTo>
                  <a:cubicBezTo>
                    <a:pt x="101" y="600"/>
                    <a:pt x="67" y="701"/>
                    <a:pt x="34" y="801"/>
                  </a:cubicBezTo>
                  <a:cubicBezTo>
                    <a:pt x="34" y="867"/>
                    <a:pt x="0" y="967"/>
                    <a:pt x="0" y="1067"/>
                  </a:cubicBezTo>
                  <a:cubicBezTo>
                    <a:pt x="0" y="1201"/>
                    <a:pt x="34" y="1301"/>
                    <a:pt x="101" y="1401"/>
                  </a:cubicBezTo>
                  <a:cubicBezTo>
                    <a:pt x="149" y="1450"/>
                    <a:pt x="216" y="1481"/>
                    <a:pt x="314" y="1481"/>
                  </a:cubicBezTo>
                  <a:cubicBezTo>
                    <a:pt x="350" y="1481"/>
                    <a:pt x="389" y="1477"/>
                    <a:pt x="434" y="1468"/>
                  </a:cubicBezTo>
                  <a:lnTo>
                    <a:pt x="634" y="1434"/>
                  </a:lnTo>
                  <a:lnTo>
                    <a:pt x="801" y="1434"/>
                  </a:lnTo>
                  <a:cubicBezTo>
                    <a:pt x="834" y="1434"/>
                    <a:pt x="868" y="1434"/>
                    <a:pt x="901" y="1468"/>
                  </a:cubicBezTo>
                  <a:cubicBezTo>
                    <a:pt x="901" y="1501"/>
                    <a:pt x="934" y="1534"/>
                    <a:pt x="934" y="1601"/>
                  </a:cubicBezTo>
                  <a:cubicBezTo>
                    <a:pt x="901" y="1635"/>
                    <a:pt x="901" y="1701"/>
                    <a:pt x="901" y="1735"/>
                  </a:cubicBezTo>
                  <a:cubicBezTo>
                    <a:pt x="868" y="1801"/>
                    <a:pt x="834" y="1835"/>
                    <a:pt x="801" y="1868"/>
                  </a:cubicBezTo>
                  <a:cubicBezTo>
                    <a:pt x="768" y="1935"/>
                    <a:pt x="734" y="1968"/>
                    <a:pt x="701" y="2001"/>
                  </a:cubicBezTo>
                  <a:cubicBezTo>
                    <a:pt x="668" y="2035"/>
                    <a:pt x="634" y="2068"/>
                    <a:pt x="568" y="2102"/>
                  </a:cubicBezTo>
                  <a:cubicBezTo>
                    <a:pt x="534" y="2135"/>
                    <a:pt x="434" y="2168"/>
                    <a:pt x="367" y="2168"/>
                  </a:cubicBezTo>
                  <a:cubicBezTo>
                    <a:pt x="334" y="2168"/>
                    <a:pt x="267" y="2135"/>
                    <a:pt x="234" y="2068"/>
                  </a:cubicBezTo>
                  <a:lnTo>
                    <a:pt x="167" y="2068"/>
                  </a:lnTo>
                  <a:lnTo>
                    <a:pt x="67" y="2102"/>
                  </a:lnTo>
                  <a:cubicBezTo>
                    <a:pt x="34" y="2135"/>
                    <a:pt x="34" y="2168"/>
                    <a:pt x="0" y="2168"/>
                  </a:cubicBezTo>
                  <a:cubicBezTo>
                    <a:pt x="0" y="2202"/>
                    <a:pt x="0" y="2235"/>
                    <a:pt x="0" y="2268"/>
                  </a:cubicBezTo>
                  <a:cubicBezTo>
                    <a:pt x="0" y="2335"/>
                    <a:pt x="0" y="2368"/>
                    <a:pt x="34" y="2435"/>
                  </a:cubicBezTo>
                  <a:cubicBezTo>
                    <a:pt x="67" y="2468"/>
                    <a:pt x="101" y="2502"/>
                    <a:pt x="167" y="2502"/>
                  </a:cubicBezTo>
                  <a:cubicBezTo>
                    <a:pt x="201" y="2535"/>
                    <a:pt x="267" y="2535"/>
                    <a:pt x="334" y="2535"/>
                  </a:cubicBezTo>
                  <a:cubicBezTo>
                    <a:pt x="434" y="2535"/>
                    <a:pt x="501" y="2502"/>
                    <a:pt x="568" y="2435"/>
                  </a:cubicBezTo>
                  <a:cubicBezTo>
                    <a:pt x="668" y="2402"/>
                    <a:pt x="768" y="2335"/>
                    <a:pt x="834" y="2235"/>
                  </a:cubicBezTo>
                  <a:cubicBezTo>
                    <a:pt x="901" y="2168"/>
                    <a:pt x="968" y="2102"/>
                    <a:pt x="1001" y="2001"/>
                  </a:cubicBezTo>
                  <a:cubicBezTo>
                    <a:pt x="1068" y="1901"/>
                    <a:pt x="1101" y="1801"/>
                    <a:pt x="1135" y="1701"/>
                  </a:cubicBezTo>
                  <a:cubicBezTo>
                    <a:pt x="1168" y="1635"/>
                    <a:pt x="1168" y="1534"/>
                    <a:pt x="1168" y="1434"/>
                  </a:cubicBezTo>
                  <a:cubicBezTo>
                    <a:pt x="1168" y="1368"/>
                    <a:pt x="1168" y="1301"/>
                    <a:pt x="1168" y="1234"/>
                  </a:cubicBezTo>
                  <a:cubicBezTo>
                    <a:pt x="1135" y="1168"/>
                    <a:pt x="1101" y="1134"/>
                    <a:pt x="1068" y="1101"/>
                  </a:cubicBezTo>
                  <a:cubicBezTo>
                    <a:pt x="1035" y="1067"/>
                    <a:pt x="1001" y="1034"/>
                    <a:pt x="934" y="1001"/>
                  </a:cubicBezTo>
                  <a:lnTo>
                    <a:pt x="701" y="1001"/>
                  </a:lnTo>
                  <a:lnTo>
                    <a:pt x="501" y="1067"/>
                  </a:lnTo>
                  <a:lnTo>
                    <a:pt x="367" y="1067"/>
                  </a:lnTo>
                  <a:cubicBezTo>
                    <a:pt x="334" y="1067"/>
                    <a:pt x="301" y="1034"/>
                    <a:pt x="301" y="1034"/>
                  </a:cubicBezTo>
                  <a:cubicBezTo>
                    <a:pt x="267" y="967"/>
                    <a:pt x="267" y="934"/>
                    <a:pt x="267" y="901"/>
                  </a:cubicBezTo>
                  <a:cubicBezTo>
                    <a:pt x="267" y="801"/>
                    <a:pt x="301" y="734"/>
                    <a:pt x="367" y="634"/>
                  </a:cubicBezTo>
                  <a:cubicBezTo>
                    <a:pt x="401" y="567"/>
                    <a:pt x="467" y="500"/>
                    <a:pt x="568" y="467"/>
                  </a:cubicBezTo>
                  <a:cubicBezTo>
                    <a:pt x="634" y="400"/>
                    <a:pt x="701" y="400"/>
                    <a:pt x="768" y="400"/>
                  </a:cubicBezTo>
                  <a:cubicBezTo>
                    <a:pt x="801" y="400"/>
                    <a:pt x="868" y="400"/>
                    <a:pt x="868" y="467"/>
                  </a:cubicBezTo>
                  <a:lnTo>
                    <a:pt x="968" y="467"/>
                  </a:lnTo>
                  <a:lnTo>
                    <a:pt x="1068" y="434"/>
                  </a:lnTo>
                  <a:cubicBezTo>
                    <a:pt x="1068" y="400"/>
                    <a:pt x="1101" y="367"/>
                    <a:pt x="1101" y="367"/>
                  </a:cubicBezTo>
                  <a:cubicBezTo>
                    <a:pt x="1135" y="334"/>
                    <a:pt x="1135" y="300"/>
                    <a:pt x="1135" y="267"/>
                  </a:cubicBezTo>
                  <a:cubicBezTo>
                    <a:pt x="1135" y="200"/>
                    <a:pt x="1135" y="167"/>
                    <a:pt x="1101" y="133"/>
                  </a:cubicBezTo>
                  <a:cubicBezTo>
                    <a:pt x="1068" y="67"/>
                    <a:pt x="1035" y="33"/>
                    <a:pt x="968" y="33"/>
                  </a:cubicBezTo>
                  <a:cubicBezTo>
                    <a:pt x="934" y="0"/>
                    <a:pt x="868" y="0"/>
                    <a:pt x="801"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818;p54">
              <a:extLst>
                <a:ext uri="{FF2B5EF4-FFF2-40B4-BE49-F238E27FC236}">
                  <a16:creationId xmlns:a16="http://schemas.microsoft.com/office/drawing/2014/main" id="{92B4D824-15D5-4981-99C4-9B98DECD24F2}"/>
                </a:ext>
              </a:extLst>
            </p:cNvPr>
            <p:cNvSpPr/>
            <p:nvPr/>
          </p:nvSpPr>
          <p:spPr>
            <a:xfrm>
              <a:off x="3564375" y="1579900"/>
              <a:ext cx="34225" cy="62575"/>
            </a:xfrm>
            <a:custGeom>
              <a:avLst/>
              <a:gdLst/>
              <a:ahLst/>
              <a:cxnLst/>
              <a:rect l="l" t="t" r="r" b="b"/>
              <a:pathLst>
                <a:path w="1369" h="2503" extrusionOk="0">
                  <a:moveTo>
                    <a:pt x="868" y="401"/>
                  </a:moveTo>
                  <a:cubicBezTo>
                    <a:pt x="901" y="401"/>
                    <a:pt x="968" y="434"/>
                    <a:pt x="1002" y="468"/>
                  </a:cubicBezTo>
                  <a:cubicBezTo>
                    <a:pt x="1035" y="501"/>
                    <a:pt x="1068" y="568"/>
                    <a:pt x="1068" y="601"/>
                  </a:cubicBezTo>
                  <a:cubicBezTo>
                    <a:pt x="1102" y="668"/>
                    <a:pt x="1102" y="768"/>
                    <a:pt x="1102" y="835"/>
                  </a:cubicBezTo>
                  <a:lnTo>
                    <a:pt x="1102" y="1001"/>
                  </a:lnTo>
                  <a:lnTo>
                    <a:pt x="1102" y="1202"/>
                  </a:lnTo>
                  <a:cubicBezTo>
                    <a:pt x="1102" y="1302"/>
                    <a:pt x="1068" y="1368"/>
                    <a:pt x="1068" y="1468"/>
                  </a:cubicBezTo>
                  <a:cubicBezTo>
                    <a:pt x="1035" y="1535"/>
                    <a:pt x="1035" y="1635"/>
                    <a:pt x="1002" y="1702"/>
                  </a:cubicBezTo>
                  <a:cubicBezTo>
                    <a:pt x="968" y="1769"/>
                    <a:pt x="901" y="1835"/>
                    <a:pt x="868" y="1902"/>
                  </a:cubicBezTo>
                  <a:cubicBezTo>
                    <a:pt x="801" y="1969"/>
                    <a:pt x="768" y="2036"/>
                    <a:pt x="701" y="2069"/>
                  </a:cubicBezTo>
                  <a:cubicBezTo>
                    <a:pt x="635" y="2102"/>
                    <a:pt x="568" y="2102"/>
                    <a:pt x="501" y="2102"/>
                  </a:cubicBezTo>
                  <a:cubicBezTo>
                    <a:pt x="468" y="2102"/>
                    <a:pt x="434" y="2102"/>
                    <a:pt x="401" y="2036"/>
                  </a:cubicBezTo>
                  <a:cubicBezTo>
                    <a:pt x="334" y="2002"/>
                    <a:pt x="334" y="1969"/>
                    <a:pt x="301" y="1902"/>
                  </a:cubicBezTo>
                  <a:cubicBezTo>
                    <a:pt x="301" y="1835"/>
                    <a:pt x="268" y="1769"/>
                    <a:pt x="268" y="1669"/>
                  </a:cubicBezTo>
                  <a:lnTo>
                    <a:pt x="268" y="1502"/>
                  </a:lnTo>
                  <a:cubicBezTo>
                    <a:pt x="268" y="1435"/>
                    <a:pt x="268" y="1402"/>
                    <a:pt x="268" y="1302"/>
                  </a:cubicBezTo>
                  <a:cubicBezTo>
                    <a:pt x="268" y="1202"/>
                    <a:pt x="301" y="1135"/>
                    <a:pt x="301" y="1035"/>
                  </a:cubicBezTo>
                  <a:cubicBezTo>
                    <a:pt x="334" y="968"/>
                    <a:pt x="368" y="868"/>
                    <a:pt x="401" y="801"/>
                  </a:cubicBezTo>
                  <a:cubicBezTo>
                    <a:pt x="434" y="735"/>
                    <a:pt x="468" y="668"/>
                    <a:pt x="501" y="601"/>
                  </a:cubicBezTo>
                  <a:cubicBezTo>
                    <a:pt x="568" y="534"/>
                    <a:pt x="635" y="501"/>
                    <a:pt x="701" y="434"/>
                  </a:cubicBezTo>
                  <a:cubicBezTo>
                    <a:pt x="735" y="434"/>
                    <a:pt x="801" y="401"/>
                    <a:pt x="868" y="401"/>
                  </a:cubicBezTo>
                  <a:close/>
                  <a:moveTo>
                    <a:pt x="968" y="1"/>
                  </a:moveTo>
                  <a:cubicBezTo>
                    <a:pt x="868" y="1"/>
                    <a:pt x="768" y="34"/>
                    <a:pt x="701" y="67"/>
                  </a:cubicBezTo>
                  <a:cubicBezTo>
                    <a:pt x="568" y="134"/>
                    <a:pt x="501" y="201"/>
                    <a:pt x="401" y="301"/>
                  </a:cubicBezTo>
                  <a:cubicBezTo>
                    <a:pt x="334" y="401"/>
                    <a:pt x="268" y="501"/>
                    <a:pt x="201" y="635"/>
                  </a:cubicBezTo>
                  <a:cubicBezTo>
                    <a:pt x="134" y="735"/>
                    <a:pt x="101" y="868"/>
                    <a:pt x="68" y="1001"/>
                  </a:cubicBezTo>
                  <a:cubicBezTo>
                    <a:pt x="34" y="1135"/>
                    <a:pt x="34" y="1268"/>
                    <a:pt x="1" y="1435"/>
                  </a:cubicBezTo>
                  <a:cubicBezTo>
                    <a:pt x="1" y="1468"/>
                    <a:pt x="1" y="1502"/>
                    <a:pt x="1" y="1535"/>
                  </a:cubicBezTo>
                  <a:lnTo>
                    <a:pt x="1" y="1735"/>
                  </a:lnTo>
                  <a:cubicBezTo>
                    <a:pt x="1" y="1769"/>
                    <a:pt x="1" y="1802"/>
                    <a:pt x="1" y="1835"/>
                  </a:cubicBezTo>
                  <a:cubicBezTo>
                    <a:pt x="1" y="1969"/>
                    <a:pt x="34" y="2069"/>
                    <a:pt x="68" y="2202"/>
                  </a:cubicBezTo>
                  <a:cubicBezTo>
                    <a:pt x="101" y="2269"/>
                    <a:pt x="134" y="2369"/>
                    <a:pt x="201" y="2436"/>
                  </a:cubicBezTo>
                  <a:cubicBezTo>
                    <a:pt x="268" y="2469"/>
                    <a:pt x="334" y="2503"/>
                    <a:pt x="401" y="2503"/>
                  </a:cubicBezTo>
                  <a:cubicBezTo>
                    <a:pt x="501" y="2503"/>
                    <a:pt x="601" y="2469"/>
                    <a:pt x="701" y="2436"/>
                  </a:cubicBezTo>
                  <a:cubicBezTo>
                    <a:pt x="801" y="2369"/>
                    <a:pt x="868" y="2269"/>
                    <a:pt x="968" y="2202"/>
                  </a:cubicBezTo>
                  <a:cubicBezTo>
                    <a:pt x="1035" y="2102"/>
                    <a:pt x="1102" y="2002"/>
                    <a:pt x="1168" y="1869"/>
                  </a:cubicBezTo>
                  <a:cubicBezTo>
                    <a:pt x="1235" y="1735"/>
                    <a:pt x="1268" y="1635"/>
                    <a:pt x="1302" y="1502"/>
                  </a:cubicBezTo>
                  <a:cubicBezTo>
                    <a:pt x="1335" y="1368"/>
                    <a:pt x="1335" y="1202"/>
                    <a:pt x="1368" y="1068"/>
                  </a:cubicBezTo>
                  <a:cubicBezTo>
                    <a:pt x="1368" y="1035"/>
                    <a:pt x="1368" y="1001"/>
                    <a:pt x="1368" y="968"/>
                  </a:cubicBezTo>
                  <a:lnTo>
                    <a:pt x="1368" y="768"/>
                  </a:lnTo>
                  <a:cubicBezTo>
                    <a:pt x="1368" y="735"/>
                    <a:pt x="1368" y="701"/>
                    <a:pt x="1368" y="668"/>
                  </a:cubicBezTo>
                  <a:cubicBezTo>
                    <a:pt x="1368" y="534"/>
                    <a:pt x="1335" y="401"/>
                    <a:pt x="1302" y="301"/>
                  </a:cubicBezTo>
                  <a:cubicBezTo>
                    <a:pt x="1268" y="201"/>
                    <a:pt x="1235" y="134"/>
                    <a:pt x="1168" y="67"/>
                  </a:cubicBezTo>
                  <a:cubicBezTo>
                    <a:pt x="1102" y="34"/>
                    <a:pt x="1035" y="1"/>
                    <a:pt x="96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1819;p54">
              <a:extLst>
                <a:ext uri="{FF2B5EF4-FFF2-40B4-BE49-F238E27FC236}">
                  <a16:creationId xmlns:a16="http://schemas.microsoft.com/office/drawing/2014/main" id="{ECBED7A1-AA64-4172-9E6B-54FCBB8F342D}"/>
                </a:ext>
              </a:extLst>
            </p:cNvPr>
            <p:cNvSpPr/>
            <p:nvPr/>
          </p:nvSpPr>
          <p:spPr>
            <a:xfrm>
              <a:off x="3606925" y="1544250"/>
              <a:ext cx="6675" cy="79675"/>
            </a:xfrm>
            <a:custGeom>
              <a:avLst/>
              <a:gdLst/>
              <a:ahLst/>
              <a:cxnLst/>
              <a:rect l="l" t="t" r="r" b="b"/>
              <a:pathLst>
                <a:path w="267" h="3187" extrusionOk="0">
                  <a:moveTo>
                    <a:pt x="221" y="1"/>
                  </a:moveTo>
                  <a:cubicBezTo>
                    <a:pt x="209" y="1"/>
                    <a:pt x="200" y="9"/>
                    <a:pt x="200" y="26"/>
                  </a:cubicBezTo>
                  <a:lnTo>
                    <a:pt x="100" y="92"/>
                  </a:lnTo>
                  <a:cubicBezTo>
                    <a:pt x="67" y="92"/>
                    <a:pt x="33" y="126"/>
                    <a:pt x="33" y="159"/>
                  </a:cubicBezTo>
                  <a:cubicBezTo>
                    <a:pt x="33" y="159"/>
                    <a:pt x="33" y="193"/>
                    <a:pt x="33" y="226"/>
                  </a:cubicBezTo>
                  <a:lnTo>
                    <a:pt x="33" y="3095"/>
                  </a:lnTo>
                  <a:cubicBezTo>
                    <a:pt x="0" y="3128"/>
                    <a:pt x="33" y="3161"/>
                    <a:pt x="33" y="3161"/>
                  </a:cubicBezTo>
                  <a:cubicBezTo>
                    <a:pt x="50" y="3178"/>
                    <a:pt x="58" y="3186"/>
                    <a:pt x="67" y="3186"/>
                  </a:cubicBezTo>
                  <a:cubicBezTo>
                    <a:pt x="75" y="3186"/>
                    <a:pt x="83" y="3178"/>
                    <a:pt x="100" y="3161"/>
                  </a:cubicBezTo>
                  <a:lnTo>
                    <a:pt x="200" y="3128"/>
                  </a:lnTo>
                  <a:cubicBezTo>
                    <a:pt x="234" y="3095"/>
                    <a:pt x="234" y="3095"/>
                    <a:pt x="267" y="3061"/>
                  </a:cubicBezTo>
                  <a:cubicBezTo>
                    <a:pt x="267" y="3028"/>
                    <a:pt x="267" y="2995"/>
                    <a:pt x="267" y="2961"/>
                  </a:cubicBezTo>
                  <a:lnTo>
                    <a:pt x="267" y="92"/>
                  </a:lnTo>
                  <a:cubicBezTo>
                    <a:pt x="267" y="59"/>
                    <a:pt x="267" y="26"/>
                    <a:pt x="267" y="26"/>
                  </a:cubicBezTo>
                  <a:cubicBezTo>
                    <a:pt x="250" y="9"/>
                    <a:pt x="234" y="1"/>
                    <a:pt x="221"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1820;p54">
              <a:extLst>
                <a:ext uri="{FF2B5EF4-FFF2-40B4-BE49-F238E27FC236}">
                  <a16:creationId xmlns:a16="http://schemas.microsoft.com/office/drawing/2014/main" id="{EBF1B71C-2A3E-4429-A740-C30638516573}"/>
                </a:ext>
              </a:extLst>
            </p:cNvPr>
            <p:cNvSpPr/>
            <p:nvPr/>
          </p:nvSpPr>
          <p:spPr>
            <a:xfrm>
              <a:off x="3622750" y="1546550"/>
              <a:ext cx="32550" cy="63400"/>
            </a:xfrm>
            <a:custGeom>
              <a:avLst/>
              <a:gdLst/>
              <a:ahLst/>
              <a:cxnLst/>
              <a:rect l="l" t="t" r="r" b="b"/>
              <a:pathLst>
                <a:path w="1302" h="2536" extrusionOk="0">
                  <a:moveTo>
                    <a:pt x="801" y="417"/>
                  </a:moveTo>
                  <a:cubicBezTo>
                    <a:pt x="851" y="417"/>
                    <a:pt x="901" y="434"/>
                    <a:pt x="935" y="467"/>
                  </a:cubicBezTo>
                  <a:cubicBezTo>
                    <a:pt x="1035" y="568"/>
                    <a:pt x="1068" y="701"/>
                    <a:pt x="1068" y="834"/>
                  </a:cubicBezTo>
                  <a:lnTo>
                    <a:pt x="268" y="1301"/>
                  </a:lnTo>
                  <a:lnTo>
                    <a:pt x="268" y="1268"/>
                  </a:lnTo>
                  <a:cubicBezTo>
                    <a:pt x="268" y="1201"/>
                    <a:pt x="268" y="1101"/>
                    <a:pt x="301" y="1001"/>
                  </a:cubicBezTo>
                  <a:cubicBezTo>
                    <a:pt x="301" y="934"/>
                    <a:pt x="334" y="868"/>
                    <a:pt x="368" y="768"/>
                  </a:cubicBezTo>
                  <a:cubicBezTo>
                    <a:pt x="401" y="701"/>
                    <a:pt x="434" y="634"/>
                    <a:pt x="501" y="601"/>
                  </a:cubicBezTo>
                  <a:cubicBezTo>
                    <a:pt x="535" y="534"/>
                    <a:pt x="601" y="501"/>
                    <a:pt x="668" y="467"/>
                  </a:cubicBezTo>
                  <a:cubicBezTo>
                    <a:pt x="701" y="434"/>
                    <a:pt x="751" y="417"/>
                    <a:pt x="801" y="417"/>
                  </a:cubicBezTo>
                  <a:close/>
                  <a:moveTo>
                    <a:pt x="935" y="0"/>
                  </a:moveTo>
                  <a:cubicBezTo>
                    <a:pt x="835" y="0"/>
                    <a:pt x="735" y="34"/>
                    <a:pt x="668" y="67"/>
                  </a:cubicBezTo>
                  <a:cubicBezTo>
                    <a:pt x="568" y="134"/>
                    <a:pt x="468" y="201"/>
                    <a:pt x="401" y="301"/>
                  </a:cubicBezTo>
                  <a:cubicBezTo>
                    <a:pt x="301" y="401"/>
                    <a:pt x="234" y="501"/>
                    <a:pt x="201" y="601"/>
                  </a:cubicBezTo>
                  <a:cubicBezTo>
                    <a:pt x="134" y="734"/>
                    <a:pt x="101" y="868"/>
                    <a:pt x="68" y="1001"/>
                  </a:cubicBezTo>
                  <a:cubicBezTo>
                    <a:pt x="34" y="1135"/>
                    <a:pt x="1" y="1268"/>
                    <a:pt x="1" y="1401"/>
                  </a:cubicBezTo>
                  <a:cubicBezTo>
                    <a:pt x="1" y="1568"/>
                    <a:pt x="1" y="1702"/>
                    <a:pt x="1" y="1835"/>
                  </a:cubicBezTo>
                  <a:cubicBezTo>
                    <a:pt x="1" y="1935"/>
                    <a:pt x="34" y="2069"/>
                    <a:pt x="68" y="2202"/>
                  </a:cubicBezTo>
                  <a:cubicBezTo>
                    <a:pt x="68" y="2269"/>
                    <a:pt x="134" y="2369"/>
                    <a:pt x="201" y="2436"/>
                  </a:cubicBezTo>
                  <a:cubicBezTo>
                    <a:pt x="234" y="2469"/>
                    <a:pt x="301" y="2502"/>
                    <a:pt x="401" y="2536"/>
                  </a:cubicBezTo>
                  <a:cubicBezTo>
                    <a:pt x="468" y="2536"/>
                    <a:pt x="568" y="2502"/>
                    <a:pt x="635" y="2436"/>
                  </a:cubicBezTo>
                  <a:cubicBezTo>
                    <a:pt x="735" y="2402"/>
                    <a:pt x="835" y="2335"/>
                    <a:pt x="901" y="2235"/>
                  </a:cubicBezTo>
                  <a:cubicBezTo>
                    <a:pt x="1035" y="2102"/>
                    <a:pt x="1135" y="1935"/>
                    <a:pt x="1202" y="1768"/>
                  </a:cubicBezTo>
                  <a:cubicBezTo>
                    <a:pt x="1235" y="1702"/>
                    <a:pt x="1235" y="1635"/>
                    <a:pt x="1268" y="1568"/>
                  </a:cubicBezTo>
                  <a:cubicBezTo>
                    <a:pt x="1268" y="1535"/>
                    <a:pt x="1268" y="1502"/>
                    <a:pt x="1268" y="1468"/>
                  </a:cubicBezTo>
                  <a:lnTo>
                    <a:pt x="1202" y="1468"/>
                  </a:lnTo>
                  <a:lnTo>
                    <a:pt x="1102" y="1535"/>
                  </a:lnTo>
                  <a:cubicBezTo>
                    <a:pt x="1102" y="1535"/>
                    <a:pt x="1068" y="1568"/>
                    <a:pt x="1068" y="1568"/>
                  </a:cubicBezTo>
                  <a:cubicBezTo>
                    <a:pt x="1035" y="1602"/>
                    <a:pt x="1035" y="1602"/>
                    <a:pt x="1035" y="1635"/>
                  </a:cubicBezTo>
                  <a:cubicBezTo>
                    <a:pt x="1002" y="1735"/>
                    <a:pt x="935" y="1802"/>
                    <a:pt x="901" y="1868"/>
                  </a:cubicBezTo>
                  <a:cubicBezTo>
                    <a:pt x="835" y="1969"/>
                    <a:pt x="768" y="2035"/>
                    <a:pt x="668" y="2069"/>
                  </a:cubicBezTo>
                  <a:cubicBezTo>
                    <a:pt x="618" y="2102"/>
                    <a:pt x="568" y="2119"/>
                    <a:pt x="522" y="2119"/>
                  </a:cubicBezTo>
                  <a:cubicBezTo>
                    <a:pt x="476" y="2119"/>
                    <a:pt x="434" y="2102"/>
                    <a:pt x="401" y="2069"/>
                  </a:cubicBezTo>
                  <a:cubicBezTo>
                    <a:pt x="301" y="1969"/>
                    <a:pt x="234" y="1802"/>
                    <a:pt x="268" y="1668"/>
                  </a:cubicBezTo>
                  <a:lnTo>
                    <a:pt x="268" y="1635"/>
                  </a:lnTo>
                  <a:lnTo>
                    <a:pt x="1235" y="1068"/>
                  </a:lnTo>
                  <a:cubicBezTo>
                    <a:pt x="1268" y="1068"/>
                    <a:pt x="1268" y="1035"/>
                    <a:pt x="1302" y="1001"/>
                  </a:cubicBezTo>
                  <a:cubicBezTo>
                    <a:pt x="1302" y="968"/>
                    <a:pt x="1302" y="934"/>
                    <a:pt x="1302" y="901"/>
                  </a:cubicBezTo>
                  <a:lnTo>
                    <a:pt x="1302" y="801"/>
                  </a:lnTo>
                  <a:cubicBezTo>
                    <a:pt x="1302" y="634"/>
                    <a:pt x="1302" y="501"/>
                    <a:pt x="1268" y="367"/>
                  </a:cubicBezTo>
                  <a:cubicBezTo>
                    <a:pt x="1235" y="267"/>
                    <a:pt x="1202" y="167"/>
                    <a:pt x="1135" y="101"/>
                  </a:cubicBezTo>
                  <a:cubicBezTo>
                    <a:pt x="1068" y="34"/>
                    <a:pt x="1002" y="0"/>
                    <a:pt x="935"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1821;p54">
              <a:extLst>
                <a:ext uri="{FF2B5EF4-FFF2-40B4-BE49-F238E27FC236}">
                  <a16:creationId xmlns:a16="http://schemas.microsoft.com/office/drawing/2014/main" id="{DA679ECB-02FC-461B-BC6F-ED0B18683A74}"/>
                </a:ext>
              </a:extLst>
            </p:cNvPr>
            <p:cNvSpPr/>
            <p:nvPr/>
          </p:nvSpPr>
          <p:spPr>
            <a:xfrm>
              <a:off x="3721150" y="939625"/>
              <a:ext cx="930700" cy="627075"/>
            </a:xfrm>
            <a:custGeom>
              <a:avLst/>
              <a:gdLst/>
              <a:ahLst/>
              <a:cxnLst/>
              <a:rect l="l" t="t" r="r" b="b"/>
              <a:pathLst>
                <a:path w="37228" h="25083" extrusionOk="0">
                  <a:moveTo>
                    <a:pt x="36942" y="1"/>
                  </a:moveTo>
                  <a:cubicBezTo>
                    <a:pt x="36861" y="1"/>
                    <a:pt x="36766" y="30"/>
                    <a:pt x="36660" y="93"/>
                  </a:cubicBezTo>
                  <a:lnTo>
                    <a:pt x="568" y="20942"/>
                  </a:lnTo>
                  <a:cubicBezTo>
                    <a:pt x="234" y="21142"/>
                    <a:pt x="34" y="21509"/>
                    <a:pt x="1" y="21909"/>
                  </a:cubicBezTo>
                  <a:lnTo>
                    <a:pt x="1" y="24678"/>
                  </a:lnTo>
                  <a:cubicBezTo>
                    <a:pt x="1" y="24939"/>
                    <a:pt x="137" y="25082"/>
                    <a:pt x="323" y="25082"/>
                  </a:cubicBezTo>
                  <a:cubicBezTo>
                    <a:pt x="399" y="25082"/>
                    <a:pt x="482" y="25059"/>
                    <a:pt x="568" y="25011"/>
                  </a:cubicBezTo>
                  <a:lnTo>
                    <a:pt x="36660" y="4163"/>
                  </a:lnTo>
                  <a:cubicBezTo>
                    <a:pt x="36994" y="3930"/>
                    <a:pt x="37228" y="3563"/>
                    <a:pt x="37228" y="3196"/>
                  </a:cubicBezTo>
                  <a:lnTo>
                    <a:pt x="37228" y="394"/>
                  </a:lnTo>
                  <a:cubicBezTo>
                    <a:pt x="37228" y="142"/>
                    <a:pt x="37118" y="1"/>
                    <a:pt x="369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1822;p54">
              <a:extLst>
                <a:ext uri="{FF2B5EF4-FFF2-40B4-BE49-F238E27FC236}">
                  <a16:creationId xmlns:a16="http://schemas.microsoft.com/office/drawing/2014/main" id="{1B6ED791-51E6-40C2-BFEA-BF5FA876EC4E}"/>
                </a:ext>
              </a:extLst>
            </p:cNvPr>
            <p:cNvSpPr/>
            <p:nvPr/>
          </p:nvSpPr>
          <p:spPr>
            <a:xfrm>
              <a:off x="3752025" y="1456025"/>
              <a:ext cx="54225" cy="61350"/>
            </a:xfrm>
            <a:custGeom>
              <a:avLst/>
              <a:gdLst/>
              <a:ahLst/>
              <a:cxnLst/>
              <a:rect l="l" t="t" r="r" b="b"/>
              <a:pathLst>
                <a:path w="2169" h="2454" extrusionOk="0">
                  <a:moveTo>
                    <a:pt x="1258" y="338"/>
                  </a:moveTo>
                  <a:cubicBezTo>
                    <a:pt x="1290" y="338"/>
                    <a:pt x="1312" y="352"/>
                    <a:pt x="1334" y="352"/>
                  </a:cubicBezTo>
                  <a:cubicBezTo>
                    <a:pt x="1435" y="486"/>
                    <a:pt x="1501" y="653"/>
                    <a:pt x="1501" y="819"/>
                  </a:cubicBezTo>
                  <a:cubicBezTo>
                    <a:pt x="1468" y="1320"/>
                    <a:pt x="1234" y="1787"/>
                    <a:pt x="834" y="2087"/>
                  </a:cubicBezTo>
                  <a:cubicBezTo>
                    <a:pt x="763" y="2111"/>
                    <a:pt x="693" y="2134"/>
                    <a:pt x="622" y="2134"/>
                  </a:cubicBezTo>
                  <a:cubicBezTo>
                    <a:pt x="593" y="2134"/>
                    <a:pt x="563" y="2130"/>
                    <a:pt x="534" y="2120"/>
                  </a:cubicBezTo>
                  <a:cubicBezTo>
                    <a:pt x="400" y="1987"/>
                    <a:pt x="334" y="1820"/>
                    <a:pt x="367" y="1653"/>
                  </a:cubicBezTo>
                  <a:cubicBezTo>
                    <a:pt x="367" y="1153"/>
                    <a:pt x="601" y="686"/>
                    <a:pt x="1001" y="419"/>
                  </a:cubicBezTo>
                  <a:cubicBezTo>
                    <a:pt x="1068" y="352"/>
                    <a:pt x="1134" y="352"/>
                    <a:pt x="1201" y="352"/>
                  </a:cubicBezTo>
                  <a:cubicBezTo>
                    <a:pt x="1223" y="341"/>
                    <a:pt x="1242" y="338"/>
                    <a:pt x="1258" y="338"/>
                  </a:cubicBezTo>
                  <a:close/>
                  <a:moveTo>
                    <a:pt x="1197" y="1"/>
                  </a:moveTo>
                  <a:cubicBezTo>
                    <a:pt x="1069" y="1"/>
                    <a:pt x="947" y="44"/>
                    <a:pt x="834" y="119"/>
                  </a:cubicBezTo>
                  <a:cubicBezTo>
                    <a:pt x="334" y="453"/>
                    <a:pt x="34" y="1020"/>
                    <a:pt x="0" y="1653"/>
                  </a:cubicBezTo>
                  <a:cubicBezTo>
                    <a:pt x="0" y="1954"/>
                    <a:pt x="100" y="2220"/>
                    <a:pt x="334" y="2387"/>
                  </a:cubicBezTo>
                  <a:cubicBezTo>
                    <a:pt x="434" y="2454"/>
                    <a:pt x="534" y="2454"/>
                    <a:pt x="601" y="2454"/>
                  </a:cubicBezTo>
                  <a:cubicBezTo>
                    <a:pt x="734" y="2454"/>
                    <a:pt x="867" y="2421"/>
                    <a:pt x="1001" y="2354"/>
                  </a:cubicBezTo>
                  <a:cubicBezTo>
                    <a:pt x="1168" y="2220"/>
                    <a:pt x="1334" y="2054"/>
                    <a:pt x="1468" y="1854"/>
                  </a:cubicBezTo>
                  <a:lnTo>
                    <a:pt x="1902" y="2187"/>
                  </a:lnTo>
                  <a:cubicBezTo>
                    <a:pt x="1902" y="2220"/>
                    <a:pt x="1935" y="2220"/>
                    <a:pt x="2002" y="2220"/>
                  </a:cubicBezTo>
                  <a:cubicBezTo>
                    <a:pt x="2035" y="2220"/>
                    <a:pt x="2102" y="2187"/>
                    <a:pt x="2135" y="2154"/>
                  </a:cubicBezTo>
                  <a:cubicBezTo>
                    <a:pt x="2168" y="2087"/>
                    <a:pt x="2168" y="1987"/>
                    <a:pt x="2102" y="1920"/>
                  </a:cubicBezTo>
                  <a:lnTo>
                    <a:pt x="1635" y="1587"/>
                  </a:lnTo>
                  <a:cubicBezTo>
                    <a:pt x="1768" y="1320"/>
                    <a:pt x="1801" y="1086"/>
                    <a:pt x="1835" y="819"/>
                  </a:cubicBezTo>
                  <a:cubicBezTo>
                    <a:pt x="1835" y="519"/>
                    <a:pt x="1701" y="252"/>
                    <a:pt x="1501" y="86"/>
                  </a:cubicBezTo>
                  <a:cubicBezTo>
                    <a:pt x="1399" y="27"/>
                    <a:pt x="1297" y="1"/>
                    <a:pt x="119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1823;p54">
              <a:extLst>
                <a:ext uri="{FF2B5EF4-FFF2-40B4-BE49-F238E27FC236}">
                  <a16:creationId xmlns:a16="http://schemas.microsoft.com/office/drawing/2014/main" id="{94A091C5-D345-42D6-B8EE-46AAC3EEF440}"/>
                </a:ext>
              </a:extLst>
            </p:cNvPr>
            <p:cNvSpPr/>
            <p:nvPr/>
          </p:nvSpPr>
          <p:spPr>
            <a:xfrm>
              <a:off x="3842925" y="1431675"/>
              <a:ext cx="3350" cy="39850"/>
            </a:xfrm>
            <a:custGeom>
              <a:avLst/>
              <a:gdLst/>
              <a:ahLst/>
              <a:cxnLst/>
              <a:rect l="l" t="t" r="r" b="b"/>
              <a:pathLst>
                <a:path w="134" h="1594" extrusionOk="0">
                  <a:moveTo>
                    <a:pt x="104" y="1"/>
                  </a:moveTo>
                  <a:cubicBezTo>
                    <a:pt x="100" y="1"/>
                    <a:pt x="100" y="9"/>
                    <a:pt x="100" y="26"/>
                  </a:cubicBezTo>
                  <a:lnTo>
                    <a:pt x="33" y="59"/>
                  </a:lnTo>
                  <a:cubicBezTo>
                    <a:pt x="0" y="59"/>
                    <a:pt x="0" y="59"/>
                    <a:pt x="0" y="92"/>
                  </a:cubicBezTo>
                  <a:cubicBezTo>
                    <a:pt x="0" y="92"/>
                    <a:pt x="0" y="126"/>
                    <a:pt x="0" y="126"/>
                  </a:cubicBezTo>
                  <a:lnTo>
                    <a:pt x="0" y="1560"/>
                  </a:lnTo>
                  <a:cubicBezTo>
                    <a:pt x="0" y="1593"/>
                    <a:pt x="0" y="1593"/>
                    <a:pt x="0" y="1593"/>
                  </a:cubicBezTo>
                  <a:lnTo>
                    <a:pt x="33" y="1593"/>
                  </a:lnTo>
                  <a:lnTo>
                    <a:pt x="100" y="1560"/>
                  </a:lnTo>
                  <a:cubicBezTo>
                    <a:pt x="100" y="1527"/>
                    <a:pt x="100" y="1527"/>
                    <a:pt x="134" y="1527"/>
                  </a:cubicBezTo>
                  <a:cubicBezTo>
                    <a:pt x="134" y="1493"/>
                    <a:pt x="134" y="1460"/>
                    <a:pt x="134" y="1460"/>
                  </a:cubicBezTo>
                  <a:lnTo>
                    <a:pt x="134" y="59"/>
                  </a:lnTo>
                  <a:lnTo>
                    <a:pt x="134" y="26"/>
                  </a:lnTo>
                  <a:cubicBezTo>
                    <a:pt x="117" y="9"/>
                    <a:pt x="109" y="1"/>
                    <a:pt x="10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1824;p54">
              <a:extLst>
                <a:ext uri="{FF2B5EF4-FFF2-40B4-BE49-F238E27FC236}">
                  <a16:creationId xmlns:a16="http://schemas.microsoft.com/office/drawing/2014/main" id="{E2E4020D-C838-4ED5-83D5-26782433ADE7}"/>
                </a:ext>
              </a:extLst>
            </p:cNvPr>
            <p:cNvSpPr/>
            <p:nvPr/>
          </p:nvSpPr>
          <p:spPr>
            <a:xfrm>
              <a:off x="3853750" y="1428975"/>
              <a:ext cx="19200" cy="35875"/>
            </a:xfrm>
            <a:custGeom>
              <a:avLst/>
              <a:gdLst/>
              <a:ahLst/>
              <a:cxnLst/>
              <a:rect l="l" t="t" r="r" b="b"/>
              <a:pathLst>
                <a:path w="768" h="1435" extrusionOk="0">
                  <a:moveTo>
                    <a:pt x="534" y="0"/>
                  </a:moveTo>
                  <a:cubicBezTo>
                    <a:pt x="501" y="0"/>
                    <a:pt x="434" y="33"/>
                    <a:pt x="401" y="67"/>
                  </a:cubicBezTo>
                  <a:cubicBezTo>
                    <a:pt x="334" y="100"/>
                    <a:pt x="268" y="134"/>
                    <a:pt x="234" y="200"/>
                  </a:cubicBezTo>
                  <a:cubicBezTo>
                    <a:pt x="201" y="234"/>
                    <a:pt x="168" y="300"/>
                    <a:pt x="134" y="367"/>
                  </a:cubicBezTo>
                  <a:lnTo>
                    <a:pt x="134" y="300"/>
                  </a:lnTo>
                  <a:cubicBezTo>
                    <a:pt x="134" y="267"/>
                    <a:pt x="168" y="267"/>
                    <a:pt x="134" y="267"/>
                  </a:cubicBezTo>
                  <a:lnTo>
                    <a:pt x="101" y="267"/>
                  </a:lnTo>
                  <a:lnTo>
                    <a:pt x="67" y="300"/>
                  </a:lnTo>
                  <a:cubicBezTo>
                    <a:pt x="34" y="300"/>
                    <a:pt x="34" y="300"/>
                    <a:pt x="34" y="334"/>
                  </a:cubicBezTo>
                  <a:cubicBezTo>
                    <a:pt x="34" y="334"/>
                    <a:pt x="34" y="367"/>
                    <a:pt x="34" y="367"/>
                  </a:cubicBezTo>
                  <a:lnTo>
                    <a:pt x="34" y="1401"/>
                  </a:lnTo>
                  <a:cubicBezTo>
                    <a:pt x="1" y="1401"/>
                    <a:pt x="1" y="1401"/>
                    <a:pt x="34" y="1434"/>
                  </a:cubicBezTo>
                  <a:lnTo>
                    <a:pt x="67" y="1434"/>
                  </a:lnTo>
                  <a:lnTo>
                    <a:pt x="101" y="1401"/>
                  </a:lnTo>
                  <a:cubicBezTo>
                    <a:pt x="134" y="1401"/>
                    <a:pt x="134" y="1368"/>
                    <a:pt x="134" y="1368"/>
                  </a:cubicBezTo>
                  <a:cubicBezTo>
                    <a:pt x="134" y="1334"/>
                    <a:pt x="134" y="1334"/>
                    <a:pt x="134" y="1301"/>
                  </a:cubicBezTo>
                  <a:lnTo>
                    <a:pt x="134" y="734"/>
                  </a:lnTo>
                  <a:cubicBezTo>
                    <a:pt x="134" y="634"/>
                    <a:pt x="168" y="534"/>
                    <a:pt x="201" y="434"/>
                  </a:cubicBezTo>
                  <a:cubicBezTo>
                    <a:pt x="234" y="367"/>
                    <a:pt x="301" y="300"/>
                    <a:pt x="368" y="267"/>
                  </a:cubicBezTo>
                  <a:cubicBezTo>
                    <a:pt x="401" y="250"/>
                    <a:pt x="434" y="242"/>
                    <a:pt x="464" y="242"/>
                  </a:cubicBezTo>
                  <a:cubicBezTo>
                    <a:pt x="493" y="242"/>
                    <a:pt x="518" y="250"/>
                    <a:pt x="534" y="267"/>
                  </a:cubicBezTo>
                  <a:cubicBezTo>
                    <a:pt x="601" y="334"/>
                    <a:pt x="601" y="400"/>
                    <a:pt x="601" y="467"/>
                  </a:cubicBezTo>
                  <a:lnTo>
                    <a:pt x="601" y="1068"/>
                  </a:lnTo>
                  <a:cubicBezTo>
                    <a:pt x="601" y="1068"/>
                    <a:pt x="601" y="1068"/>
                    <a:pt x="601" y="1101"/>
                  </a:cubicBezTo>
                  <a:lnTo>
                    <a:pt x="635" y="1101"/>
                  </a:lnTo>
                  <a:lnTo>
                    <a:pt x="701" y="1068"/>
                  </a:lnTo>
                  <a:cubicBezTo>
                    <a:pt x="701" y="1034"/>
                    <a:pt x="735" y="1034"/>
                    <a:pt x="735" y="1034"/>
                  </a:cubicBezTo>
                  <a:cubicBezTo>
                    <a:pt x="735" y="1001"/>
                    <a:pt x="735" y="1001"/>
                    <a:pt x="735" y="967"/>
                  </a:cubicBezTo>
                  <a:lnTo>
                    <a:pt x="768" y="334"/>
                  </a:lnTo>
                  <a:cubicBezTo>
                    <a:pt x="768" y="267"/>
                    <a:pt x="735" y="200"/>
                    <a:pt x="735" y="134"/>
                  </a:cubicBezTo>
                  <a:cubicBezTo>
                    <a:pt x="701" y="100"/>
                    <a:pt x="701" y="67"/>
                    <a:pt x="668" y="33"/>
                  </a:cubicBezTo>
                  <a:cubicBezTo>
                    <a:pt x="635" y="0"/>
                    <a:pt x="568" y="0"/>
                    <a:pt x="5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1825;p54">
              <a:extLst>
                <a:ext uri="{FF2B5EF4-FFF2-40B4-BE49-F238E27FC236}">
                  <a16:creationId xmlns:a16="http://schemas.microsoft.com/office/drawing/2014/main" id="{7E822759-F300-49DF-BB35-1823AD6C27A9}"/>
                </a:ext>
              </a:extLst>
            </p:cNvPr>
            <p:cNvSpPr/>
            <p:nvPr/>
          </p:nvSpPr>
          <p:spPr>
            <a:xfrm>
              <a:off x="3876275" y="1417300"/>
              <a:ext cx="17525" cy="33175"/>
            </a:xfrm>
            <a:custGeom>
              <a:avLst/>
              <a:gdLst/>
              <a:ahLst/>
              <a:cxnLst/>
              <a:rect l="l" t="t" r="r" b="b"/>
              <a:pathLst>
                <a:path w="701" h="1327" extrusionOk="0">
                  <a:moveTo>
                    <a:pt x="501" y="0"/>
                  </a:moveTo>
                  <a:cubicBezTo>
                    <a:pt x="434" y="33"/>
                    <a:pt x="401" y="33"/>
                    <a:pt x="334" y="67"/>
                  </a:cubicBezTo>
                  <a:cubicBezTo>
                    <a:pt x="301" y="100"/>
                    <a:pt x="234" y="134"/>
                    <a:pt x="201" y="167"/>
                  </a:cubicBezTo>
                  <a:cubicBezTo>
                    <a:pt x="167" y="200"/>
                    <a:pt x="134" y="267"/>
                    <a:pt x="100" y="300"/>
                  </a:cubicBezTo>
                  <a:cubicBezTo>
                    <a:pt x="67" y="367"/>
                    <a:pt x="67" y="400"/>
                    <a:pt x="34" y="434"/>
                  </a:cubicBezTo>
                  <a:cubicBezTo>
                    <a:pt x="34" y="500"/>
                    <a:pt x="34" y="534"/>
                    <a:pt x="34" y="601"/>
                  </a:cubicBezTo>
                  <a:cubicBezTo>
                    <a:pt x="34" y="634"/>
                    <a:pt x="67" y="701"/>
                    <a:pt x="100" y="767"/>
                  </a:cubicBezTo>
                  <a:lnTo>
                    <a:pt x="301" y="767"/>
                  </a:lnTo>
                  <a:lnTo>
                    <a:pt x="401" y="734"/>
                  </a:lnTo>
                  <a:cubicBezTo>
                    <a:pt x="417" y="717"/>
                    <a:pt x="434" y="709"/>
                    <a:pt x="451" y="709"/>
                  </a:cubicBezTo>
                  <a:cubicBezTo>
                    <a:pt x="467" y="709"/>
                    <a:pt x="484" y="717"/>
                    <a:pt x="501" y="734"/>
                  </a:cubicBezTo>
                  <a:cubicBezTo>
                    <a:pt x="501" y="717"/>
                    <a:pt x="509" y="709"/>
                    <a:pt x="522" y="709"/>
                  </a:cubicBezTo>
                  <a:cubicBezTo>
                    <a:pt x="534" y="709"/>
                    <a:pt x="551" y="717"/>
                    <a:pt x="567" y="734"/>
                  </a:cubicBezTo>
                  <a:cubicBezTo>
                    <a:pt x="567" y="734"/>
                    <a:pt x="567" y="767"/>
                    <a:pt x="567" y="801"/>
                  </a:cubicBezTo>
                  <a:cubicBezTo>
                    <a:pt x="534" y="834"/>
                    <a:pt x="534" y="867"/>
                    <a:pt x="501" y="867"/>
                  </a:cubicBezTo>
                  <a:cubicBezTo>
                    <a:pt x="501" y="901"/>
                    <a:pt x="467" y="934"/>
                    <a:pt x="467" y="967"/>
                  </a:cubicBezTo>
                  <a:cubicBezTo>
                    <a:pt x="434" y="967"/>
                    <a:pt x="434" y="1001"/>
                    <a:pt x="401" y="1034"/>
                  </a:cubicBezTo>
                  <a:cubicBezTo>
                    <a:pt x="367" y="1034"/>
                    <a:pt x="367" y="1068"/>
                    <a:pt x="334" y="1068"/>
                  </a:cubicBezTo>
                  <a:cubicBezTo>
                    <a:pt x="301" y="1101"/>
                    <a:pt x="267" y="1101"/>
                    <a:pt x="201" y="1134"/>
                  </a:cubicBezTo>
                  <a:cubicBezTo>
                    <a:pt x="167" y="1134"/>
                    <a:pt x="167" y="1101"/>
                    <a:pt x="134" y="1101"/>
                  </a:cubicBezTo>
                  <a:lnTo>
                    <a:pt x="100" y="1101"/>
                  </a:lnTo>
                  <a:lnTo>
                    <a:pt x="34" y="1134"/>
                  </a:lnTo>
                  <a:cubicBezTo>
                    <a:pt x="0" y="1134"/>
                    <a:pt x="0" y="1134"/>
                    <a:pt x="0" y="1168"/>
                  </a:cubicBezTo>
                  <a:cubicBezTo>
                    <a:pt x="0" y="1168"/>
                    <a:pt x="0" y="1201"/>
                    <a:pt x="0" y="1201"/>
                  </a:cubicBezTo>
                  <a:cubicBezTo>
                    <a:pt x="0" y="1234"/>
                    <a:pt x="0" y="1268"/>
                    <a:pt x="34" y="1268"/>
                  </a:cubicBezTo>
                  <a:cubicBezTo>
                    <a:pt x="34" y="1301"/>
                    <a:pt x="67" y="1301"/>
                    <a:pt x="100" y="1301"/>
                  </a:cubicBezTo>
                  <a:cubicBezTo>
                    <a:pt x="117" y="1318"/>
                    <a:pt x="134" y="1326"/>
                    <a:pt x="151" y="1326"/>
                  </a:cubicBezTo>
                  <a:cubicBezTo>
                    <a:pt x="167" y="1326"/>
                    <a:pt x="184" y="1318"/>
                    <a:pt x="201" y="1301"/>
                  </a:cubicBezTo>
                  <a:cubicBezTo>
                    <a:pt x="267" y="1301"/>
                    <a:pt x="301" y="1268"/>
                    <a:pt x="334" y="1268"/>
                  </a:cubicBezTo>
                  <a:cubicBezTo>
                    <a:pt x="401" y="1234"/>
                    <a:pt x="434" y="1201"/>
                    <a:pt x="501" y="1134"/>
                  </a:cubicBezTo>
                  <a:cubicBezTo>
                    <a:pt x="534" y="1101"/>
                    <a:pt x="567" y="1068"/>
                    <a:pt x="601" y="1001"/>
                  </a:cubicBezTo>
                  <a:cubicBezTo>
                    <a:pt x="634" y="967"/>
                    <a:pt x="634" y="901"/>
                    <a:pt x="668" y="867"/>
                  </a:cubicBezTo>
                  <a:cubicBezTo>
                    <a:pt x="668" y="834"/>
                    <a:pt x="701" y="767"/>
                    <a:pt x="701" y="734"/>
                  </a:cubicBezTo>
                  <a:cubicBezTo>
                    <a:pt x="701" y="701"/>
                    <a:pt x="701" y="667"/>
                    <a:pt x="701" y="634"/>
                  </a:cubicBezTo>
                  <a:cubicBezTo>
                    <a:pt x="668" y="601"/>
                    <a:pt x="668" y="567"/>
                    <a:pt x="634" y="567"/>
                  </a:cubicBezTo>
                  <a:cubicBezTo>
                    <a:pt x="634" y="534"/>
                    <a:pt x="601" y="534"/>
                    <a:pt x="567" y="534"/>
                  </a:cubicBezTo>
                  <a:cubicBezTo>
                    <a:pt x="551" y="517"/>
                    <a:pt x="526" y="509"/>
                    <a:pt x="501" y="509"/>
                  </a:cubicBezTo>
                  <a:cubicBezTo>
                    <a:pt x="476" y="509"/>
                    <a:pt x="451" y="517"/>
                    <a:pt x="434" y="534"/>
                  </a:cubicBezTo>
                  <a:lnTo>
                    <a:pt x="301" y="567"/>
                  </a:lnTo>
                  <a:lnTo>
                    <a:pt x="201" y="567"/>
                  </a:lnTo>
                  <a:cubicBezTo>
                    <a:pt x="201" y="534"/>
                    <a:pt x="201" y="500"/>
                    <a:pt x="201" y="500"/>
                  </a:cubicBezTo>
                  <a:cubicBezTo>
                    <a:pt x="201" y="434"/>
                    <a:pt x="201" y="400"/>
                    <a:pt x="234" y="367"/>
                  </a:cubicBezTo>
                  <a:cubicBezTo>
                    <a:pt x="267" y="334"/>
                    <a:pt x="301" y="300"/>
                    <a:pt x="367" y="267"/>
                  </a:cubicBezTo>
                  <a:cubicBezTo>
                    <a:pt x="401" y="234"/>
                    <a:pt x="434" y="234"/>
                    <a:pt x="467" y="234"/>
                  </a:cubicBezTo>
                  <a:cubicBezTo>
                    <a:pt x="479" y="222"/>
                    <a:pt x="490" y="219"/>
                    <a:pt x="500" y="219"/>
                  </a:cubicBezTo>
                  <a:cubicBezTo>
                    <a:pt x="519" y="219"/>
                    <a:pt x="534" y="234"/>
                    <a:pt x="534" y="234"/>
                  </a:cubicBezTo>
                  <a:lnTo>
                    <a:pt x="601" y="234"/>
                  </a:lnTo>
                  <a:lnTo>
                    <a:pt x="634" y="200"/>
                  </a:lnTo>
                  <a:cubicBezTo>
                    <a:pt x="668" y="200"/>
                    <a:pt x="668" y="200"/>
                    <a:pt x="668" y="167"/>
                  </a:cubicBezTo>
                  <a:cubicBezTo>
                    <a:pt x="668" y="167"/>
                    <a:pt x="668" y="134"/>
                    <a:pt x="668" y="134"/>
                  </a:cubicBezTo>
                  <a:cubicBezTo>
                    <a:pt x="668" y="100"/>
                    <a:pt x="668" y="67"/>
                    <a:pt x="634" y="67"/>
                  </a:cubicBezTo>
                  <a:cubicBezTo>
                    <a:pt x="634" y="33"/>
                    <a:pt x="601" y="33"/>
                    <a:pt x="60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1826;p54">
              <a:extLst>
                <a:ext uri="{FF2B5EF4-FFF2-40B4-BE49-F238E27FC236}">
                  <a16:creationId xmlns:a16="http://schemas.microsoft.com/office/drawing/2014/main" id="{48FE542F-B7DC-4ACD-AAE5-159F220FDC40}"/>
                </a:ext>
              </a:extLst>
            </p:cNvPr>
            <p:cNvSpPr/>
            <p:nvPr/>
          </p:nvSpPr>
          <p:spPr>
            <a:xfrm>
              <a:off x="3899625" y="1403125"/>
              <a:ext cx="18375" cy="45875"/>
            </a:xfrm>
            <a:custGeom>
              <a:avLst/>
              <a:gdLst/>
              <a:ahLst/>
              <a:cxnLst/>
              <a:rect l="l" t="t" r="r" b="b"/>
              <a:pathLst>
                <a:path w="735" h="1835" extrusionOk="0">
                  <a:moveTo>
                    <a:pt x="451" y="242"/>
                  </a:moveTo>
                  <a:cubicBezTo>
                    <a:pt x="476" y="242"/>
                    <a:pt x="501" y="250"/>
                    <a:pt x="534" y="267"/>
                  </a:cubicBezTo>
                  <a:cubicBezTo>
                    <a:pt x="567" y="300"/>
                    <a:pt x="601" y="400"/>
                    <a:pt x="601" y="467"/>
                  </a:cubicBezTo>
                  <a:cubicBezTo>
                    <a:pt x="601" y="500"/>
                    <a:pt x="601" y="534"/>
                    <a:pt x="601" y="600"/>
                  </a:cubicBezTo>
                  <a:cubicBezTo>
                    <a:pt x="601" y="701"/>
                    <a:pt x="567" y="801"/>
                    <a:pt x="534" y="867"/>
                  </a:cubicBezTo>
                  <a:cubicBezTo>
                    <a:pt x="501" y="967"/>
                    <a:pt x="434" y="1034"/>
                    <a:pt x="367" y="1067"/>
                  </a:cubicBezTo>
                  <a:cubicBezTo>
                    <a:pt x="334" y="1084"/>
                    <a:pt x="301" y="1092"/>
                    <a:pt x="267" y="1092"/>
                  </a:cubicBezTo>
                  <a:cubicBezTo>
                    <a:pt x="234" y="1092"/>
                    <a:pt x="201" y="1084"/>
                    <a:pt x="167" y="1067"/>
                  </a:cubicBezTo>
                  <a:cubicBezTo>
                    <a:pt x="134" y="1034"/>
                    <a:pt x="100" y="934"/>
                    <a:pt x="100" y="867"/>
                  </a:cubicBezTo>
                  <a:cubicBezTo>
                    <a:pt x="100" y="834"/>
                    <a:pt x="100" y="801"/>
                    <a:pt x="100" y="801"/>
                  </a:cubicBezTo>
                  <a:cubicBezTo>
                    <a:pt x="100" y="767"/>
                    <a:pt x="100" y="734"/>
                    <a:pt x="100" y="701"/>
                  </a:cubicBezTo>
                  <a:cubicBezTo>
                    <a:pt x="100" y="600"/>
                    <a:pt x="134" y="534"/>
                    <a:pt x="201" y="434"/>
                  </a:cubicBezTo>
                  <a:cubicBezTo>
                    <a:pt x="234" y="367"/>
                    <a:pt x="267" y="300"/>
                    <a:pt x="367" y="267"/>
                  </a:cubicBezTo>
                  <a:cubicBezTo>
                    <a:pt x="401" y="250"/>
                    <a:pt x="426" y="242"/>
                    <a:pt x="451" y="242"/>
                  </a:cubicBezTo>
                  <a:close/>
                  <a:moveTo>
                    <a:pt x="501" y="0"/>
                  </a:moveTo>
                  <a:cubicBezTo>
                    <a:pt x="467" y="0"/>
                    <a:pt x="401" y="33"/>
                    <a:pt x="367" y="67"/>
                  </a:cubicBezTo>
                  <a:cubicBezTo>
                    <a:pt x="301" y="100"/>
                    <a:pt x="234" y="133"/>
                    <a:pt x="201" y="200"/>
                  </a:cubicBezTo>
                  <a:cubicBezTo>
                    <a:pt x="167" y="234"/>
                    <a:pt x="134" y="300"/>
                    <a:pt x="100" y="334"/>
                  </a:cubicBezTo>
                  <a:lnTo>
                    <a:pt x="100" y="267"/>
                  </a:lnTo>
                  <a:cubicBezTo>
                    <a:pt x="134" y="267"/>
                    <a:pt x="134" y="267"/>
                    <a:pt x="100" y="234"/>
                  </a:cubicBezTo>
                  <a:lnTo>
                    <a:pt x="34" y="267"/>
                  </a:lnTo>
                  <a:cubicBezTo>
                    <a:pt x="0" y="300"/>
                    <a:pt x="0" y="300"/>
                    <a:pt x="0" y="300"/>
                  </a:cubicBezTo>
                  <a:cubicBezTo>
                    <a:pt x="0" y="334"/>
                    <a:pt x="0" y="334"/>
                    <a:pt x="0" y="367"/>
                  </a:cubicBezTo>
                  <a:lnTo>
                    <a:pt x="0" y="1801"/>
                  </a:lnTo>
                  <a:cubicBezTo>
                    <a:pt x="0" y="1801"/>
                    <a:pt x="0" y="1835"/>
                    <a:pt x="0" y="1835"/>
                  </a:cubicBezTo>
                  <a:lnTo>
                    <a:pt x="34" y="1835"/>
                  </a:lnTo>
                  <a:lnTo>
                    <a:pt x="100" y="1801"/>
                  </a:lnTo>
                  <a:cubicBezTo>
                    <a:pt x="100" y="1801"/>
                    <a:pt x="100" y="1768"/>
                    <a:pt x="100" y="1768"/>
                  </a:cubicBezTo>
                  <a:cubicBezTo>
                    <a:pt x="134" y="1768"/>
                    <a:pt x="134" y="1735"/>
                    <a:pt x="100" y="1735"/>
                  </a:cubicBezTo>
                  <a:lnTo>
                    <a:pt x="100" y="1234"/>
                  </a:lnTo>
                  <a:cubicBezTo>
                    <a:pt x="134" y="1268"/>
                    <a:pt x="167" y="1268"/>
                    <a:pt x="201" y="1301"/>
                  </a:cubicBezTo>
                  <a:cubicBezTo>
                    <a:pt x="267" y="1301"/>
                    <a:pt x="334" y="1268"/>
                    <a:pt x="367" y="1234"/>
                  </a:cubicBezTo>
                  <a:cubicBezTo>
                    <a:pt x="434" y="1201"/>
                    <a:pt x="467" y="1168"/>
                    <a:pt x="501" y="1101"/>
                  </a:cubicBezTo>
                  <a:cubicBezTo>
                    <a:pt x="567" y="1067"/>
                    <a:pt x="601" y="1001"/>
                    <a:pt x="634" y="934"/>
                  </a:cubicBezTo>
                  <a:cubicBezTo>
                    <a:pt x="668" y="867"/>
                    <a:pt x="701" y="801"/>
                    <a:pt x="701" y="734"/>
                  </a:cubicBezTo>
                  <a:cubicBezTo>
                    <a:pt x="734" y="667"/>
                    <a:pt x="734" y="567"/>
                    <a:pt x="734" y="500"/>
                  </a:cubicBezTo>
                  <a:cubicBezTo>
                    <a:pt x="734" y="434"/>
                    <a:pt x="734" y="400"/>
                    <a:pt x="734" y="367"/>
                  </a:cubicBezTo>
                  <a:cubicBezTo>
                    <a:pt x="734" y="300"/>
                    <a:pt x="734" y="234"/>
                    <a:pt x="701" y="167"/>
                  </a:cubicBezTo>
                  <a:cubicBezTo>
                    <a:pt x="701" y="100"/>
                    <a:pt x="668" y="67"/>
                    <a:pt x="634" y="33"/>
                  </a:cubicBezTo>
                  <a:cubicBezTo>
                    <a:pt x="601" y="0"/>
                    <a:pt x="567" y="0"/>
                    <a:pt x="50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1827;p54">
              <a:extLst>
                <a:ext uri="{FF2B5EF4-FFF2-40B4-BE49-F238E27FC236}">
                  <a16:creationId xmlns:a16="http://schemas.microsoft.com/office/drawing/2014/main" id="{077BC980-E2B0-4813-8713-7DE0D1209465}"/>
                </a:ext>
              </a:extLst>
            </p:cNvPr>
            <p:cNvSpPr/>
            <p:nvPr/>
          </p:nvSpPr>
          <p:spPr>
            <a:xfrm>
              <a:off x="3922150" y="1389775"/>
              <a:ext cx="19200" cy="32550"/>
            </a:xfrm>
            <a:custGeom>
              <a:avLst/>
              <a:gdLst/>
              <a:ahLst/>
              <a:cxnLst/>
              <a:rect l="l" t="t" r="r" b="b"/>
              <a:pathLst>
                <a:path w="768" h="1302" extrusionOk="0">
                  <a:moveTo>
                    <a:pt x="467" y="209"/>
                  </a:moveTo>
                  <a:cubicBezTo>
                    <a:pt x="500" y="209"/>
                    <a:pt x="534" y="217"/>
                    <a:pt x="567" y="234"/>
                  </a:cubicBezTo>
                  <a:cubicBezTo>
                    <a:pt x="600" y="267"/>
                    <a:pt x="634" y="334"/>
                    <a:pt x="600" y="401"/>
                  </a:cubicBezTo>
                  <a:lnTo>
                    <a:pt x="167" y="667"/>
                  </a:lnTo>
                  <a:cubicBezTo>
                    <a:pt x="167" y="634"/>
                    <a:pt x="167" y="567"/>
                    <a:pt x="167" y="534"/>
                  </a:cubicBezTo>
                  <a:cubicBezTo>
                    <a:pt x="167" y="501"/>
                    <a:pt x="200" y="467"/>
                    <a:pt x="234" y="401"/>
                  </a:cubicBezTo>
                  <a:cubicBezTo>
                    <a:pt x="234" y="367"/>
                    <a:pt x="267" y="334"/>
                    <a:pt x="300" y="301"/>
                  </a:cubicBezTo>
                  <a:cubicBezTo>
                    <a:pt x="334" y="267"/>
                    <a:pt x="334" y="267"/>
                    <a:pt x="367" y="234"/>
                  </a:cubicBezTo>
                  <a:cubicBezTo>
                    <a:pt x="400" y="217"/>
                    <a:pt x="434" y="209"/>
                    <a:pt x="467" y="209"/>
                  </a:cubicBezTo>
                  <a:close/>
                  <a:moveTo>
                    <a:pt x="534" y="0"/>
                  </a:moveTo>
                  <a:cubicBezTo>
                    <a:pt x="500" y="0"/>
                    <a:pt x="434" y="34"/>
                    <a:pt x="367" y="67"/>
                  </a:cubicBezTo>
                  <a:cubicBezTo>
                    <a:pt x="334" y="100"/>
                    <a:pt x="267" y="134"/>
                    <a:pt x="234" y="167"/>
                  </a:cubicBezTo>
                  <a:cubicBezTo>
                    <a:pt x="200" y="234"/>
                    <a:pt x="133" y="301"/>
                    <a:pt x="100" y="367"/>
                  </a:cubicBezTo>
                  <a:cubicBezTo>
                    <a:pt x="100" y="401"/>
                    <a:pt x="67" y="467"/>
                    <a:pt x="33" y="534"/>
                  </a:cubicBezTo>
                  <a:cubicBezTo>
                    <a:pt x="33" y="601"/>
                    <a:pt x="0" y="701"/>
                    <a:pt x="0" y="768"/>
                  </a:cubicBezTo>
                  <a:cubicBezTo>
                    <a:pt x="0" y="834"/>
                    <a:pt x="0" y="901"/>
                    <a:pt x="0" y="968"/>
                  </a:cubicBezTo>
                  <a:cubicBezTo>
                    <a:pt x="0" y="1034"/>
                    <a:pt x="33" y="1101"/>
                    <a:pt x="33" y="1168"/>
                  </a:cubicBezTo>
                  <a:cubicBezTo>
                    <a:pt x="67" y="1201"/>
                    <a:pt x="100" y="1235"/>
                    <a:pt x="133" y="1268"/>
                  </a:cubicBezTo>
                  <a:cubicBezTo>
                    <a:pt x="167" y="1301"/>
                    <a:pt x="200" y="1301"/>
                    <a:pt x="234" y="1301"/>
                  </a:cubicBezTo>
                  <a:cubicBezTo>
                    <a:pt x="300" y="1301"/>
                    <a:pt x="334" y="1301"/>
                    <a:pt x="367" y="1268"/>
                  </a:cubicBezTo>
                  <a:cubicBezTo>
                    <a:pt x="434" y="1235"/>
                    <a:pt x="500" y="1201"/>
                    <a:pt x="534" y="1134"/>
                  </a:cubicBezTo>
                  <a:cubicBezTo>
                    <a:pt x="567" y="1101"/>
                    <a:pt x="600" y="1068"/>
                    <a:pt x="634" y="1001"/>
                  </a:cubicBezTo>
                  <a:cubicBezTo>
                    <a:pt x="667" y="968"/>
                    <a:pt x="701" y="934"/>
                    <a:pt x="701" y="901"/>
                  </a:cubicBezTo>
                  <a:cubicBezTo>
                    <a:pt x="734" y="868"/>
                    <a:pt x="734" y="834"/>
                    <a:pt x="734" y="801"/>
                  </a:cubicBezTo>
                  <a:lnTo>
                    <a:pt x="734" y="768"/>
                  </a:lnTo>
                  <a:cubicBezTo>
                    <a:pt x="734" y="751"/>
                    <a:pt x="734" y="743"/>
                    <a:pt x="730" y="743"/>
                  </a:cubicBezTo>
                  <a:cubicBezTo>
                    <a:pt x="726" y="743"/>
                    <a:pt x="717" y="751"/>
                    <a:pt x="701" y="768"/>
                  </a:cubicBezTo>
                  <a:lnTo>
                    <a:pt x="634" y="768"/>
                  </a:lnTo>
                  <a:lnTo>
                    <a:pt x="600" y="834"/>
                  </a:lnTo>
                  <a:cubicBezTo>
                    <a:pt x="600" y="868"/>
                    <a:pt x="567" y="901"/>
                    <a:pt x="534" y="934"/>
                  </a:cubicBezTo>
                  <a:cubicBezTo>
                    <a:pt x="500" y="1001"/>
                    <a:pt x="434" y="1034"/>
                    <a:pt x="400" y="1068"/>
                  </a:cubicBezTo>
                  <a:cubicBezTo>
                    <a:pt x="367" y="1084"/>
                    <a:pt x="342" y="1093"/>
                    <a:pt x="317" y="1093"/>
                  </a:cubicBezTo>
                  <a:cubicBezTo>
                    <a:pt x="292" y="1093"/>
                    <a:pt x="267" y="1084"/>
                    <a:pt x="234" y="1068"/>
                  </a:cubicBezTo>
                  <a:cubicBezTo>
                    <a:pt x="200" y="1034"/>
                    <a:pt x="167" y="968"/>
                    <a:pt x="167" y="868"/>
                  </a:cubicBezTo>
                  <a:lnTo>
                    <a:pt x="734" y="534"/>
                  </a:lnTo>
                  <a:cubicBezTo>
                    <a:pt x="734" y="534"/>
                    <a:pt x="767" y="501"/>
                    <a:pt x="767" y="501"/>
                  </a:cubicBezTo>
                  <a:cubicBezTo>
                    <a:pt x="767" y="501"/>
                    <a:pt x="767" y="467"/>
                    <a:pt x="767" y="467"/>
                  </a:cubicBezTo>
                  <a:lnTo>
                    <a:pt x="767" y="401"/>
                  </a:lnTo>
                  <a:cubicBezTo>
                    <a:pt x="767" y="334"/>
                    <a:pt x="767" y="234"/>
                    <a:pt x="734" y="167"/>
                  </a:cubicBezTo>
                  <a:cubicBezTo>
                    <a:pt x="734" y="134"/>
                    <a:pt x="701" y="67"/>
                    <a:pt x="667" y="34"/>
                  </a:cubicBezTo>
                  <a:cubicBezTo>
                    <a:pt x="634" y="34"/>
                    <a:pt x="600" y="0"/>
                    <a:pt x="5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1828;p54">
              <a:extLst>
                <a:ext uri="{FF2B5EF4-FFF2-40B4-BE49-F238E27FC236}">
                  <a16:creationId xmlns:a16="http://schemas.microsoft.com/office/drawing/2014/main" id="{DCCD2FC0-C063-4EFA-8225-5F712618260E}"/>
                </a:ext>
              </a:extLst>
            </p:cNvPr>
            <p:cNvSpPr/>
            <p:nvPr/>
          </p:nvSpPr>
          <p:spPr>
            <a:xfrm>
              <a:off x="3944650" y="1376050"/>
              <a:ext cx="19200" cy="32100"/>
            </a:xfrm>
            <a:custGeom>
              <a:avLst/>
              <a:gdLst/>
              <a:ahLst/>
              <a:cxnLst/>
              <a:rect l="l" t="t" r="r" b="b"/>
              <a:pathLst>
                <a:path w="768" h="1284" extrusionOk="0">
                  <a:moveTo>
                    <a:pt x="591" y="1"/>
                  </a:moveTo>
                  <a:cubicBezTo>
                    <a:pt x="575" y="1"/>
                    <a:pt x="557" y="4"/>
                    <a:pt x="534" y="16"/>
                  </a:cubicBezTo>
                  <a:cubicBezTo>
                    <a:pt x="501" y="16"/>
                    <a:pt x="434" y="16"/>
                    <a:pt x="401" y="49"/>
                  </a:cubicBezTo>
                  <a:cubicBezTo>
                    <a:pt x="334" y="82"/>
                    <a:pt x="268" y="149"/>
                    <a:pt x="234" y="182"/>
                  </a:cubicBezTo>
                  <a:cubicBezTo>
                    <a:pt x="201" y="249"/>
                    <a:pt x="134" y="316"/>
                    <a:pt x="134" y="349"/>
                  </a:cubicBezTo>
                  <a:cubicBezTo>
                    <a:pt x="101" y="416"/>
                    <a:pt x="67" y="483"/>
                    <a:pt x="34" y="549"/>
                  </a:cubicBezTo>
                  <a:cubicBezTo>
                    <a:pt x="34" y="649"/>
                    <a:pt x="1" y="716"/>
                    <a:pt x="1" y="783"/>
                  </a:cubicBezTo>
                  <a:cubicBezTo>
                    <a:pt x="1" y="816"/>
                    <a:pt x="1" y="850"/>
                    <a:pt x="1" y="883"/>
                  </a:cubicBezTo>
                  <a:lnTo>
                    <a:pt x="1" y="950"/>
                  </a:lnTo>
                  <a:cubicBezTo>
                    <a:pt x="1" y="1016"/>
                    <a:pt x="34" y="1083"/>
                    <a:pt x="34" y="1150"/>
                  </a:cubicBezTo>
                  <a:cubicBezTo>
                    <a:pt x="67" y="1183"/>
                    <a:pt x="67" y="1216"/>
                    <a:pt x="101" y="1250"/>
                  </a:cubicBezTo>
                  <a:cubicBezTo>
                    <a:pt x="134" y="1283"/>
                    <a:pt x="201" y="1283"/>
                    <a:pt x="234" y="1283"/>
                  </a:cubicBezTo>
                  <a:cubicBezTo>
                    <a:pt x="301" y="1283"/>
                    <a:pt x="334" y="1283"/>
                    <a:pt x="401" y="1250"/>
                  </a:cubicBezTo>
                  <a:cubicBezTo>
                    <a:pt x="468" y="1216"/>
                    <a:pt x="501" y="1150"/>
                    <a:pt x="568" y="1116"/>
                  </a:cubicBezTo>
                  <a:cubicBezTo>
                    <a:pt x="601" y="1050"/>
                    <a:pt x="634" y="1016"/>
                    <a:pt x="668" y="950"/>
                  </a:cubicBezTo>
                  <a:cubicBezTo>
                    <a:pt x="701" y="916"/>
                    <a:pt x="735" y="850"/>
                    <a:pt x="735" y="783"/>
                  </a:cubicBezTo>
                  <a:cubicBezTo>
                    <a:pt x="768" y="749"/>
                    <a:pt x="768" y="716"/>
                    <a:pt x="768" y="683"/>
                  </a:cubicBezTo>
                  <a:cubicBezTo>
                    <a:pt x="768" y="649"/>
                    <a:pt x="768" y="649"/>
                    <a:pt x="768" y="649"/>
                  </a:cubicBezTo>
                  <a:lnTo>
                    <a:pt x="701" y="649"/>
                  </a:lnTo>
                  <a:cubicBezTo>
                    <a:pt x="668" y="683"/>
                    <a:pt x="668" y="683"/>
                    <a:pt x="668" y="683"/>
                  </a:cubicBezTo>
                  <a:cubicBezTo>
                    <a:pt x="634" y="716"/>
                    <a:pt x="634" y="716"/>
                    <a:pt x="634" y="749"/>
                  </a:cubicBezTo>
                  <a:cubicBezTo>
                    <a:pt x="601" y="883"/>
                    <a:pt x="501" y="983"/>
                    <a:pt x="401" y="1050"/>
                  </a:cubicBezTo>
                  <a:cubicBezTo>
                    <a:pt x="368" y="1083"/>
                    <a:pt x="368" y="1083"/>
                    <a:pt x="334" y="1083"/>
                  </a:cubicBezTo>
                  <a:lnTo>
                    <a:pt x="268" y="1083"/>
                  </a:lnTo>
                  <a:cubicBezTo>
                    <a:pt x="234" y="1050"/>
                    <a:pt x="201" y="1050"/>
                    <a:pt x="201" y="1016"/>
                  </a:cubicBezTo>
                  <a:cubicBezTo>
                    <a:pt x="167" y="983"/>
                    <a:pt x="167" y="916"/>
                    <a:pt x="167" y="883"/>
                  </a:cubicBezTo>
                  <a:cubicBezTo>
                    <a:pt x="167" y="816"/>
                    <a:pt x="167" y="749"/>
                    <a:pt x="167" y="716"/>
                  </a:cubicBezTo>
                  <a:cubicBezTo>
                    <a:pt x="167" y="649"/>
                    <a:pt x="167" y="583"/>
                    <a:pt x="201" y="549"/>
                  </a:cubicBezTo>
                  <a:cubicBezTo>
                    <a:pt x="201" y="483"/>
                    <a:pt x="234" y="449"/>
                    <a:pt x="234" y="416"/>
                  </a:cubicBezTo>
                  <a:cubicBezTo>
                    <a:pt x="268" y="383"/>
                    <a:pt x="301" y="349"/>
                    <a:pt x="334" y="316"/>
                  </a:cubicBezTo>
                  <a:cubicBezTo>
                    <a:pt x="334" y="282"/>
                    <a:pt x="368" y="249"/>
                    <a:pt x="401" y="249"/>
                  </a:cubicBezTo>
                  <a:cubicBezTo>
                    <a:pt x="434" y="216"/>
                    <a:pt x="501" y="216"/>
                    <a:pt x="534" y="216"/>
                  </a:cubicBezTo>
                  <a:cubicBezTo>
                    <a:pt x="601" y="216"/>
                    <a:pt x="634" y="249"/>
                    <a:pt x="634" y="282"/>
                  </a:cubicBezTo>
                  <a:cubicBezTo>
                    <a:pt x="634" y="282"/>
                    <a:pt x="634" y="316"/>
                    <a:pt x="634" y="316"/>
                  </a:cubicBezTo>
                  <a:lnTo>
                    <a:pt x="668" y="316"/>
                  </a:lnTo>
                  <a:lnTo>
                    <a:pt x="735" y="282"/>
                  </a:lnTo>
                  <a:cubicBezTo>
                    <a:pt x="735" y="282"/>
                    <a:pt x="768" y="282"/>
                    <a:pt x="768" y="249"/>
                  </a:cubicBezTo>
                  <a:cubicBezTo>
                    <a:pt x="768" y="249"/>
                    <a:pt x="768" y="216"/>
                    <a:pt x="768" y="216"/>
                  </a:cubicBezTo>
                  <a:cubicBezTo>
                    <a:pt x="768" y="182"/>
                    <a:pt x="768" y="149"/>
                    <a:pt x="735" y="116"/>
                  </a:cubicBezTo>
                  <a:cubicBezTo>
                    <a:pt x="735" y="82"/>
                    <a:pt x="701" y="49"/>
                    <a:pt x="668" y="16"/>
                  </a:cubicBezTo>
                  <a:cubicBezTo>
                    <a:pt x="646" y="16"/>
                    <a:pt x="623" y="1"/>
                    <a:pt x="59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1829;p54">
              <a:extLst>
                <a:ext uri="{FF2B5EF4-FFF2-40B4-BE49-F238E27FC236}">
                  <a16:creationId xmlns:a16="http://schemas.microsoft.com/office/drawing/2014/main" id="{0D142657-DD7C-49EB-A7EE-6BB45CB4DC72}"/>
                </a:ext>
              </a:extLst>
            </p:cNvPr>
            <p:cNvSpPr/>
            <p:nvPr/>
          </p:nvSpPr>
          <p:spPr>
            <a:xfrm>
              <a:off x="3967175" y="1357450"/>
              <a:ext cx="14200" cy="36925"/>
            </a:xfrm>
            <a:custGeom>
              <a:avLst/>
              <a:gdLst/>
              <a:ahLst/>
              <a:cxnLst/>
              <a:rect l="l" t="t" r="r" b="b"/>
              <a:pathLst>
                <a:path w="568" h="1477" extrusionOk="0">
                  <a:moveTo>
                    <a:pt x="251" y="1"/>
                  </a:moveTo>
                  <a:cubicBezTo>
                    <a:pt x="242" y="1"/>
                    <a:pt x="234" y="9"/>
                    <a:pt x="234" y="26"/>
                  </a:cubicBezTo>
                  <a:lnTo>
                    <a:pt x="167" y="59"/>
                  </a:lnTo>
                  <a:cubicBezTo>
                    <a:pt x="167" y="59"/>
                    <a:pt x="134" y="59"/>
                    <a:pt x="134" y="92"/>
                  </a:cubicBezTo>
                  <a:cubicBezTo>
                    <a:pt x="134" y="92"/>
                    <a:pt x="134" y="126"/>
                    <a:pt x="134" y="126"/>
                  </a:cubicBezTo>
                  <a:lnTo>
                    <a:pt x="134" y="493"/>
                  </a:lnTo>
                  <a:lnTo>
                    <a:pt x="34" y="559"/>
                  </a:lnTo>
                  <a:cubicBezTo>
                    <a:pt x="0" y="559"/>
                    <a:pt x="0" y="593"/>
                    <a:pt x="0" y="593"/>
                  </a:cubicBezTo>
                  <a:cubicBezTo>
                    <a:pt x="0" y="626"/>
                    <a:pt x="0" y="626"/>
                    <a:pt x="0" y="660"/>
                  </a:cubicBezTo>
                  <a:lnTo>
                    <a:pt x="0" y="726"/>
                  </a:lnTo>
                  <a:lnTo>
                    <a:pt x="0" y="760"/>
                  </a:lnTo>
                  <a:lnTo>
                    <a:pt x="34" y="760"/>
                  </a:lnTo>
                  <a:lnTo>
                    <a:pt x="134" y="693"/>
                  </a:lnTo>
                  <a:lnTo>
                    <a:pt x="134" y="1193"/>
                  </a:lnTo>
                  <a:cubicBezTo>
                    <a:pt x="134" y="1293"/>
                    <a:pt x="167" y="1360"/>
                    <a:pt x="200" y="1427"/>
                  </a:cubicBezTo>
                  <a:cubicBezTo>
                    <a:pt x="234" y="1460"/>
                    <a:pt x="267" y="1477"/>
                    <a:pt x="301" y="1477"/>
                  </a:cubicBezTo>
                  <a:cubicBezTo>
                    <a:pt x="334" y="1477"/>
                    <a:pt x="367" y="1460"/>
                    <a:pt x="401" y="1427"/>
                  </a:cubicBezTo>
                  <a:lnTo>
                    <a:pt x="534" y="1393"/>
                  </a:lnTo>
                  <a:cubicBezTo>
                    <a:pt x="534" y="1360"/>
                    <a:pt x="534" y="1360"/>
                    <a:pt x="567" y="1327"/>
                  </a:cubicBezTo>
                  <a:cubicBezTo>
                    <a:pt x="567" y="1327"/>
                    <a:pt x="567" y="1293"/>
                    <a:pt x="567" y="1293"/>
                  </a:cubicBezTo>
                  <a:lnTo>
                    <a:pt x="567" y="1227"/>
                  </a:lnTo>
                  <a:lnTo>
                    <a:pt x="567" y="1193"/>
                  </a:lnTo>
                  <a:lnTo>
                    <a:pt x="534" y="1193"/>
                  </a:lnTo>
                  <a:lnTo>
                    <a:pt x="434" y="1227"/>
                  </a:lnTo>
                  <a:cubicBezTo>
                    <a:pt x="401" y="1260"/>
                    <a:pt x="401" y="1260"/>
                    <a:pt x="367" y="1260"/>
                  </a:cubicBezTo>
                  <a:lnTo>
                    <a:pt x="334" y="1260"/>
                  </a:lnTo>
                  <a:cubicBezTo>
                    <a:pt x="301" y="1260"/>
                    <a:pt x="301" y="1227"/>
                    <a:pt x="301" y="1227"/>
                  </a:cubicBezTo>
                  <a:cubicBezTo>
                    <a:pt x="301" y="1193"/>
                    <a:pt x="301" y="1160"/>
                    <a:pt x="301" y="1127"/>
                  </a:cubicBezTo>
                  <a:lnTo>
                    <a:pt x="267" y="593"/>
                  </a:lnTo>
                  <a:lnTo>
                    <a:pt x="467" y="493"/>
                  </a:lnTo>
                  <a:cubicBezTo>
                    <a:pt x="501" y="459"/>
                    <a:pt x="501" y="459"/>
                    <a:pt x="501" y="426"/>
                  </a:cubicBezTo>
                  <a:cubicBezTo>
                    <a:pt x="501" y="426"/>
                    <a:pt x="501" y="393"/>
                    <a:pt x="501" y="393"/>
                  </a:cubicBezTo>
                  <a:lnTo>
                    <a:pt x="501" y="326"/>
                  </a:lnTo>
                  <a:cubicBezTo>
                    <a:pt x="501" y="326"/>
                    <a:pt x="501" y="293"/>
                    <a:pt x="501" y="293"/>
                  </a:cubicBezTo>
                  <a:lnTo>
                    <a:pt x="467" y="293"/>
                  </a:lnTo>
                  <a:lnTo>
                    <a:pt x="267" y="393"/>
                  </a:lnTo>
                  <a:lnTo>
                    <a:pt x="267" y="59"/>
                  </a:lnTo>
                  <a:lnTo>
                    <a:pt x="267" y="26"/>
                  </a:lnTo>
                  <a:cubicBezTo>
                    <a:pt x="267" y="9"/>
                    <a:pt x="259" y="1"/>
                    <a:pt x="25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1830;p54">
              <a:extLst>
                <a:ext uri="{FF2B5EF4-FFF2-40B4-BE49-F238E27FC236}">
                  <a16:creationId xmlns:a16="http://schemas.microsoft.com/office/drawing/2014/main" id="{B40B489B-C754-466F-8112-097F94D4FEF6}"/>
                </a:ext>
              </a:extLst>
            </p:cNvPr>
            <p:cNvSpPr/>
            <p:nvPr/>
          </p:nvSpPr>
          <p:spPr>
            <a:xfrm>
              <a:off x="3993850" y="1348275"/>
              <a:ext cx="19200" cy="33175"/>
            </a:xfrm>
            <a:custGeom>
              <a:avLst/>
              <a:gdLst/>
              <a:ahLst/>
              <a:cxnLst/>
              <a:rect l="l" t="t" r="r" b="b"/>
              <a:pathLst>
                <a:path w="768" h="1327" extrusionOk="0">
                  <a:moveTo>
                    <a:pt x="568" y="560"/>
                  </a:moveTo>
                  <a:lnTo>
                    <a:pt x="568" y="626"/>
                  </a:lnTo>
                  <a:cubicBezTo>
                    <a:pt x="568" y="660"/>
                    <a:pt x="568" y="726"/>
                    <a:pt x="568" y="760"/>
                  </a:cubicBezTo>
                  <a:cubicBezTo>
                    <a:pt x="568" y="826"/>
                    <a:pt x="534" y="860"/>
                    <a:pt x="501" y="893"/>
                  </a:cubicBezTo>
                  <a:cubicBezTo>
                    <a:pt x="501" y="926"/>
                    <a:pt x="468" y="993"/>
                    <a:pt x="434" y="1027"/>
                  </a:cubicBezTo>
                  <a:cubicBezTo>
                    <a:pt x="401" y="1060"/>
                    <a:pt x="368" y="1093"/>
                    <a:pt x="334" y="1093"/>
                  </a:cubicBezTo>
                  <a:lnTo>
                    <a:pt x="301" y="1093"/>
                  </a:lnTo>
                  <a:cubicBezTo>
                    <a:pt x="268" y="1127"/>
                    <a:pt x="234" y="1127"/>
                    <a:pt x="234" y="1127"/>
                  </a:cubicBezTo>
                  <a:lnTo>
                    <a:pt x="168" y="1127"/>
                  </a:lnTo>
                  <a:cubicBezTo>
                    <a:pt x="168" y="1127"/>
                    <a:pt x="168" y="1093"/>
                    <a:pt x="168" y="1093"/>
                  </a:cubicBezTo>
                  <a:cubicBezTo>
                    <a:pt x="134" y="1060"/>
                    <a:pt x="134" y="1060"/>
                    <a:pt x="168" y="1060"/>
                  </a:cubicBezTo>
                  <a:cubicBezTo>
                    <a:pt x="168" y="993"/>
                    <a:pt x="168" y="926"/>
                    <a:pt x="201" y="893"/>
                  </a:cubicBezTo>
                  <a:cubicBezTo>
                    <a:pt x="268" y="826"/>
                    <a:pt x="301" y="760"/>
                    <a:pt x="368" y="726"/>
                  </a:cubicBezTo>
                  <a:lnTo>
                    <a:pt x="568" y="560"/>
                  </a:lnTo>
                  <a:close/>
                  <a:moveTo>
                    <a:pt x="618" y="1"/>
                  </a:moveTo>
                  <a:cubicBezTo>
                    <a:pt x="601" y="1"/>
                    <a:pt x="585" y="9"/>
                    <a:pt x="568" y="26"/>
                  </a:cubicBezTo>
                  <a:cubicBezTo>
                    <a:pt x="501" y="26"/>
                    <a:pt x="468" y="26"/>
                    <a:pt x="434" y="59"/>
                  </a:cubicBezTo>
                  <a:cubicBezTo>
                    <a:pt x="368" y="93"/>
                    <a:pt x="334" y="126"/>
                    <a:pt x="301" y="159"/>
                  </a:cubicBezTo>
                  <a:cubicBezTo>
                    <a:pt x="268" y="193"/>
                    <a:pt x="234" y="226"/>
                    <a:pt x="201" y="293"/>
                  </a:cubicBezTo>
                  <a:cubicBezTo>
                    <a:pt x="168" y="326"/>
                    <a:pt x="168" y="359"/>
                    <a:pt x="134" y="426"/>
                  </a:cubicBezTo>
                  <a:cubicBezTo>
                    <a:pt x="134" y="459"/>
                    <a:pt x="101" y="493"/>
                    <a:pt x="101" y="526"/>
                  </a:cubicBezTo>
                  <a:cubicBezTo>
                    <a:pt x="101" y="560"/>
                    <a:pt x="67" y="560"/>
                    <a:pt x="101" y="560"/>
                  </a:cubicBezTo>
                  <a:lnTo>
                    <a:pt x="134" y="560"/>
                  </a:lnTo>
                  <a:lnTo>
                    <a:pt x="201" y="526"/>
                  </a:lnTo>
                  <a:lnTo>
                    <a:pt x="234" y="493"/>
                  </a:lnTo>
                  <a:lnTo>
                    <a:pt x="234" y="459"/>
                  </a:lnTo>
                  <a:cubicBezTo>
                    <a:pt x="234" y="426"/>
                    <a:pt x="268" y="393"/>
                    <a:pt x="301" y="359"/>
                  </a:cubicBezTo>
                  <a:cubicBezTo>
                    <a:pt x="301" y="326"/>
                    <a:pt x="334" y="293"/>
                    <a:pt x="401" y="259"/>
                  </a:cubicBezTo>
                  <a:cubicBezTo>
                    <a:pt x="434" y="226"/>
                    <a:pt x="468" y="226"/>
                    <a:pt x="534" y="226"/>
                  </a:cubicBezTo>
                  <a:cubicBezTo>
                    <a:pt x="601" y="259"/>
                    <a:pt x="601" y="293"/>
                    <a:pt x="601" y="359"/>
                  </a:cubicBezTo>
                  <a:lnTo>
                    <a:pt x="601" y="393"/>
                  </a:lnTo>
                  <a:lnTo>
                    <a:pt x="368" y="593"/>
                  </a:lnTo>
                  <a:lnTo>
                    <a:pt x="234" y="693"/>
                  </a:lnTo>
                  <a:cubicBezTo>
                    <a:pt x="168" y="726"/>
                    <a:pt x="134" y="793"/>
                    <a:pt x="134" y="826"/>
                  </a:cubicBezTo>
                  <a:cubicBezTo>
                    <a:pt x="101" y="893"/>
                    <a:pt x="67" y="926"/>
                    <a:pt x="34" y="993"/>
                  </a:cubicBezTo>
                  <a:cubicBezTo>
                    <a:pt x="34" y="1027"/>
                    <a:pt x="1" y="1093"/>
                    <a:pt x="34" y="1160"/>
                  </a:cubicBezTo>
                  <a:cubicBezTo>
                    <a:pt x="34" y="1193"/>
                    <a:pt x="67" y="1227"/>
                    <a:pt x="101" y="1260"/>
                  </a:cubicBezTo>
                  <a:cubicBezTo>
                    <a:pt x="101" y="1293"/>
                    <a:pt x="134" y="1293"/>
                    <a:pt x="168" y="1327"/>
                  </a:cubicBezTo>
                  <a:lnTo>
                    <a:pt x="234" y="1327"/>
                  </a:lnTo>
                  <a:cubicBezTo>
                    <a:pt x="301" y="1327"/>
                    <a:pt x="334" y="1293"/>
                    <a:pt x="368" y="1260"/>
                  </a:cubicBezTo>
                  <a:lnTo>
                    <a:pt x="434" y="1227"/>
                  </a:lnTo>
                  <a:lnTo>
                    <a:pt x="534" y="1127"/>
                  </a:lnTo>
                  <a:cubicBezTo>
                    <a:pt x="568" y="1127"/>
                    <a:pt x="568" y="1093"/>
                    <a:pt x="601" y="1027"/>
                  </a:cubicBezTo>
                  <a:cubicBezTo>
                    <a:pt x="601" y="1027"/>
                    <a:pt x="635" y="993"/>
                    <a:pt x="635" y="960"/>
                  </a:cubicBezTo>
                  <a:lnTo>
                    <a:pt x="635" y="1027"/>
                  </a:lnTo>
                  <a:cubicBezTo>
                    <a:pt x="635" y="1060"/>
                    <a:pt x="635" y="1060"/>
                    <a:pt x="635" y="1060"/>
                  </a:cubicBezTo>
                  <a:lnTo>
                    <a:pt x="668" y="1060"/>
                  </a:lnTo>
                  <a:lnTo>
                    <a:pt x="735" y="1027"/>
                  </a:lnTo>
                  <a:cubicBezTo>
                    <a:pt x="768" y="1027"/>
                    <a:pt x="768" y="1027"/>
                    <a:pt x="768" y="993"/>
                  </a:cubicBezTo>
                  <a:cubicBezTo>
                    <a:pt x="768" y="993"/>
                    <a:pt x="768" y="960"/>
                    <a:pt x="768" y="960"/>
                  </a:cubicBezTo>
                  <a:lnTo>
                    <a:pt x="768" y="293"/>
                  </a:lnTo>
                  <a:cubicBezTo>
                    <a:pt x="768" y="226"/>
                    <a:pt x="768" y="159"/>
                    <a:pt x="735" y="93"/>
                  </a:cubicBezTo>
                  <a:cubicBezTo>
                    <a:pt x="735" y="59"/>
                    <a:pt x="701" y="26"/>
                    <a:pt x="668" y="26"/>
                  </a:cubicBezTo>
                  <a:cubicBezTo>
                    <a:pt x="651" y="9"/>
                    <a:pt x="635" y="1"/>
                    <a:pt x="61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1831;p54">
              <a:extLst>
                <a:ext uri="{FF2B5EF4-FFF2-40B4-BE49-F238E27FC236}">
                  <a16:creationId xmlns:a16="http://schemas.microsoft.com/office/drawing/2014/main" id="{C815AC03-C444-4143-B796-39266ACF40B9}"/>
                </a:ext>
              </a:extLst>
            </p:cNvPr>
            <p:cNvSpPr/>
            <p:nvPr/>
          </p:nvSpPr>
          <p:spPr>
            <a:xfrm>
              <a:off x="4018875" y="1334725"/>
              <a:ext cx="18375" cy="35050"/>
            </a:xfrm>
            <a:custGeom>
              <a:avLst/>
              <a:gdLst/>
              <a:ahLst/>
              <a:cxnLst/>
              <a:rect l="l" t="t" r="r" b="b"/>
              <a:pathLst>
                <a:path w="735" h="1402" extrusionOk="0">
                  <a:moveTo>
                    <a:pt x="534" y="1"/>
                  </a:moveTo>
                  <a:cubicBezTo>
                    <a:pt x="467" y="1"/>
                    <a:pt x="434" y="1"/>
                    <a:pt x="401" y="34"/>
                  </a:cubicBezTo>
                  <a:cubicBezTo>
                    <a:pt x="334" y="67"/>
                    <a:pt x="267" y="134"/>
                    <a:pt x="234" y="168"/>
                  </a:cubicBezTo>
                  <a:cubicBezTo>
                    <a:pt x="201" y="234"/>
                    <a:pt x="167" y="268"/>
                    <a:pt x="134" y="334"/>
                  </a:cubicBezTo>
                  <a:lnTo>
                    <a:pt x="134" y="234"/>
                  </a:lnTo>
                  <a:lnTo>
                    <a:pt x="134" y="201"/>
                  </a:lnTo>
                  <a:lnTo>
                    <a:pt x="101" y="201"/>
                  </a:lnTo>
                  <a:lnTo>
                    <a:pt x="34" y="234"/>
                  </a:lnTo>
                  <a:cubicBezTo>
                    <a:pt x="34" y="268"/>
                    <a:pt x="34" y="268"/>
                    <a:pt x="0" y="301"/>
                  </a:cubicBezTo>
                  <a:cubicBezTo>
                    <a:pt x="0" y="301"/>
                    <a:pt x="0" y="334"/>
                    <a:pt x="0" y="334"/>
                  </a:cubicBezTo>
                  <a:lnTo>
                    <a:pt x="0" y="1368"/>
                  </a:lnTo>
                  <a:cubicBezTo>
                    <a:pt x="0" y="1368"/>
                    <a:pt x="0" y="1368"/>
                    <a:pt x="0" y="1402"/>
                  </a:cubicBezTo>
                  <a:lnTo>
                    <a:pt x="34" y="1402"/>
                  </a:lnTo>
                  <a:lnTo>
                    <a:pt x="101" y="1368"/>
                  </a:lnTo>
                  <a:cubicBezTo>
                    <a:pt x="134" y="1335"/>
                    <a:pt x="134" y="1335"/>
                    <a:pt x="134" y="1335"/>
                  </a:cubicBezTo>
                  <a:cubicBezTo>
                    <a:pt x="134" y="1302"/>
                    <a:pt x="134" y="1268"/>
                    <a:pt x="134" y="1268"/>
                  </a:cubicBezTo>
                  <a:lnTo>
                    <a:pt x="134" y="701"/>
                  </a:lnTo>
                  <a:cubicBezTo>
                    <a:pt x="134" y="601"/>
                    <a:pt x="167" y="501"/>
                    <a:pt x="201" y="401"/>
                  </a:cubicBezTo>
                  <a:cubicBezTo>
                    <a:pt x="234" y="334"/>
                    <a:pt x="301" y="268"/>
                    <a:pt x="367" y="234"/>
                  </a:cubicBezTo>
                  <a:cubicBezTo>
                    <a:pt x="401" y="218"/>
                    <a:pt x="434" y="209"/>
                    <a:pt x="463" y="209"/>
                  </a:cubicBezTo>
                  <a:cubicBezTo>
                    <a:pt x="492" y="209"/>
                    <a:pt x="518" y="218"/>
                    <a:pt x="534" y="234"/>
                  </a:cubicBezTo>
                  <a:cubicBezTo>
                    <a:pt x="601" y="268"/>
                    <a:pt x="601" y="368"/>
                    <a:pt x="601" y="434"/>
                  </a:cubicBezTo>
                  <a:lnTo>
                    <a:pt x="601" y="1035"/>
                  </a:lnTo>
                  <a:lnTo>
                    <a:pt x="601" y="1068"/>
                  </a:lnTo>
                  <a:lnTo>
                    <a:pt x="634" y="1068"/>
                  </a:lnTo>
                  <a:lnTo>
                    <a:pt x="701" y="1035"/>
                  </a:lnTo>
                  <a:cubicBezTo>
                    <a:pt x="701" y="1001"/>
                    <a:pt x="701" y="1001"/>
                    <a:pt x="734" y="968"/>
                  </a:cubicBezTo>
                  <a:cubicBezTo>
                    <a:pt x="734" y="968"/>
                    <a:pt x="734" y="935"/>
                    <a:pt x="734" y="935"/>
                  </a:cubicBezTo>
                  <a:lnTo>
                    <a:pt x="734" y="334"/>
                  </a:lnTo>
                  <a:cubicBezTo>
                    <a:pt x="734" y="268"/>
                    <a:pt x="734" y="201"/>
                    <a:pt x="734" y="134"/>
                  </a:cubicBezTo>
                  <a:cubicBezTo>
                    <a:pt x="701" y="101"/>
                    <a:pt x="668" y="34"/>
                    <a:pt x="634" y="34"/>
                  </a:cubicBezTo>
                  <a:cubicBezTo>
                    <a:pt x="601" y="1"/>
                    <a:pt x="568" y="1"/>
                    <a:pt x="5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1832;p54">
              <a:extLst>
                <a:ext uri="{FF2B5EF4-FFF2-40B4-BE49-F238E27FC236}">
                  <a16:creationId xmlns:a16="http://schemas.microsoft.com/office/drawing/2014/main" id="{08FCB6B7-85C8-44DB-BA08-6833B82DC361}"/>
                </a:ext>
              </a:extLst>
            </p:cNvPr>
            <p:cNvSpPr/>
            <p:nvPr/>
          </p:nvSpPr>
          <p:spPr>
            <a:xfrm>
              <a:off x="4041400" y="1318875"/>
              <a:ext cx="19200" cy="45900"/>
            </a:xfrm>
            <a:custGeom>
              <a:avLst/>
              <a:gdLst/>
              <a:ahLst/>
              <a:cxnLst/>
              <a:rect l="l" t="t" r="r" b="b"/>
              <a:pathLst>
                <a:path w="768" h="1836" extrusionOk="0">
                  <a:moveTo>
                    <a:pt x="734" y="1"/>
                  </a:moveTo>
                  <a:lnTo>
                    <a:pt x="667" y="34"/>
                  </a:lnTo>
                  <a:cubicBezTo>
                    <a:pt x="634" y="34"/>
                    <a:pt x="634" y="34"/>
                    <a:pt x="634" y="68"/>
                  </a:cubicBezTo>
                  <a:cubicBezTo>
                    <a:pt x="634" y="68"/>
                    <a:pt x="634" y="101"/>
                    <a:pt x="634" y="101"/>
                  </a:cubicBezTo>
                  <a:lnTo>
                    <a:pt x="367" y="1002"/>
                  </a:lnTo>
                  <a:lnTo>
                    <a:pt x="100" y="401"/>
                  </a:lnTo>
                  <a:cubicBezTo>
                    <a:pt x="100" y="368"/>
                    <a:pt x="134" y="368"/>
                    <a:pt x="100" y="368"/>
                  </a:cubicBezTo>
                  <a:lnTo>
                    <a:pt x="33" y="401"/>
                  </a:lnTo>
                  <a:cubicBezTo>
                    <a:pt x="0" y="435"/>
                    <a:pt x="0" y="435"/>
                    <a:pt x="0" y="435"/>
                  </a:cubicBezTo>
                  <a:cubicBezTo>
                    <a:pt x="0" y="468"/>
                    <a:pt x="0" y="468"/>
                    <a:pt x="0" y="501"/>
                  </a:cubicBezTo>
                  <a:lnTo>
                    <a:pt x="300" y="1269"/>
                  </a:lnTo>
                  <a:lnTo>
                    <a:pt x="167" y="1802"/>
                  </a:lnTo>
                  <a:cubicBezTo>
                    <a:pt x="134" y="1836"/>
                    <a:pt x="134" y="1836"/>
                    <a:pt x="167" y="1836"/>
                  </a:cubicBezTo>
                  <a:lnTo>
                    <a:pt x="267" y="1802"/>
                  </a:lnTo>
                  <a:cubicBezTo>
                    <a:pt x="267" y="1802"/>
                    <a:pt x="267" y="1769"/>
                    <a:pt x="300" y="1769"/>
                  </a:cubicBezTo>
                  <a:lnTo>
                    <a:pt x="300" y="1736"/>
                  </a:lnTo>
                  <a:lnTo>
                    <a:pt x="767"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1833;p54">
              <a:extLst>
                <a:ext uri="{FF2B5EF4-FFF2-40B4-BE49-F238E27FC236}">
                  <a16:creationId xmlns:a16="http://schemas.microsoft.com/office/drawing/2014/main" id="{0ED6DAB3-5327-4ABD-8B75-C300566DC2B0}"/>
                </a:ext>
              </a:extLst>
            </p:cNvPr>
            <p:cNvSpPr/>
            <p:nvPr/>
          </p:nvSpPr>
          <p:spPr>
            <a:xfrm>
              <a:off x="4073925" y="1287200"/>
              <a:ext cx="22525" cy="46725"/>
            </a:xfrm>
            <a:custGeom>
              <a:avLst/>
              <a:gdLst/>
              <a:ahLst/>
              <a:cxnLst/>
              <a:rect l="l" t="t" r="r" b="b"/>
              <a:pathLst>
                <a:path w="901" h="1869" extrusionOk="0">
                  <a:moveTo>
                    <a:pt x="867" y="0"/>
                  </a:moveTo>
                  <a:lnTo>
                    <a:pt x="734" y="67"/>
                  </a:lnTo>
                  <a:cubicBezTo>
                    <a:pt x="734" y="67"/>
                    <a:pt x="701" y="100"/>
                    <a:pt x="701" y="100"/>
                  </a:cubicBezTo>
                  <a:cubicBezTo>
                    <a:pt x="701" y="100"/>
                    <a:pt x="701" y="134"/>
                    <a:pt x="701" y="167"/>
                  </a:cubicBezTo>
                  <a:lnTo>
                    <a:pt x="701" y="1034"/>
                  </a:lnTo>
                  <a:cubicBezTo>
                    <a:pt x="701" y="1168"/>
                    <a:pt x="667" y="1301"/>
                    <a:pt x="634" y="1401"/>
                  </a:cubicBezTo>
                  <a:cubicBezTo>
                    <a:pt x="567" y="1501"/>
                    <a:pt x="500" y="1602"/>
                    <a:pt x="434" y="1635"/>
                  </a:cubicBezTo>
                  <a:cubicBezTo>
                    <a:pt x="384" y="1652"/>
                    <a:pt x="342" y="1660"/>
                    <a:pt x="304" y="1660"/>
                  </a:cubicBezTo>
                  <a:cubicBezTo>
                    <a:pt x="267" y="1660"/>
                    <a:pt x="234" y="1652"/>
                    <a:pt x="200" y="1635"/>
                  </a:cubicBezTo>
                  <a:cubicBezTo>
                    <a:pt x="133" y="1568"/>
                    <a:pt x="100" y="1468"/>
                    <a:pt x="133" y="1368"/>
                  </a:cubicBezTo>
                  <a:lnTo>
                    <a:pt x="133" y="467"/>
                  </a:lnTo>
                  <a:lnTo>
                    <a:pt x="133" y="434"/>
                  </a:lnTo>
                  <a:lnTo>
                    <a:pt x="100" y="434"/>
                  </a:lnTo>
                  <a:lnTo>
                    <a:pt x="33" y="501"/>
                  </a:lnTo>
                  <a:cubicBezTo>
                    <a:pt x="0" y="501"/>
                    <a:pt x="0" y="501"/>
                    <a:pt x="0" y="534"/>
                  </a:cubicBezTo>
                  <a:cubicBezTo>
                    <a:pt x="0" y="534"/>
                    <a:pt x="0" y="567"/>
                    <a:pt x="0" y="567"/>
                  </a:cubicBezTo>
                  <a:lnTo>
                    <a:pt x="0" y="1435"/>
                  </a:lnTo>
                  <a:cubicBezTo>
                    <a:pt x="0" y="1501"/>
                    <a:pt x="0" y="1602"/>
                    <a:pt x="33" y="1668"/>
                  </a:cubicBezTo>
                  <a:cubicBezTo>
                    <a:pt x="33" y="1735"/>
                    <a:pt x="67" y="1768"/>
                    <a:pt x="100" y="1802"/>
                  </a:cubicBezTo>
                  <a:cubicBezTo>
                    <a:pt x="133" y="1868"/>
                    <a:pt x="200" y="1868"/>
                    <a:pt x="234" y="1868"/>
                  </a:cubicBezTo>
                  <a:cubicBezTo>
                    <a:pt x="300" y="1868"/>
                    <a:pt x="367" y="1835"/>
                    <a:pt x="434" y="1802"/>
                  </a:cubicBezTo>
                  <a:cubicBezTo>
                    <a:pt x="500" y="1768"/>
                    <a:pt x="600" y="1702"/>
                    <a:pt x="634" y="1635"/>
                  </a:cubicBezTo>
                  <a:cubicBezTo>
                    <a:pt x="701" y="1568"/>
                    <a:pt x="734" y="1501"/>
                    <a:pt x="767" y="1435"/>
                  </a:cubicBezTo>
                  <a:cubicBezTo>
                    <a:pt x="801" y="1335"/>
                    <a:pt x="834" y="1268"/>
                    <a:pt x="867" y="1168"/>
                  </a:cubicBezTo>
                  <a:cubicBezTo>
                    <a:pt x="867" y="1101"/>
                    <a:pt x="901" y="1001"/>
                    <a:pt x="901" y="934"/>
                  </a:cubicBezTo>
                  <a:lnTo>
                    <a:pt x="901" y="34"/>
                  </a:lnTo>
                  <a:lnTo>
                    <a:pt x="90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1834;p54">
              <a:extLst>
                <a:ext uri="{FF2B5EF4-FFF2-40B4-BE49-F238E27FC236}">
                  <a16:creationId xmlns:a16="http://schemas.microsoft.com/office/drawing/2014/main" id="{99D22DBE-C761-4329-BE5E-1FA53BB34AFF}"/>
                </a:ext>
              </a:extLst>
            </p:cNvPr>
            <p:cNvSpPr/>
            <p:nvPr/>
          </p:nvSpPr>
          <p:spPr>
            <a:xfrm>
              <a:off x="4103925" y="1274700"/>
              <a:ext cx="20875" cy="45050"/>
            </a:xfrm>
            <a:custGeom>
              <a:avLst/>
              <a:gdLst/>
              <a:ahLst/>
              <a:cxnLst/>
              <a:rect l="l" t="t" r="r" b="b"/>
              <a:pathLst>
                <a:path w="835" h="1802" extrusionOk="0">
                  <a:moveTo>
                    <a:pt x="601" y="234"/>
                  </a:moveTo>
                  <a:cubicBezTo>
                    <a:pt x="635" y="234"/>
                    <a:pt x="668" y="300"/>
                    <a:pt x="668" y="400"/>
                  </a:cubicBezTo>
                  <a:cubicBezTo>
                    <a:pt x="668" y="467"/>
                    <a:pt x="635" y="567"/>
                    <a:pt x="601" y="634"/>
                  </a:cubicBezTo>
                  <a:cubicBezTo>
                    <a:pt x="535" y="701"/>
                    <a:pt x="468" y="767"/>
                    <a:pt x="401" y="801"/>
                  </a:cubicBezTo>
                  <a:lnTo>
                    <a:pt x="134" y="967"/>
                  </a:lnTo>
                  <a:lnTo>
                    <a:pt x="134" y="434"/>
                  </a:lnTo>
                  <a:lnTo>
                    <a:pt x="401" y="267"/>
                  </a:lnTo>
                  <a:cubicBezTo>
                    <a:pt x="468" y="234"/>
                    <a:pt x="535" y="234"/>
                    <a:pt x="601" y="234"/>
                  </a:cubicBezTo>
                  <a:close/>
                  <a:moveTo>
                    <a:pt x="568" y="0"/>
                  </a:moveTo>
                  <a:cubicBezTo>
                    <a:pt x="501" y="33"/>
                    <a:pt x="468" y="33"/>
                    <a:pt x="401" y="67"/>
                  </a:cubicBezTo>
                  <a:lnTo>
                    <a:pt x="34" y="267"/>
                  </a:lnTo>
                  <a:cubicBezTo>
                    <a:pt x="1" y="267"/>
                    <a:pt x="1" y="300"/>
                    <a:pt x="1" y="300"/>
                  </a:cubicBezTo>
                  <a:cubicBezTo>
                    <a:pt x="1" y="300"/>
                    <a:pt x="1" y="334"/>
                    <a:pt x="1" y="334"/>
                  </a:cubicBezTo>
                  <a:lnTo>
                    <a:pt x="1" y="1768"/>
                  </a:lnTo>
                  <a:cubicBezTo>
                    <a:pt x="1" y="1768"/>
                    <a:pt x="1" y="1768"/>
                    <a:pt x="1" y="1801"/>
                  </a:cubicBezTo>
                  <a:lnTo>
                    <a:pt x="34" y="1801"/>
                  </a:lnTo>
                  <a:lnTo>
                    <a:pt x="101" y="1768"/>
                  </a:lnTo>
                  <a:cubicBezTo>
                    <a:pt x="101" y="1735"/>
                    <a:pt x="134" y="1735"/>
                    <a:pt x="134" y="1701"/>
                  </a:cubicBezTo>
                  <a:cubicBezTo>
                    <a:pt x="134" y="1701"/>
                    <a:pt x="134" y="1668"/>
                    <a:pt x="134" y="1668"/>
                  </a:cubicBezTo>
                  <a:lnTo>
                    <a:pt x="134" y="1101"/>
                  </a:lnTo>
                  <a:lnTo>
                    <a:pt x="401" y="934"/>
                  </a:lnTo>
                  <a:lnTo>
                    <a:pt x="635" y="1368"/>
                  </a:lnTo>
                  <a:lnTo>
                    <a:pt x="668" y="1401"/>
                  </a:lnTo>
                  <a:lnTo>
                    <a:pt x="735" y="1401"/>
                  </a:lnTo>
                  <a:lnTo>
                    <a:pt x="801" y="1334"/>
                  </a:lnTo>
                  <a:cubicBezTo>
                    <a:pt x="835" y="1301"/>
                    <a:pt x="835" y="1301"/>
                    <a:pt x="801" y="1268"/>
                  </a:cubicBezTo>
                  <a:lnTo>
                    <a:pt x="568" y="867"/>
                  </a:lnTo>
                  <a:cubicBezTo>
                    <a:pt x="635" y="801"/>
                    <a:pt x="701" y="701"/>
                    <a:pt x="735" y="600"/>
                  </a:cubicBezTo>
                  <a:cubicBezTo>
                    <a:pt x="801" y="500"/>
                    <a:pt x="801" y="400"/>
                    <a:pt x="801" y="300"/>
                  </a:cubicBezTo>
                  <a:cubicBezTo>
                    <a:pt x="801" y="234"/>
                    <a:pt x="801" y="167"/>
                    <a:pt x="768" y="100"/>
                  </a:cubicBezTo>
                  <a:cubicBezTo>
                    <a:pt x="768" y="67"/>
                    <a:pt x="735" y="33"/>
                    <a:pt x="70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1835;p54">
              <a:extLst>
                <a:ext uri="{FF2B5EF4-FFF2-40B4-BE49-F238E27FC236}">
                  <a16:creationId xmlns:a16="http://schemas.microsoft.com/office/drawing/2014/main" id="{271C49B6-9411-4EC7-A5A8-FC6648E952F9}"/>
                </a:ext>
              </a:extLst>
            </p:cNvPr>
            <p:cNvSpPr/>
            <p:nvPr/>
          </p:nvSpPr>
          <p:spPr>
            <a:xfrm>
              <a:off x="4129775" y="1266350"/>
              <a:ext cx="19225" cy="39225"/>
            </a:xfrm>
            <a:custGeom>
              <a:avLst/>
              <a:gdLst/>
              <a:ahLst/>
              <a:cxnLst/>
              <a:rect l="l" t="t" r="r" b="b"/>
              <a:pathLst>
                <a:path w="769" h="1569" extrusionOk="0">
                  <a:moveTo>
                    <a:pt x="101" y="0"/>
                  </a:moveTo>
                  <a:lnTo>
                    <a:pt x="34" y="34"/>
                  </a:lnTo>
                  <a:cubicBezTo>
                    <a:pt x="34" y="34"/>
                    <a:pt x="1" y="67"/>
                    <a:pt x="1" y="67"/>
                  </a:cubicBezTo>
                  <a:cubicBezTo>
                    <a:pt x="1" y="101"/>
                    <a:pt x="1" y="101"/>
                    <a:pt x="1" y="134"/>
                  </a:cubicBezTo>
                  <a:lnTo>
                    <a:pt x="1" y="1535"/>
                  </a:lnTo>
                  <a:cubicBezTo>
                    <a:pt x="1" y="1535"/>
                    <a:pt x="1" y="1568"/>
                    <a:pt x="1" y="1568"/>
                  </a:cubicBezTo>
                  <a:lnTo>
                    <a:pt x="68" y="1568"/>
                  </a:lnTo>
                  <a:lnTo>
                    <a:pt x="735" y="1201"/>
                  </a:lnTo>
                  <a:cubicBezTo>
                    <a:pt x="735" y="1168"/>
                    <a:pt x="735" y="1168"/>
                    <a:pt x="768" y="1135"/>
                  </a:cubicBezTo>
                  <a:cubicBezTo>
                    <a:pt x="768" y="1135"/>
                    <a:pt x="768" y="1101"/>
                    <a:pt x="768" y="1101"/>
                  </a:cubicBezTo>
                  <a:lnTo>
                    <a:pt x="768" y="1035"/>
                  </a:lnTo>
                  <a:cubicBezTo>
                    <a:pt x="768" y="1001"/>
                    <a:pt x="768" y="1001"/>
                    <a:pt x="768" y="1001"/>
                  </a:cubicBezTo>
                  <a:cubicBezTo>
                    <a:pt x="752" y="984"/>
                    <a:pt x="743" y="976"/>
                    <a:pt x="739" y="976"/>
                  </a:cubicBezTo>
                  <a:cubicBezTo>
                    <a:pt x="735" y="976"/>
                    <a:pt x="735" y="984"/>
                    <a:pt x="735" y="1001"/>
                  </a:cubicBezTo>
                  <a:lnTo>
                    <a:pt x="134" y="1301"/>
                  </a:lnTo>
                  <a:lnTo>
                    <a:pt x="134" y="34"/>
                  </a:lnTo>
                  <a:cubicBezTo>
                    <a:pt x="134" y="0"/>
                    <a:pt x="134" y="0"/>
                    <a:pt x="1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1836;p54">
              <a:extLst>
                <a:ext uri="{FF2B5EF4-FFF2-40B4-BE49-F238E27FC236}">
                  <a16:creationId xmlns:a16="http://schemas.microsoft.com/office/drawing/2014/main" id="{F4F4E298-9BBB-47A7-BB3B-760EB7C44D0B}"/>
                </a:ext>
              </a:extLst>
            </p:cNvPr>
            <p:cNvSpPr/>
            <p:nvPr/>
          </p:nvSpPr>
          <p:spPr>
            <a:xfrm>
              <a:off x="4161475" y="1243000"/>
              <a:ext cx="10875" cy="16700"/>
            </a:xfrm>
            <a:custGeom>
              <a:avLst/>
              <a:gdLst/>
              <a:ahLst/>
              <a:cxnLst/>
              <a:rect l="l" t="t" r="r" b="b"/>
              <a:pathLst>
                <a:path w="435" h="668" extrusionOk="0">
                  <a:moveTo>
                    <a:pt x="401" y="0"/>
                  </a:moveTo>
                  <a:lnTo>
                    <a:pt x="301" y="67"/>
                  </a:lnTo>
                  <a:cubicBezTo>
                    <a:pt x="301" y="67"/>
                    <a:pt x="267" y="67"/>
                    <a:pt x="267" y="101"/>
                  </a:cubicBezTo>
                  <a:cubicBezTo>
                    <a:pt x="267" y="101"/>
                    <a:pt x="267" y="134"/>
                    <a:pt x="267" y="167"/>
                  </a:cubicBezTo>
                  <a:lnTo>
                    <a:pt x="301" y="501"/>
                  </a:lnTo>
                  <a:lnTo>
                    <a:pt x="301" y="534"/>
                  </a:lnTo>
                  <a:lnTo>
                    <a:pt x="367" y="534"/>
                  </a:lnTo>
                  <a:cubicBezTo>
                    <a:pt x="367" y="501"/>
                    <a:pt x="367" y="501"/>
                    <a:pt x="367" y="501"/>
                  </a:cubicBezTo>
                  <a:cubicBezTo>
                    <a:pt x="401" y="467"/>
                    <a:pt x="401" y="467"/>
                    <a:pt x="367" y="434"/>
                  </a:cubicBezTo>
                  <a:lnTo>
                    <a:pt x="434" y="67"/>
                  </a:lnTo>
                  <a:cubicBezTo>
                    <a:pt x="434" y="34"/>
                    <a:pt x="434" y="0"/>
                    <a:pt x="434" y="0"/>
                  </a:cubicBezTo>
                  <a:close/>
                  <a:moveTo>
                    <a:pt x="134" y="167"/>
                  </a:moveTo>
                  <a:lnTo>
                    <a:pt x="34" y="201"/>
                  </a:lnTo>
                  <a:cubicBezTo>
                    <a:pt x="34" y="201"/>
                    <a:pt x="1" y="234"/>
                    <a:pt x="1" y="234"/>
                  </a:cubicBezTo>
                  <a:cubicBezTo>
                    <a:pt x="1" y="267"/>
                    <a:pt x="1" y="301"/>
                    <a:pt x="1" y="301"/>
                  </a:cubicBezTo>
                  <a:lnTo>
                    <a:pt x="34" y="634"/>
                  </a:lnTo>
                  <a:cubicBezTo>
                    <a:pt x="34" y="634"/>
                    <a:pt x="34" y="668"/>
                    <a:pt x="34" y="668"/>
                  </a:cubicBezTo>
                  <a:lnTo>
                    <a:pt x="101" y="668"/>
                  </a:lnTo>
                  <a:lnTo>
                    <a:pt x="134" y="634"/>
                  </a:lnTo>
                  <a:cubicBezTo>
                    <a:pt x="134" y="634"/>
                    <a:pt x="134" y="601"/>
                    <a:pt x="134" y="568"/>
                  </a:cubicBezTo>
                  <a:lnTo>
                    <a:pt x="167" y="201"/>
                  </a:lnTo>
                  <a:cubicBezTo>
                    <a:pt x="167" y="201"/>
                    <a:pt x="167" y="167"/>
                    <a:pt x="167" y="167"/>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1837;p54">
              <a:extLst>
                <a:ext uri="{FF2B5EF4-FFF2-40B4-BE49-F238E27FC236}">
                  <a16:creationId xmlns:a16="http://schemas.microsoft.com/office/drawing/2014/main" id="{220C3145-3ED4-4328-9A3F-FEC4285BB969}"/>
                </a:ext>
              </a:extLst>
            </p:cNvPr>
            <p:cNvSpPr/>
            <p:nvPr/>
          </p:nvSpPr>
          <p:spPr>
            <a:xfrm>
              <a:off x="4178150" y="1238000"/>
              <a:ext cx="18375" cy="40050"/>
            </a:xfrm>
            <a:custGeom>
              <a:avLst/>
              <a:gdLst/>
              <a:ahLst/>
              <a:cxnLst/>
              <a:rect l="l" t="t" r="r" b="b"/>
              <a:pathLst>
                <a:path w="735" h="1602" extrusionOk="0">
                  <a:moveTo>
                    <a:pt x="101" y="0"/>
                  </a:moveTo>
                  <a:lnTo>
                    <a:pt x="34" y="34"/>
                  </a:lnTo>
                  <a:cubicBezTo>
                    <a:pt x="1" y="34"/>
                    <a:pt x="1" y="67"/>
                    <a:pt x="1" y="67"/>
                  </a:cubicBezTo>
                  <a:cubicBezTo>
                    <a:pt x="1" y="100"/>
                    <a:pt x="1" y="100"/>
                    <a:pt x="1" y="134"/>
                  </a:cubicBezTo>
                  <a:lnTo>
                    <a:pt x="1" y="1535"/>
                  </a:lnTo>
                  <a:cubicBezTo>
                    <a:pt x="1" y="1568"/>
                    <a:pt x="1" y="1568"/>
                    <a:pt x="1" y="1601"/>
                  </a:cubicBezTo>
                  <a:lnTo>
                    <a:pt x="34" y="1601"/>
                  </a:lnTo>
                  <a:lnTo>
                    <a:pt x="101" y="1568"/>
                  </a:lnTo>
                  <a:cubicBezTo>
                    <a:pt x="134" y="1535"/>
                    <a:pt x="134" y="1535"/>
                    <a:pt x="134" y="1501"/>
                  </a:cubicBezTo>
                  <a:cubicBezTo>
                    <a:pt x="134" y="1501"/>
                    <a:pt x="134" y="1468"/>
                    <a:pt x="134" y="1468"/>
                  </a:cubicBezTo>
                  <a:lnTo>
                    <a:pt x="134" y="901"/>
                  </a:lnTo>
                  <a:cubicBezTo>
                    <a:pt x="134" y="801"/>
                    <a:pt x="167" y="701"/>
                    <a:pt x="201" y="601"/>
                  </a:cubicBezTo>
                  <a:cubicBezTo>
                    <a:pt x="234" y="534"/>
                    <a:pt x="301" y="467"/>
                    <a:pt x="368" y="434"/>
                  </a:cubicBezTo>
                  <a:cubicBezTo>
                    <a:pt x="401" y="417"/>
                    <a:pt x="434" y="409"/>
                    <a:pt x="464" y="409"/>
                  </a:cubicBezTo>
                  <a:cubicBezTo>
                    <a:pt x="493" y="409"/>
                    <a:pt x="518" y="417"/>
                    <a:pt x="534" y="434"/>
                  </a:cubicBezTo>
                  <a:cubicBezTo>
                    <a:pt x="568" y="467"/>
                    <a:pt x="601" y="567"/>
                    <a:pt x="601" y="634"/>
                  </a:cubicBezTo>
                  <a:lnTo>
                    <a:pt x="601" y="1201"/>
                  </a:lnTo>
                  <a:cubicBezTo>
                    <a:pt x="601" y="1235"/>
                    <a:pt x="601" y="1235"/>
                    <a:pt x="601" y="1235"/>
                  </a:cubicBezTo>
                  <a:cubicBezTo>
                    <a:pt x="601" y="1251"/>
                    <a:pt x="601" y="1260"/>
                    <a:pt x="605" y="1260"/>
                  </a:cubicBezTo>
                  <a:cubicBezTo>
                    <a:pt x="609" y="1260"/>
                    <a:pt x="618" y="1251"/>
                    <a:pt x="634" y="1235"/>
                  </a:cubicBezTo>
                  <a:lnTo>
                    <a:pt x="701" y="1201"/>
                  </a:lnTo>
                  <a:cubicBezTo>
                    <a:pt x="701" y="1201"/>
                    <a:pt x="701" y="1201"/>
                    <a:pt x="735" y="1168"/>
                  </a:cubicBezTo>
                  <a:cubicBezTo>
                    <a:pt x="735" y="1168"/>
                    <a:pt x="735" y="1134"/>
                    <a:pt x="735" y="1134"/>
                  </a:cubicBezTo>
                  <a:lnTo>
                    <a:pt x="735" y="501"/>
                  </a:lnTo>
                  <a:cubicBezTo>
                    <a:pt x="735" y="434"/>
                    <a:pt x="735" y="367"/>
                    <a:pt x="735" y="334"/>
                  </a:cubicBezTo>
                  <a:cubicBezTo>
                    <a:pt x="701" y="267"/>
                    <a:pt x="668" y="234"/>
                    <a:pt x="634" y="200"/>
                  </a:cubicBezTo>
                  <a:cubicBezTo>
                    <a:pt x="601" y="200"/>
                    <a:pt x="568" y="167"/>
                    <a:pt x="534" y="167"/>
                  </a:cubicBezTo>
                  <a:cubicBezTo>
                    <a:pt x="468" y="200"/>
                    <a:pt x="434" y="200"/>
                    <a:pt x="401" y="234"/>
                  </a:cubicBezTo>
                  <a:cubicBezTo>
                    <a:pt x="334" y="267"/>
                    <a:pt x="268" y="301"/>
                    <a:pt x="234" y="367"/>
                  </a:cubicBezTo>
                  <a:cubicBezTo>
                    <a:pt x="201" y="401"/>
                    <a:pt x="167" y="467"/>
                    <a:pt x="134" y="534"/>
                  </a:cubicBezTo>
                  <a:lnTo>
                    <a:pt x="134" y="34"/>
                  </a:lnTo>
                  <a:cubicBezTo>
                    <a:pt x="134" y="34"/>
                    <a:pt x="134" y="0"/>
                    <a:pt x="1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1838;p54">
              <a:extLst>
                <a:ext uri="{FF2B5EF4-FFF2-40B4-BE49-F238E27FC236}">
                  <a16:creationId xmlns:a16="http://schemas.microsoft.com/office/drawing/2014/main" id="{E8CFEA07-FDEB-4F97-B8FD-28455EE97B58}"/>
                </a:ext>
              </a:extLst>
            </p:cNvPr>
            <p:cNvSpPr/>
            <p:nvPr/>
          </p:nvSpPr>
          <p:spPr>
            <a:xfrm>
              <a:off x="4199825" y="1222975"/>
              <a:ext cx="14225" cy="37150"/>
            </a:xfrm>
            <a:custGeom>
              <a:avLst/>
              <a:gdLst/>
              <a:ahLst/>
              <a:cxnLst/>
              <a:rect l="l" t="t" r="r" b="b"/>
              <a:pathLst>
                <a:path w="569" h="1486" extrusionOk="0">
                  <a:moveTo>
                    <a:pt x="234" y="1"/>
                  </a:moveTo>
                  <a:lnTo>
                    <a:pt x="168" y="34"/>
                  </a:lnTo>
                  <a:cubicBezTo>
                    <a:pt x="168" y="34"/>
                    <a:pt x="168" y="68"/>
                    <a:pt x="134" y="68"/>
                  </a:cubicBezTo>
                  <a:cubicBezTo>
                    <a:pt x="134" y="101"/>
                    <a:pt x="134" y="101"/>
                    <a:pt x="134" y="134"/>
                  </a:cubicBezTo>
                  <a:lnTo>
                    <a:pt x="134" y="468"/>
                  </a:lnTo>
                  <a:lnTo>
                    <a:pt x="34" y="568"/>
                  </a:lnTo>
                  <a:cubicBezTo>
                    <a:pt x="1" y="568"/>
                    <a:pt x="1" y="568"/>
                    <a:pt x="1" y="601"/>
                  </a:cubicBezTo>
                  <a:cubicBezTo>
                    <a:pt x="1" y="601"/>
                    <a:pt x="1" y="635"/>
                    <a:pt x="1" y="635"/>
                  </a:cubicBezTo>
                  <a:lnTo>
                    <a:pt x="1" y="701"/>
                  </a:lnTo>
                  <a:lnTo>
                    <a:pt x="1" y="735"/>
                  </a:lnTo>
                  <a:lnTo>
                    <a:pt x="34" y="735"/>
                  </a:lnTo>
                  <a:lnTo>
                    <a:pt x="134" y="668"/>
                  </a:lnTo>
                  <a:lnTo>
                    <a:pt x="134" y="1202"/>
                  </a:lnTo>
                  <a:cubicBezTo>
                    <a:pt x="134" y="1268"/>
                    <a:pt x="168" y="1369"/>
                    <a:pt x="201" y="1435"/>
                  </a:cubicBezTo>
                  <a:cubicBezTo>
                    <a:pt x="234" y="1469"/>
                    <a:pt x="268" y="1485"/>
                    <a:pt x="305" y="1485"/>
                  </a:cubicBezTo>
                  <a:cubicBezTo>
                    <a:pt x="343" y="1485"/>
                    <a:pt x="385" y="1469"/>
                    <a:pt x="435" y="1435"/>
                  </a:cubicBezTo>
                  <a:lnTo>
                    <a:pt x="535" y="1369"/>
                  </a:lnTo>
                  <a:cubicBezTo>
                    <a:pt x="535" y="1369"/>
                    <a:pt x="535" y="1369"/>
                    <a:pt x="568" y="1335"/>
                  </a:cubicBezTo>
                  <a:cubicBezTo>
                    <a:pt x="568" y="1335"/>
                    <a:pt x="568" y="1302"/>
                    <a:pt x="568" y="1302"/>
                  </a:cubicBezTo>
                  <a:lnTo>
                    <a:pt x="568" y="1235"/>
                  </a:lnTo>
                  <a:cubicBezTo>
                    <a:pt x="568" y="1202"/>
                    <a:pt x="568" y="1202"/>
                    <a:pt x="568" y="1202"/>
                  </a:cubicBezTo>
                  <a:lnTo>
                    <a:pt x="535" y="1202"/>
                  </a:lnTo>
                  <a:lnTo>
                    <a:pt x="435" y="1235"/>
                  </a:lnTo>
                  <a:cubicBezTo>
                    <a:pt x="401" y="1268"/>
                    <a:pt x="401" y="1268"/>
                    <a:pt x="368" y="1268"/>
                  </a:cubicBezTo>
                  <a:lnTo>
                    <a:pt x="335" y="1268"/>
                  </a:lnTo>
                  <a:cubicBezTo>
                    <a:pt x="301" y="1268"/>
                    <a:pt x="301" y="1235"/>
                    <a:pt x="301" y="1235"/>
                  </a:cubicBezTo>
                  <a:cubicBezTo>
                    <a:pt x="301" y="1202"/>
                    <a:pt x="301" y="1168"/>
                    <a:pt x="301" y="1135"/>
                  </a:cubicBezTo>
                  <a:lnTo>
                    <a:pt x="268" y="601"/>
                  </a:lnTo>
                  <a:lnTo>
                    <a:pt x="468" y="468"/>
                  </a:lnTo>
                  <a:cubicBezTo>
                    <a:pt x="501" y="468"/>
                    <a:pt x="501" y="435"/>
                    <a:pt x="501" y="435"/>
                  </a:cubicBezTo>
                  <a:cubicBezTo>
                    <a:pt x="501" y="401"/>
                    <a:pt x="501" y="401"/>
                    <a:pt x="501" y="401"/>
                  </a:cubicBezTo>
                  <a:lnTo>
                    <a:pt x="501" y="301"/>
                  </a:lnTo>
                  <a:cubicBezTo>
                    <a:pt x="501" y="301"/>
                    <a:pt x="501" y="301"/>
                    <a:pt x="501" y="268"/>
                  </a:cubicBezTo>
                  <a:lnTo>
                    <a:pt x="468" y="268"/>
                  </a:lnTo>
                  <a:lnTo>
                    <a:pt x="268" y="401"/>
                  </a:lnTo>
                  <a:lnTo>
                    <a:pt x="268" y="34"/>
                  </a:lnTo>
                  <a:cubicBezTo>
                    <a:pt x="268" y="34"/>
                    <a:pt x="268" y="1"/>
                    <a:pt x="2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1839;p54">
              <a:extLst>
                <a:ext uri="{FF2B5EF4-FFF2-40B4-BE49-F238E27FC236}">
                  <a16:creationId xmlns:a16="http://schemas.microsoft.com/office/drawing/2014/main" id="{6EC54030-BC05-40A7-8C14-D6D7CE2A8718}"/>
                </a:ext>
              </a:extLst>
            </p:cNvPr>
            <p:cNvSpPr/>
            <p:nvPr/>
          </p:nvSpPr>
          <p:spPr>
            <a:xfrm>
              <a:off x="4215675" y="1213175"/>
              <a:ext cx="14200" cy="37475"/>
            </a:xfrm>
            <a:custGeom>
              <a:avLst/>
              <a:gdLst/>
              <a:ahLst/>
              <a:cxnLst/>
              <a:rect l="l" t="t" r="r" b="b"/>
              <a:pathLst>
                <a:path w="568" h="1499" extrusionOk="0">
                  <a:moveTo>
                    <a:pt x="272" y="1"/>
                  </a:moveTo>
                  <a:cubicBezTo>
                    <a:pt x="268" y="1"/>
                    <a:pt x="268" y="9"/>
                    <a:pt x="268" y="26"/>
                  </a:cubicBezTo>
                  <a:lnTo>
                    <a:pt x="201" y="59"/>
                  </a:lnTo>
                  <a:cubicBezTo>
                    <a:pt x="168" y="59"/>
                    <a:pt x="168" y="59"/>
                    <a:pt x="168" y="93"/>
                  </a:cubicBezTo>
                  <a:cubicBezTo>
                    <a:pt x="168" y="93"/>
                    <a:pt x="168" y="126"/>
                    <a:pt x="168" y="126"/>
                  </a:cubicBezTo>
                  <a:lnTo>
                    <a:pt x="168" y="493"/>
                  </a:lnTo>
                  <a:lnTo>
                    <a:pt x="34" y="560"/>
                  </a:lnTo>
                  <a:cubicBezTo>
                    <a:pt x="34" y="560"/>
                    <a:pt x="1" y="593"/>
                    <a:pt x="1" y="593"/>
                  </a:cubicBezTo>
                  <a:cubicBezTo>
                    <a:pt x="1" y="593"/>
                    <a:pt x="1" y="626"/>
                    <a:pt x="1" y="626"/>
                  </a:cubicBezTo>
                  <a:lnTo>
                    <a:pt x="1" y="726"/>
                  </a:lnTo>
                  <a:cubicBezTo>
                    <a:pt x="1" y="760"/>
                    <a:pt x="1" y="760"/>
                    <a:pt x="1" y="760"/>
                  </a:cubicBezTo>
                  <a:lnTo>
                    <a:pt x="34" y="760"/>
                  </a:lnTo>
                  <a:lnTo>
                    <a:pt x="168" y="660"/>
                  </a:lnTo>
                  <a:lnTo>
                    <a:pt x="168" y="1193"/>
                  </a:lnTo>
                  <a:cubicBezTo>
                    <a:pt x="168" y="1294"/>
                    <a:pt x="168" y="1394"/>
                    <a:pt x="234" y="1460"/>
                  </a:cubicBezTo>
                  <a:cubicBezTo>
                    <a:pt x="248" y="1488"/>
                    <a:pt x="268" y="1499"/>
                    <a:pt x="294" y="1499"/>
                  </a:cubicBezTo>
                  <a:cubicBezTo>
                    <a:pt x="330" y="1499"/>
                    <a:pt x="377" y="1480"/>
                    <a:pt x="434" y="1460"/>
                  </a:cubicBezTo>
                  <a:lnTo>
                    <a:pt x="534" y="1394"/>
                  </a:lnTo>
                  <a:cubicBezTo>
                    <a:pt x="534" y="1394"/>
                    <a:pt x="568" y="1360"/>
                    <a:pt x="568" y="1360"/>
                  </a:cubicBezTo>
                  <a:cubicBezTo>
                    <a:pt x="568" y="1327"/>
                    <a:pt x="568" y="1327"/>
                    <a:pt x="568" y="1294"/>
                  </a:cubicBezTo>
                  <a:lnTo>
                    <a:pt x="568" y="1227"/>
                  </a:lnTo>
                  <a:cubicBezTo>
                    <a:pt x="568" y="1227"/>
                    <a:pt x="568" y="1227"/>
                    <a:pt x="568" y="1193"/>
                  </a:cubicBezTo>
                  <a:lnTo>
                    <a:pt x="534" y="1193"/>
                  </a:lnTo>
                  <a:lnTo>
                    <a:pt x="468" y="1260"/>
                  </a:lnTo>
                  <a:cubicBezTo>
                    <a:pt x="434" y="1260"/>
                    <a:pt x="401" y="1294"/>
                    <a:pt x="368" y="1294"/>
                  </a:cubicBezTo>
                  <a:lnTo>
                    <a:pt x="334" y="1294"/>
                  </a:lnTo>
                  <a:cubicBezTo>
                    <a:pt x="334" y="1260"/>
                    <a:pt x="334" y="1260"/>
                    <a:pt x="334" y="1227"/>
                  </a:cubicBezTo>
                  <a:cubicBezTo>
                    <a:pt x="301" y="1193"/>
                    <a:pt x="301" y="1193"/>
                    <a:pt x="334" y="1160"/>
                  </a:cubicBezTo>
                  <a:lnTo>
                    <a:pt x="334" y="626"/>
                  </a:lnTo>
                  <a:lnTo>
                    <a:pt x="501" y="460"/>
                  </a:lnTo>
                  <a:cubicBezTo>
                    <a:pt x="501" y="460"/>
                    <a:pt x="534" y="460"/>
                    <a:pt x="534" y="426"/>
                  </a:cubicBezTo>
                  <a:cubicBezTo>
                    <a:pt x="534" y="426"/>
                    <a:pt x="534" y="393"/>
                    <a:pt x="534" y="393"/>
                  </a:cubicBezTo>
                  <a:lnTo>
                    <a:pt x="534" y="326"/>
                  </a:lnTo>
                  <a:cubicBezTo>
                    <a:pt x="534" y="293"/>
                    <a:pt x="534" y="293"/>
                    <a:pt x="534" y="293"/>
                  </a:cubicBezTo>
                  <a:lnTo>
                    <a:pt x="501" y="293"/>
                  </a:lnTo>
                  <a:lnTo>
                    <a:pt x="301" y="393"/>
                  </a:lnTo>
                  <a:lnTo>
                    <a:pt x="301" y="59"/>
                  </a:lnTo>
                  <a:cubicBezTo>
                    <a:pt x="301" y="26"/>
                    <a:pt x="301" y="26"/>
                    <a:pt x="301" y="26"/>
                  </a:cubicBezTo>
                  <a:cubicBezTo>
                    <a:pt x="284" y="9"/>
                    <a:pt x="276" y="1"/>
                    <a:pt x="27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1840;p54">
              <a:extLst>
                <a:ext uri="{FF2B5EF4-FFF2-40B4-BE49-F238E27FC236}">
                  <a16:creationId xmlns:a16="http://schemas.microsoft.com/office/drawing/2014/main" id="{6BA243A6-B27B-44DA-AD90-F9F57FEE6C86}"/>
                </a:ext>
              </a:extLst>
            </p:cNvPr>
            <p:cNvSpPr/>
            <p:nvPr/>
          </p:nvSpPr>
          <p:spPr>
            <a:xfrm>
              <a:off x="4234850" y="1209650"/>
              <a:ext cx="19225" cy="45875"/>
            </a:xfrm>
            <a:custGeom>
              <a:avLst/>
              <a:gdLst/>
              <a:ahLst/>
              <a:cxnLst/>
              <a:rect l="l" t="t" r="r" b="b"/>
              <a:pathLst>
                <a:path w="769" h="1835" extrusionOk="0">
                  <a:moveTo>
                    <a:pt x="464" y="209"/>
                  </a:moveTo>
                  <a:cubicBezTo>
                    <a:pt x="493" y="209"/>
                    <a:pt x="518" y="217"/>
                    <a:pt x="535" y="234"/>
                  </a:cubicBezTo>
                  <a:cubicBezTo>
                    <a:pt x="601" y="300"/>
                    <a:pt x="601" y="367"/>
                    <a:pt x="601" y="434"/>
                  </a:cubicBezTo>
                  <a:cubicBezTo>
                    <a:pt x="601" y="501"/>
                    <a:pt x="601" y="534"/>
                    <a:pt x="601" y="567"/>
                  </a:cubicBezTo>
                  <a:cubicBezTo>
                    <a:pt x="601" y="667"/>
                    <a:pt x="568" y="767"/>
                    <a:pt x="535" y="867"/>
                  </a:cubicBezTo>
                  <a:cubicBezTo>
                    <a:pt x="501" y="934"/>
                    <a:pt x="435" y="1001"/>
                    <a:pt x="368" y="1068"/>
                  </a:cubicBezTo>
                  <a:cubicBezTo>
                    <a:pt x="323" y="1068"/>
                    <a:pt x="279" y="1082"/>
                    <a:pt x="244" y="1082"/>
                  </a:cubicBezTo>
                  <a:cubicBezTo>
                    <a:pt x="227" y="1082"/>
                    <a:pt x="212" y="1079"/>
                    <a:pt x="201" y="1068"/>
                  </a:cubicBezTo>
                  <a:cubicBezTo>
                    <a:pt x="134" y="1001"/>
                    <a:pt x="134" y="934"/>
                    <a:pt x="134" y="867"/>
                  </a:cubicBezTo>
                  <a:lnTo>
                    <a:pt x="134" y="667"/>
                  </a:lnTo>
                  <a:cubicBezTo>
                    <a:pt x="134" y="601"/>
                    <a:pt x="168" y="501"/>
                    <a:pt x="201" y="434"/>
                  </a:cubicBezTo>
                  <a:cubicBezTo>
                    <a:pt x="234" y="334"/>
                    <a:pt x="301" y="267"/>
                    <a:pt x="368" y="234"/>
                  </a:cubicBezTo>
                  <a:cubicBezTo>
                    <a:pt x="401" y="217"/>
                    <a:pt x="435" y="209"/>
                    <a:pt x="464" y="209"/>
                  </a:cubicBezTo>
                  <a:close/>
                  <a:moveTo>
                    <a:pt x="535" y="0"/>
                  </a:moveTo>
                  <a:cubicBezTo>
                    <a:pt x="468" y="0"/>
                    <a:pt x="435" y="0"/>
                    <a:pt x="401" y="34"/>
                  </a:cubicBezTo>
                  <a:cubicBezTo>
                    <a:pt x="335" y="67"/>
                    <a:pt x="268" y="134"/>
                    <a:pt x="234" y="167"/>
                  </a:cubicBezTo>
                  <a:cubicBezTo>
                    <a:pt x="201" y="234"/>
                    <a:pt x="168" y="267"/>
                    <a:pt x="134" y="334"/>
                  </a:cubicBezTo>
                  <a:lnTo>
                    <a:pt x="134" y="234"/>
                  </a:lnTo>
                  <a:cubicBezTo>
                    <a:pt x="134" y="200"/>
                    <a:pt x="134" y="200"/>
                    <a:pt x="134" y="200"/>
                  </a:cubicBezTo>
                  <a:lnTo>
                    <a:pt x="101" y="200"/>
                  </a:lnTo>
                  <a:lnTo>
                    <a:pt x="34" y="234"/>
                  </a:lnTo>
                  <a:cubicBezTo>
                    <a:pt x="34" y="267"/>
                    <a:pt x="1" y="267"/>
                    <a:pt x="1" y="300"/>
                  </a:cubicBezTo>
                  <a:cubicBezTo>
                    <a:pt x="1" y="300"/>
                    <a:pt x="1" y="334"/>
                    <a:pt x="1" y="334"/>
                  </a:cubicBezTo>
                  <a:lnTo>
                    <a:pt x="1" y="1801"/>
                  </a:lnTo>
                  <a:cubicBezTo>
                    <a:pt x="1" y="1801"/>
                    <a:pt x="1" y="1801"/>
                    <a:pt x="1" y="1835"/>
                  </a:cubicBezTo>
                  <a:lnTo>
                    <a:pt x="34" y="1835"/>
                  </a:lnTo>
                  <a:lnTo>
                    <a:pt x="101" y="1801"/>
                  </a:lnTo>
                  <a:cubicBezTo>
                    <a:pt x="134" y="1768"/>
                    <a:pt x="134" y="1768"/>
                    <a:pt x="134" y="1768"/>
                  </a:cubicBezTo>
                  <a:cubicBezTo>
                    <a:pt x="134" y="1735"/>
                    <a:pt x="134" y="1701"/>
                    <a:pt x="134" y="1701"/>
                  </a:cubicBezTo>
                  <a:lnTo>
                    <a:pt x="134" y="1234"/>
                  </a:lnTo>
                  <a:cubicBezTo>
                    <a:pt x="168" y="1234"/>
                    <a:pt x="201" y="1268"/>
                    <a:pt x="234" y="1268"/>
                  </a:cubicBezTo>
                  <a:cubicBezTo>
                    <a:pt x="268" y="1268"/>
                    <a:pt x="335" y="1234"/>
                    <a:pt x="401" y="1234"/>
                  </a:cubicBezTo>
                  <a:cubicBezTo>
                    <a:pt x="435" y="1201"/>
                    <a:pt x="501" y="1134"/>
                    <a:pt x="535" y="1101"/>
                  </a:cubicBezTo>
                  <a:cubicBezTo>
                    <a:pt x="568" y="1068"/>
                    <a:pt x="601" y="1001"/>
                    <a:pt x="635" y="934"/>
                  </a:cubicBezTo>
                  <a:cubicBezTo>
                    <a:pt x="668" y="867"/>
                    <a:pt x="701" y="801"/>
                    <a:pt x="735" y="734"/>
                  </a:cubicBezTo>
                  <a:cubicBezTo>
                    <a:pt x="735" y="634"/>
                    <a:pt x="768" y="567"/>
                    <a:pt x="768" y="501"/>
                  </a:cubicBezTo>
                  <a:lnTo>
                    <a:pt x="768" y="400"/>
                  </a:lnTo>
                  <a:lnTo>
                    <a:pt x="768" y="334"/>
                  </a:lnTo>
                  <a:cubicBezTo>
                    <a:pt x="768" y="267"/>
                    <a:pt x="735" y="200"/>
                    <a:pt x="735" y="134"/>
                  </a:cubicBezTo>
                  <a:cubicBezTo>
                    <a:pt x="701" y="100"/>
                    <a:pt x="668" y="67"/>
                    <a:pt x="635" y="34"/>
                  </a:cubicBezTo>
                  <a:cubicBezTo>
                    <a:pt x="601" y="0"/>
                    <a:pt x="568" y="0"/>
                    <a:pt x="53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1841;p54">
              <a:extLst>
                <a:ext uri="{FF2B5EF4-FFF2-40B4-BE49-F238E27FC236}">
                  <a16:creationId xmlns:a16="http://schemas.microsoft.com/office/drawing/2014/main" id="{9D17F3AE-7759-4F2D-94F1-0BECD4466872}"/>
                </a:ext>
              </a:extLst>
            </p:cNvPr>
            <p:cNvSpPr/>
            <p:nvPr/>
          </p:nvSpPr>
          <p:spPr>
            <a:xfrm>
              <a:off x="4259050" y="1202975"/>
              <a:ext cx="5025" cy="27550"/>
            </a:xfrm>
            <a:custGeom>
              <a:avLst/>
              <a:gdLst/>
              <a:ahLst/>
              <a:cxnLst/>
              <a:rect l="l" t="t" r="r" b="b"/>
              <a:pathLst>
                <a:path w="201" h="1102" extrusionOk="0">
                  <a:moveTo>
                    <a:pt x="167" y="0"/>
                  </a:moveTo>
                  <a:lnTo>
                    <a:pt x="34" y="100"/>
                  </a:lnTo>
                  <a:cubicBezTo>
                    <a:pt x="34" y="100"/>
                    <a:pt x="0" y="134"/>
                    <a:pt x="0" y="134"/>
                  </a:cubicBezTo>
                  <a:cubicBezTo>
                    <a:pt x="0" y="134"/>
                    <a:pt x="0" y="167"/>
                    <a:pt x="0" y="200"/>
                  </a:cubicBezTo>
                  <a:lnTo>
                    <a:pt x="0" y="301"/>
                  </a:lnTo>
                  <a:cubicBezTo>
                    <a:pt x="0" y="301"/>
                    <a:pt x="0" y="334"/>
                    <a:pt x="0" y="334"/>
                  </a:cubicBezTo>
                  <a:lnTo>
                    <a:pt x="34" y="334"/>
                  </a:lnTo>
                  <a:lnTo>
                    <a:pt x="167" y="267"/>
                  </a:lnTo>
                  <a:cubicBezTo>
                    <a:pt x="167" y="267"/>
                    <a:pt x="167" y="234"/>
                    <a:pt x="167" y="234"/>
                  </a:cubicBezTo>
                  <a:cubicBezTo>
                    <a:pt x="167" y="234"/>
                    <a:pt x="167" y="200"/>
                    <a:pt x="167" y="200"/>
                  </a:cubicBezTo>
                  <a:lnTo>
                    <a:pt x="167" y="34"/>
                  </a:lnTo>
                  <a:cubicBezTo>
                    <a:pt x="200" y="34"/>
                    <a:pt x="200" y="34"/>
                    <a:pt x="167" y="0"/>
                  </a:cubicBezTo>
                  <a:close/>
                  <a:moveTo>
                    <a:pt x="167" y="768"/>
                  </a:moveTo>
                  <a:lnTo>
                    <a:pt x="34" y="834"/>
                  </a:lnTo>
                  <a:cubicBezTo>
                    <a:pt x="34" y="868"/>
                    <a:pt x="0" y="868"/>
                    <a:pt x="0" y="868"/>
                  </a:cubicBezTo>
                  <a:cubicBezTo>
                    <a:pt x="0" y="901"/>
                    <a:pt x="0" y="901"/>
                    <a:pt x="0" y="934"/>
                  </a:cubicBezTo>
                  <a:lnTo>
                    <a:pt x="0" y="1068"/>
                  </a:lnTo>
                  <a:lnTo>
                    <a:pt x="0" y="1101"/>
                  </a:lnTo>
                  <a:lnTo>
                    <a:pt x="34" y="1101"/>
                  </a:lnTo>
                  <a:lnTo>
                    <a:pt x="167" y="1034"/>
                  </a:lnTo>
                  <a:cubicBezTo>
                    <a:pt x="167" y="1034"/>
                    <a:pt x="167" y="1034"/>
                    <a:pt x="167" y="1001"/>
                  </a:cubicBezTo>
                  <a:cubicBezTo>
                    <a:pt x="167" y="1001"/>
                    <a:pt x="167" y="968"/>
                    <a:pt x="167" y="968"/>
                  </a:cubicBezTo>
                  <a:lnTo>
                    <a:pt x="167" y="801"/>
                  </a:lnTo>
                  <a:cubicBezTo>
                    <a:pt x="200" y="801"/>
                    <a:pt x="200" y="801"/>
                    <a:pt x="167" y="768"/>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1842;p54">
              <a:extLst>
                <a:ext uri="{FF2B5EF4-FFF2-40B4-BE49-F238E27FC236}">
                  <a16:creationId xmlns:a16="http://schemas.microsoft.com/office/drawing/2014/main" id="{AE69A7B6-6F08-488C-B2B9-2D69A056A592}"/>
                </a:ext>
              </a:extLst>
            </p:cNvPr>
            <p:cNvSpPr/>
            <p:nvPr/>
          </p:nvSpPr>
          <p:spPr>
            <a:xfrm>
              <a:off x="4268225" y="1173775"/>
              <a:ext cx="17525" cy="55900"/>
            </a:xfrm>
            <a:custGeom>
              <a:avLst/>
              <a:gdLst/>
              <a:ahLst/>
              <a:cxnLst/>
              <a:rect l="l" t="t" r="r" b="b"/>
              <a:pathLst>
                <a:path w="701" h="2236" extrusionOk="0">
                  <a:moveTo>
                    <a:pt x="601" y="1"/>
                  </a:moveTo>
                  <a:cubicBezTo>
                    <a:pt x="567" y="34"/>
                    <a:pt x="534" y="68"/>
                    <a:pt x="534" y="134"/>
                  </a:cubicBezTo>
                  <a:lnTo>
                    <a:pt x="0" y="2169"/>
                  </a:lnTo>
                  <a:cubicBezTo>
                    <a:pt x="0" y="2202"/>
                    <a:pt x="0" y="2202"/>
                    <a:pt x="0" y="2202"/>
                  </a:cubicBezTo>
                  <a:cubicBezTo>
                    <a:pt x="0" y="2202"/>
                    <a:pt x="0" y="2236"/>
                    <a:pt x="0" y="2236"/>
                  </a:cubicBezTo>
                  <a:lnTo>
                    <a:pt x="67" y="2202"/>
                  </a:lnTo>
                  <a:cubicBezTo>
                    <a:pt x="67" y="2202"/>
                    <a:pt x="100" y="2169"/>
                    <a:pt x="100" y="2169"/>
                  </a:cubicBezTo>
                  <a:cubicBezTo>
                    <a:pt x="134" y="2136"/>
                    <a:pt x="134" y="2102"/>
                    <a:pt x="134" y="2102"/>
                  </a:cubicBezTo>
                  <a:lnTo>
                    <a:pt x="70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1843;p54">
              <a:extLst>
                <a:ext uri="{FF2B5EF4-FFF2-40B4-BE49-F238E27FC236}">
                  <a16:creationId xmlns:a16="http://schemas.microsoft.com/office/drawing/2014/main" id="{A148FC43-EE16-4FA8-A600-FFDCE530BC64}"/>
                </a:ext>
              </a:extLst>
            </p:cNvPr>
            <p:cNvSpPr/>
            <p:nvPr/>
          </p:nvSpPr>
          <p:spPr>
            <a:xfrm>
              <a:off x="4279050" y="1167100"/>
              <a:ext cx="17550" cy="55900"/>
            </a:xfrm>
            <a:custGeom>
              <a:avLst/>
              <a:gdLst/>
              <a:ahLst/>
              <a:cxnLst/>
              <a:rect l="l" t="t" r="r" b="b"/>
              <a:pathLst>
                <a:path w="702" h="2236" extrusionOk="0">
                  <a:moveTo>
                    <a:pt x="635" y="1"/>
                  </a:moveTo>
                  <a:cubicBezTo>
                    <a:pt x="601" y="34"/>
                    <a:pt x="601" y="34"/>
                    <a:pt x="601" y="68"/>
                  </a:cubicBezTo>
                  <a:cubicBezTo>
                    <a:pt x="568" y="68"/>
                    <a:pt x="568" y="101"/>
                    <a:pt x="568" y="134"/>
                  </a:cubicBezTo>
                  <a:lnTo>
                    <a:pt x="1" y="2203"/>
                  </a:lnTo>
                  <a:cubicBezTo>
                    <a:pt x="1" y="2203"/>
                    <a:pt x="1" y="2236"/>
                    <a:pt x="1" y="2236"/>
                  </a:cubicBezTo>
                  <a:lnTo>
                    <a:pt x="34" y="2236"/>
                  </a:lnTo>
                  <a:lnTo>
                    <a:pt x="101" y="2203"/>
                  </a:lnTo>
                  <a:cubicBezTo>
                    <a:pt x="101" y="2203"/>
                    <a:pt x="134" y="2169"/>
                    <a:pt x="134" y="2169"/>
                  </a:cubicBezTo>
                  <a:cubicBezTo>
                    <a:pt x="134" y="2136"/>
                    <a:pt x="168" y="2102"/>
                    <a:pt x="168" y="2102"/>
                  </a:cubicBezTo>
                  <a:lnTo>
                    <a:pt x="70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1844;p54">
              <a:extLst>
                <a:ext uri="{FF2B5EF4-FFF2-40B4-BE49-F238E27FC236}">
                  <a16:creationId xmlns:a16="http://schemas.microsoft.com/office/drawing/2014/main" id="{445FE423-72BE-4AAF-8B30-C2188B98F356}"/>
                </a:ext>
              </a:extLst>
            </p:cNvPr>
            <p:cNvSpPr/>
            <p:nvPr/>
          </p:nvSpPr>
          <p:spPr>
            <a:xfrm>
              <a:off x="4301575" y="1164200"/>
              <a:ext cx="29225" cy="42975"/>
            </a:xfrm>
            <a:custGeom>
              <a:avLst/>
              <a:gdLst/>
              <a:ahLst/>
              <a:cxnLst/>
              <a:rect l="l" t="t" r="r" b="b"/>
              <a:pathLst>
                <a:path w="1169" h="1719" extrusionOk="0">
                  <a:moveTo>
                    <a:pt x="989" y="0"/>
                  </a:moveTo>
                  <a:cubicBezTo>
                    <a:pt x="951" y="0"/>
                    <a:pt x="901" y="17"/>
                    <a:pt x="834" y="50"/>
                  </a:cubicBezTo>
                  <a:cubicBezTo>
                    <a:pt x="801" y="84"/>
                    <a:pt x="768" y="84"/>
                    <a:pt x="734" y="117"/>
                  </a:cubicBezTo>
                  <a:cubicBezTo>
                    <a:pt x="701" y="184"/>
                    <a:pt x="634" y="217"/>
                    <a:pt x="601" y="284"/>
                  </a:cubicBezTo>
                  <a:cubicBezTo>
                    <a:pt x="601" y="317"/>
                    <a:pt x="568" y="350"/>
                    <a:pt x="568" y="384"/>
                  </a:cubicBezTo>
                  <a:cubicBezTo>
                    <a:pt x="568" y="350"/>
                    <a:pt x="501" y="317"/>
                    <a:pt x="468" y="317"/>
                  </a:cubicBezTo>
                  <a:cubicBezTo>
                    <a:pt x="401" y="317"/>
                    <a:pt x="334" y="317"/>
                    <a:pt x="301" y="350"/>
                  </a:cubicBezTo>
                  <a:cubicBezTo>
                    <a:pt x="267" y="384"/>
                    <a:pt x="234" y="417"/>
                    <a:pt x="234" y="417"/>
                  </a:cubicBezTo>
                  <a:lnTo>
                    <a:pt x="167" y="484"/>
                  </a:lnTo>
                  <a:cubicBezTo>
                    <a:pt x="134" y="517"/>
                    <a:pt x="134" y="551"/>
                    <a:pt x="134" y="551"/>
                  </a:cubicBezTo>
                  <a:lnTo>
                    <a:pt x="101" y="551"/>
                  </a:lnTo>
                  <a:lnTo>
                    <a:pt x="67" y="584"/>
                  </a:lnTo>
                  <a:cubicBezTo>
                    <a:pt x="34" y="584"/>
                    <a:pt x="34" y="617"/>
                    <a:pt x="34" y="617"/>
                  </a:cubicBezTo>
                  <a:cubicBezTo>
                    <a:pt x="34" y="617"/>
                    <a:pt x="34" y="651"/>
                    <a:pt x="34" y="651"/>
                  </a:cubicBezTo>
                  <a:lnTo>
                    <a:pt x="34" y="1685"/>
                  </a:lnTo>
                  <a:cubicBezTo>
                    <a:pt x="34" y="1718"/>
                    <a:pt x="1" y="1718"/>
                    <a:pt x="34" y="1718"/>
                  </a:cubicBezTo>
                  <a:lnTo>
                    <a:pt x="67" y="1718"/>
                  </a:lnTo>
                  <a:lnTo>
                    <a:pt x="101" y="1685"/>
                  </a:lnTo>
                  <a:cubicBezTo>
                    <a:pt x="134" y="1651"/>
                    <a:pt x="134" y="1651"/>
                    <a:pt x="134" y="1651"/>
                  </a:cubicBezTo>
                  <a:cubicBezTo>
                    <a:pt x="134" y="1618"/>
                    <a:pt x="134" y="1618"/>
                    <a:pt x="134" y="1585"/>
                  </a:cubicBezTo>
                  <a:lnTo>
                    <a:pt x="134" y="984"/>
                  </a:lnTo>
                  <a:cubicBezTo>
                    <a:pt x="134" y="884"/>
                    <a:pt x="167" y="817"/>
                    <a:pt x="201" y="717"/>
                  </a:cubicBezTo>
                  <a:cubicBezTo>
                    <a:pt x="234" y="651"/>
                    <a:pt x="267" y="617"/>
                    <a:pt x="334" y="551"/>
                  </a:cubicBezTo>
                  <a:cubicBezTo>
                    <a:pt x="367" y="534"/>
                    <a:pt x="392" y="526"/>
                    <a:pt x="413" y="526"/>
                  </a:cubicBezTo>
                  <a:cubicBezTo>
                    <a:pt x="434" y="526"/>
                    <a:pt x="451" y="534"/>
                    <a:pt x="468" y="551"/>
                  </a:cubicBezTo>
                  <a:cubicBezTo>
                    <a:pt x="534" y="617"/>
                    <a:pt x="534" y="717"/>
                    <a:pt x="534" y="784"/>
                  </a:cubicBezTo>
                  <a:lnTo>
                    <a:pt x="534" y="1385"/>
                  </a:lnTo>
                  <a:cubicBezTo>
                    <a:pt x="534" y="1385"/>
                    <a:pt x="534" y="1385"/>
                    <a:pt x="534" y="1418"/>
                  </a:cubicBezTo>
                  <a:lnTo>
                    <a:pt x="568" y="1418"/>
                  </a:lnTo>
                  <a:lnTo>
                    <a:pt x="634" y="1385"/>
                  </a:lnTo>
                  <a:cubicBezTo>
                    <a:pt x="668" y="1351"/>
                    <a:pt x="668" y="1351"/>
                    <a:pt x="668" y="1351"/>
                  </a:cubicBezTo>
                  <a:cubicBezTo>
                    <a:pt x="668" y="1318"/>
                    <a:pt x="668" y="1318"/>
                    <a:pt x="668" y="1284"/>
                  </a:cubicBezTo>
                  <a:lnTo>
                    <a:pt x="668" y="684"/>
                  </a:lnTo>
                  <a:cubicBezTo>
                    <a:pt x="634" y="584"/>
                    <a:pt x="668" y="517"/>
                    <a:pt x="701" y="417"/>
                  </a:cubicBezTo>
                  <a:cubicBezTo>
                    <a:pt x="734" y="350"/>
                    <a:pt x="768" y="284"/>
                    <a:pt x="834" y="250"/>
                  </a:cubicBezTo>
                  <a:cubicBezTo>
                    <a:pt x="868" y="234"/>
                    <a:pt x="901" y="225"/>
                    <a:pt x="930" y="225"/>
                  </a:cubicBezTo>
                  <a:cubicBezTo>
                    <a:pt x="960" y="225"/>
                    <a:pt x="985" y="234"/>
                    <a:pt x="1001" y="250"/>
                  </a:cubicBezTo>
                  <a:cubicBezTo>
                    <a:pt x="1035" y="317"/>
                    <a:pt x="1035" y="417"/>
                    <a:pt x="1035" y="484"/>
                  </a:cubicBezTo>
                  <a:lnTo>
                    <a:pt x="1035" y="1084"/>
                  </a:lnTo>
                  <a:lnTo>
                    <a:pt x="1135" y="1084"/>
                  </a:lnTo>
                  <a:cubicBezTo>
                    <a:pt x="1135" y="1051"/>
                    <a:pt x="1168" y="1051"/>
                    <a:pt x="1168" y="1018"/>
                  </a:cubicBezTo>
                  <a:cubicBezTo>
                    <a:pt x="1168" y="1018"/>
                    <a:pt x="1168" y="984"/>
                    <a:pt x="1168" y="984"/>
                  </a:cubicBezTo>
                  <a:lnTo>
                    <a:pt x="1168" y="384"/>
                  </a:lnTo>
                  <a:cubicBezTo>
                    <a:pt x="1168" y="250"/>
                    <a:pt x="1135" y="150"/>
                    <a:pt x="1068" y="50"/>
                  </a:cubicBezTo>
                  <a:cubicBezTo>
                    <a:pt x="1051" y="17"/>
                    <a:pt x="1026" y="0"/>
                    <a:pt x="98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1845;p54">
              <a:extLst>
                <a:ext uri="{FF2B5EF4-FFF2-40B4-BE49-F238E27FC236}">
                  <a16:creationId xmlns:a16="http://schemas.microsoft.com/office/drawing/2014/main" id="{3B4059F2-341F-4C9C-83CE-76CCB50DED59}"/>
                </a:ext>
              </a:extLst>
            </p:cNvPr>
            <p:cNvSpPr/>
            <p:nvPr/>
          </p:nvSpPr>
          <p:spPr>
            <a:xfrm>
              <a:off x="4334100" y="1148775"/>
              <a:ext cx="19200" cy="46725"/>
            </a:xfrm>
            <a:custGeom>
              <a:avLst/>
              <a:gdLst/>
              <a:ahLst/>
              <a:cxnLst/>
              <a:rect l="l" t="t" r="r" b="b"/>
              <a:pathLst>
                <a:path w="768" h="1869" extrusionOk="0">
                  <a:moveTo>
                    <a:pt x="734" y="0"/>
                  </a:moveTo>
                  <a:lnTo>
                    <a:pt x="668" y="33"/>
                  </a:lnTo>
                  <a:cubicBezTo>
                    <a:pt x="668" y="67"/>
                    <a:pt x="634" y="67"/>
                    <a:pt x="634" y="100"/>
                  </a:cubicBezTo>
                  <a:cubicBezTo>
                    <a:pt x="634" y="100"/>
                    <a:pt x="634" y="100"/>
                    <a:pt x="634" y="134"/>
                  </a:cubicBezTo>
                  <a:lnTo>
                    <a:pt x="367" y="1034"/>
                  </a:lnTo>
                  <a:lnTo>
                    <a:pt x="134" y="434"/>
                  </a:lnTo>
                  <a:lnTo>
                    <a:pt x="134" y="400"/>
                  </a:lnTo>
                  <a:lnTo>
                    <a:pt x="101" y="400"/>
                  </a:lnTo>
                  <a:lnTo>
                    <a:pt x="34" y="434"/>
                  </a:lnTo>
                  <a:cubicBezTo>
                    <a:pt x="0" y="434"/>
                    <a:pt x="0" y="467"/>
                    <a:pt x="0" y="467"/>
                  </a:cubicBezTo>
                  <a:cubicBezTo>
                    <a:pt x="0" y="467"/>
                    <a:pt x="0" y="500"/>
                    <a:pt x="0" y="500"/>
                  </a:cubicBezTo>
                  <a:lnTo>
                    <a:pt x="334" y="1301"/>
                  </a:lnTo>
                  <a:lnTo>
                    <a:pt x="167" y="1835"/>
                  </a:lnTo>
                  <a:cubicBezTo>
                    <a:pt x="167" y="1835"/>
                    <a:pt x="167" y="1868"/>
                    <a:pt x="167" y="1868"/>
                  </a:cubicBezTo>
                  <a:lnTo>
                    <a:pt x="234" y="1868"/>
                  </a:lnTo>
                  <a:lnTo>
                    <a:pt x="301" y="1835"/>
                  </a:lnTo>
                  <a:cubicBezTo>
                    <a:pt x="334" y="1835"/>
                    <a:pt x="334" y="1801"/>
                    <a:pt x="334" y="1801"/>
                  </a:cubicBezTo>
                  <a:cubicBezTo>
                    <a:pt x="334" y="1768"/>
                    <a:pt x="334" y="1768"/>
                    <a:pt x="334" y="1735"/>
                  </a:cubicBezTo>
                  <a:lnTo>
                    <a:pt x="768" y="33"/>
                  </a:lnTo>
                  <a:cubicBezTo>
                    <a:pt x="768" y="33"/>
                    <a:pt x="768" y="33"/>
                    <a:pt x="7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846;p54">
              <a:extLst>
                <a:ext uri="{FF2B5EF4-FFF2-40B4-BE49-F238E27FC236}">
                  <a16:creationId xmlns:a16="http://schemas.microsoft.com/office/drawing/2014/main" id="{7662D718-E770-4FA8-8CC6-7A6E8B21AF18}"/>
                </a:ext>
              </a:extLst>
            </p:cNvPr>
            <p:cNvSpPr/>
            <p:nvPr/>
          </p:nvSpPr>
          <p:spPr>
            <a:xfrm>
              <a:off x="4359125" y="1137925"/>
              <a:ext cx="18375" cy="45900"/>
            </a:xfrm>
            <a:custGeom>
              <a:avLst/>
              <a:gdLst/>
              <a:ahLst/>
              <a:cxnLst/>
              <a:rect l="l" t="t" r="r" b="b"/>
              <a:pathLst>
                <a:path w="735" h="1836" extrusionOk="0">
                  <a:moveTo>
                    <a:pt x="463" y="242"/>
                  </a:moveTo>
                  <a:cubicBezTo>
                    <a:pt x="492" y="242"/>
                    <a:pt x="517" y="251"/>
                    <a:pt x="534" y="267"/>
                  </a:cubicBezTo>
                  <a:cubicBezTo>
                    <a:pt x="601" y="334"/>
                    <a:pt x="601" y="401"/>
                    <a:pt x="601" y="467"/>
                  </a:cubicBezTo>
                  <a:lnTo>
                    <a:pt x="601" y="601"/>
                  </a:lnTo>
                  <a:cubicBezTo>
                    <a:pt x="601" y="701"/>
                    <a:pt x="601" y="801"/>
                    <a:pt x="534" y="868"/>
                  </a:cubicBezTo>
                  <a:cubicBezTo>
                    <a:pt x="501" y="968"/>
                    <a:pt x="434" y="1035"/>
                    <a:pt x="367" y="1068"/>
                  </a:cubicBezTo>
                  <a:cubicBezTo>
                    <a:pt x="334" y="1085"/>
                    <a:pt x="300" y="1093"/>
                    <a:pt x="271" y="1093"/>
                  </a:cubicBezTo>
                  <a:cubicBezTo>
                    <a:pt x="242" y="1093"/>
                    <a:pt x="217" y="1085"/>
                    <a:pt x="200" y="1068"/>
                  </a:cubicBezTo>
                  <a:cubicBezTo>
                    <a:pt x="134" y="1035"/>
                    <a:pt x="134" y="934"/>
                    <a:pt x="134" y="868"/>
                  </a:cubicBezTo>
                  <a:lnTo>
                    <a:pt x="134" y="701"/>
                  </a:lnTo>
                  <a:cubicBezTo>
                    <a:pt x="134" y="601"/>
                    <a:pt x="167" y="534"/>
                    <a:pt x="200" y="434"/>
                  </a:cubicBezTo>
                  <a:cubicBezTo>
                    <a:pt x="234" y="367"/>
                    <a:pt x="300" y="301"/>
                    <a:pt x="367" y="267"/>
                  </a:cubicBezTo>
                  <a:cubicBezTo>
                    <a:pt x="400" y="251"/>
                    <a:pt x="434" y="242"/>
                    <a:pt x="463" y="242"/>
                  </a:cubicBezTo>
                  <a:close/>
                  <a:moveTo>
                    <a:pt x="534" y="0"/>
                  </a:moveTo>
                  <a:cubicBezTo>
                    <a:pt x="467" y="0"/>
                    <a:pt x="434" y="0"/>
                    <a:pt x="367" y="34"/>
                  </a:cubicBezTo>
                  <a:cubicBezTo>
                    <a:pt x="300" y="67"/>
                    <a:pt x="267" y="134"/>
                    <a:pt x="234" y="167"/>
                  </a:cubicBezTo>
                  <a:cubicBezTo>
                    <a:pt x="167" y="234"/>
                    <a:pt x="134" y="267"/>
                    <a:pt x="134" y="334"/>
                  </a:cubicBezTo>
                  <a:lnTo>
                    <a:pt x="134" y="267"/>
                  </a:lnTo>
                  <a:cubicBezTo>
                    <a:pt x="134" y="234"/>
                    <a:pt x="134" y="234"/>
                    <a:pt x="134" y="234"/>
                  </a:cubicBezTo>
                  <a:lnTo>
                    <a:pt x="100" y="234"/>
                  </a:lnTo>
                  <a:lnTo>
                    <a:pt x="34" y="267"/>
                  </a:lnTo>
                  <a:cubicBezTo>
                    <a:pt x="0" y="267"/>
                    <a:pt x="0" y="301"/>
                    <a:pt x="0" y="301"/>
                  </a:cubicBezTo>
                  <a:cubicBezTo>
                    <a:pt x="0" y="334"/>
                    <a:pt x="0" y="334"/>
                    <a:pt x="0" y="367"/>
                  </a:cubicBezTo>
                  <a:lnTo>
                    <a:pt x="0" y="1802"/>
                  </a:lnTo>
                  <a:cubicBezTo>
                    <a:pt x="0" y="1802"/>
                    <a:pt x="0" y="1802"/>
                    <a:pt x="0" y="1835"/>
                  </a:cubicBezTo>
                  <a:lnTo>
                    <a:pt x="34" y="1835"/>
                  </a:lnTo>
                  <a:lnTo>
                    <a:pt x="100" y="1802"/>
                  </a:lnTo>
                  <a:cubicBezTo>
                    <a:pt x="134" y="1802"/>
                    <a:pt x="134" y="1768"/>
                    <a:pt x="134" y="1768"/>
                  </a:cubicBezTo>
                  <a:cubicBezTo>
                    <a:pt x="134" y="1735"/>
                    <a:pt x="134" y="1735"/>
                    <a:pt x="134" y="1702"/>
                  </a:cubicBezTo>
                  <a:lnTo>
                    <a:pt x="134" y="1235"/>
                  </a:lnTo>
                  <a:cubicBezTo>
                    <a:pt x="167" y="1235"/>
                    <a:pt x="200" y="1268"/>
                    <a:pt x="234" y="1268"/>
                  </a:cubicBezTo>
                  <a:cubicBezTo>
                    <a:pt x="267" y="1268"/>
                    <a:pt x="334" y="1268"/>
                    <a:pt x="400" y="1235"/>
                  </a:cubicBezTo>
                  <a:cubicBezTo>
                    <a:pt x="434" y="1201"/>
                    <a:pt x="467" y="1135"/>
                    <a:pt x="534" y="1101"/>
                  </a:cubicBezTo>
                  <a:cubicBezTo>
                    <a:pt x="567" y="1068"/>
                    <a:pt x="601" y="1001"/>
                    <a:pt x="634" y="934"/>
                  </a:cubicBezTo>
                  <a:cubicBezTo>
                    <a:pt x="667" y="868"/>
                    <a:pt x="701" y="801"/>
                    <a:pt x="701" y="734"/>
                  </a:cubicBezTo>
                  <a:cubicBezTo>
                    <a:pt x="734" y="634"/>
                    <a:pt x="734" y="568"/>
                    <a:pt x="734" y="501"/>
                  </a:cubicBezTo>
                  <a:lnTo>
                    <a:pt x="734" y="334"/>
                  </a:lnTo>
                  <a:cubicBezTo>
                    <a:pt x="734" y="267"/>
                    <a:pt x="734" y="201"/>
                    <a:pt x="701" y="134"/>
                  </a:cubicBezTo>
                  <a:cubicBezTo>
                    <a:pt x="701" y="101"/>
                    <a:pt x="667" y="67"/>
                    <a:pt x="634" y="34"/>
                  </a:cubicBezTo>
                  <a:cubicBezTo>
                    <a:pt x="601" y="0"/>
                    <a:pt x="567" y="0"/>
                    <a:pt x="5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1847;p54">
              <a:extLst>
                <a:ext uri="{FF2B5EF4-FFF2-40B4-BE49-F238E27FC236}">
                  <a16:creationId xmlns:a16="http://schemas.microsoft.com/office/drawing/2014/main" id="{BAEA25ED-5BFF-4A8A-BB9E-C26102236F5C}"/>
                </a:ext>
              </a:extLst>
            </p:cNvPr>
            <p:cNvSpPr/>
            <p:nvPr/>
          </p:nvSpPr>
          <p:spPr>
            <a:xfrm>
              <a:off x="4381625" y="1124575"/>
              <a:ext cx="18375" cy="33175"/>
            </a:xfrm>
            <a:custGeom>
              <a:avLst/>
              <a:gdLst/>
              <a:ahLst/>
              <a:cxnLst/>
              <a:rect l="l" t="t" r="r" b="b"/>
              <a:pathLst>
                <a:path w="735" h="1327" extrusionOk="0">
                  <a:moveTo>
                    <a:pt x="568" y="568"/>
                  </a:moveTo>
                  <a:lnTo>
                    <a:pt x="568" y="601"/>
                  </a:lnTo>
                  <a:cubicBezTo>
                    <a:pt x="568" y="668"/>
                    <a:pt x="568" y="701"/>
                    <a:pt x="568" y="768"/>
                  </a:cubicBezTo>
                  <a:cubicBezTo>
                    <a:pt x="535" y="801"/>
                    <a:pt x="535" y="835"/>
                    <a:pt x="501" y="901"/>
                  </a:cubicBezTo>
                  <a:cubicBezTo>
                    <a:pt x="468" y="935"/>
                    <a:pt x="434" y="968"/>
                    <a:pt x="401" y="1001"/>
                  </a:cubicBezTo>
                  <a:cubicBezTo>
                    <a:pt x="368" y="1035"/>
                    <a:pt x="334" y="1068"/>
                    <a:pt x="301" y="1102"/>
                  </a:cubicBezTo>
                  <a:lnTo>
                    <a:pt x="201" y="1102"/>
                  </a:lnTo>
                  <a:cubicBezTo>
                    <a:pt x="201" y="1118"/>
                    <a:pt x="193" y="1127"/>
                    <a:pt x="184" y="1127"/>
                  </a:cubicBezTo>
                  <a:cubicBezTo>
                    <a:pt x="176" y="1127"/>
                    <a:pt x="168" y="1118"/>
                    <a:pt x="168" y="1102"/>
                  </a:cubicBezTo>
                  <a:lnTo>
                    <a:pt x="134" y="1102"/>
                  </a:lnTo>
                  <a:cubicBezTo>
                    <a:pt x="134" y="1068"/>
                    <a:pt x="134" y="1068"/>
                    <a:pt x="134" y="1035"/>
                  </a:cubicBezTo>
                  <a:cubicBezTo>
                    <a:pt x="134" y="968"/>
                    <a:pt x="168" y="935"/>
                    <a:pt x="201" y="868"/>
                  </a:cubicBezTo>
                  <a:cubicBezTo>
                    <a:pt x="234" y="801"/>
                    <a:pt x="301" y="768"/>
                    <a:pt x="368" y="701"/>
                  </a:cubicBezTo>
                  <a:lnTo>
                    <a:pt x="568" y="568"/>
                  </a:lnTo>
                  <a:close/>
                  <a:moveTo>
                    <a:pt x="535" y="1"/>
                  </a:moveTo>
                  <a:cubicBezTo>
                    <a:pt x="468" y="1"/>
                    <a:pt x="434" y="34"/>
                    <a:pt x="401" y="67"/>
                  </a:cubicBezTo>
                  <a:cubicBezTo>
                    <a:pt x="334" y="67"/>
                    <a:pt x="301" y="101"/>
                    <a:pt x="268" y="168"/>
                  </a:cubicBezTo>
                  <a:cubicBezTo>
                    <a:pt x="234" y="201"/>
                    <a:pt x="201" y="234"/>
                    <a:pt x="168" y="268"/>
                  </a:cubicBezTo>
                  <a:cubicBezTo>
                    <a:pt x="134" y="301"/>
                    <a:pt x="134" y="368"/>
                    <a:pt x="101" y="401"/>
                  </a:cubicBezTo>
                  <a:cubicBezTo>
                    <a:pt x="101" y="434"/>
                    <a:pt x="68" y="468"/>
                    <a:pt x="68" y="534"/>
                  </a:cubicBezTo>
                  <a:cubicBezTo>
                    <a:pt x="68" y="568"/>
                    <a:pt x="68" y="568"/>
                    <a:pt x="68" y="568"/>
                  </a:cubicBezTo>
                  <a:lnTo>
                    <a:pt x="101" y="568"/>
                  </a:lnTo>
                  <a:lnTo>
                    <a:pt x="168" y="534"/>
                  </a:lnTo>
                  <a:cubicBezTo>
                    <a:pt x="168" y="501"/>
                    <a:pt x="168" y="501"/>
                    <a:pt x="201" y="501"/>
                  </a:cubicBezTo>
                  <a:lnTo>
                    <a:pt x="201" y="468"/>
                  </a:lnTo>
                  <a:cubicBezTo>
                    <a:pt x="234" y="434"/>
                    <a:pt x="234" y="368"/>
                    <a:pt x="268" y="334"/>
                  </a:cubicBezTo>
                  <a:cubicBezTo>
                    <a:pt x="301" y="301"/>
                    <a:pt x="334" y="268"/>
                    <a:pt x="368" y="234"/>
                  </a:cubicBezTo>
                  <a:cubicBezTo>
                    <a:pt x="401" y="218"/>
                    <a:pt x="426" y="209"/>
                    <a:pt x="451" y="209"/>
                  </a:cubicBezTo>
                  <a:cubicBezTo>
                    <a:pt x="476" y="209"/>
                    <a:pt x="501" y="218"/>
                    <a:pt x="535" y="234"/>
                  </a:cubicBezTo>
                  <a:cubicBezTo>
                    <a:pt x="568" y="234"/>
                    <a:pt x="568" y="268"/>
                    <a:pt x="568" y="368"/>
                  </a:cubicBezTo>
                  <a:lnTo>
                    <a:pt x="568" y="401"/>
                  </a:lnTo>
                  <a:lnTo>
                    <a:pt x="334" y="568"/>
                  </a:lnTo>
                  <a:lnTo>
                    <a:pt x="201" y="701"/>
                  </a:lnTo>
                  <a:cubicBezTo>
                    <a:pt x="168" y="735"/>
                    <a:pt x="134" y="768"/>
                    <a:pt x="101" y="835"/>
                  </a:cubicBezTo>
                  <a:cubicBezTo>
                    <a:pt x="68" y="868"/>
                    <a:pt x="34" y="935"/>
                    <a:pt x="34" y="968"/>
                  </a:cubicBezTo>
                  <a:cubicBezTo>
                    <a:pt x="1" y="1035"/>
                    <a:pt x="1" y="1102"/>
                    <a:pt x="1" y="1135"/>
                  </a:cubicBezTo>
                  <a:cubicBezTo>
                    <a:pt x="1" y="1202"/>
                    <a:pt x="34" y="1235"/>
                    <a:pt x="68" y="1235"/>
                  </a:cubicBezTo>
                  <a:cubicBezTo>
                    <a:pt x="68" y="1268"/>
                    <a:pt x="101" y="1302"/>
                    <a:pt x="134" y="1302"/>
                  </a:cubicBezTo>
                  <a:cubicBezTo>
                    <a:pt x="134" y="1318"/>
                    <a:pt x="143" y="1327"/>
                    <a:pt x="155" y="1327"/>
                  </a:cubicBezTo>
                  <a:cubicBezTo>
                    <a:pt x="168" y="1327"/>
                    <a:pt x="184" y="1318"/>
                    <a:pt x="201" y="1302"/>
                  </a:cubicBezTo>
                  <a:cubicBezTo>
                    <a:pt x="234" y="1302"/>
                    <a:pt x="301" y="1302"/>
                    <a:pt x="334" y="1268"/>
                  </a:cubicBezTo>
                  <a:cubicBezTo>
                    <a:pt x="368" y="1268"/>
                    <a:pt x="368" y="1235"/>
                    <a:pt x="401" y="1202"/>
                  </a:cubicBezTo>
                  <a:cubicBezTo>
                    <a:pt x="434" y="1202"/>
                    <a:pt x="468" y="1168"/>
                    <a:pt x="501" y="1135"/>
                  </a:cubicBezTo>
                  <a:cubicBezTo>
                    <a:pt x="535" y="1102"/>
                    <a:pt x="535" y="1068"/>
                    <a:pt x="568" y="1035"/>
                  </a:cubicBezTo>
                  <a:cubicBezTo>
                    <a:pt x="601" y="1001"/>
                    <a:pt x="601" y="968"/>
                    <a:pt x="601" y="935"/>
                  </a:cubicBezTo>
                  <a:lnTo>
                    <a:pt x="601" y="1035"/>
                  </a:lnTo>
                  <a:lnTo>
                    <a:pt x="601" y="1068"/>
                  </a:lnTo>
                  <a:lnTo>
                    <a:pt x="635" y="1068"/>
                  </a:lnTo>
                  <a:lnTo>
                    <a:pt x="701" y="1035"/>
                  </a:lnTo>
                  <a:cubicBezTo>
                    <a:pt x="701" y="1001"/>
                    <a:pt x="735" y="1001"/>
                    <a:pt x="735" y="1001"/>
                  </a:cubicBezTo>
                  <a:cubicBezTo>
                    <a:pt x="735" y="968"/>
                    <a:pt x="735" y="968"/>
                    <a:pt x="735" y="935"/>
                  </a:cubicBezTo>
                  <a:lnTo>
                    <a:pt x="735" y="268"/>
                  </a:lnTo>
                  <a:cubicBezTo>
                    <a:pt x="735" y="201"/>
                    <a:pt x="735" y="168"/>
                    <a:pt x="701" y="101"/>
                  </a:cubicBezTo>
                  <a:cubicBezTo>
                    <a:pt x="701" y="67"/>
                    <a:pt x="668" y="34"/>
                    <a:pt x="63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1848;p54">
              <a:extLst>
                <a:ext uri="{FF2B5EF4-FFF2-40B4-BE49-F238E27FC236}">
                  <a16:creationId xmlns:a16="http://schemas.microsoft.com/office/drawing/2014/main" id="{DE4612A3-2DC6-44AA-B803-8BE2594E673A}"/>
                </a:ext>
              </a:extLst>
            </p:cNvPr>
            <p:cNvSpPr/>
            <p:nvPr/>
          </p:nvSpPr>
          <p:spPr>
            <a:xfrm>
              <a:off x="4403325" y="1107900"/>
              <a:ext cx="20025" cy="47550"/>
            </a:xfrm>
            <a:custGeom>
              <a:avLst/>
              <a:gdLst/>
              <a:ahLst/>
              <a:cxnLst/>
              <a:rect l="l" t="t" r="r" b="b"/>
              <a:pathLst>
                <a:path w="801" h="1902" extrusionOk="0">
                  <a:moveTo>
                    <a:pt x="530" y="342"/>
                  </a:moveTo>
                  <a:cubicBezTo>
                    <a:pt x="559" y="342"/>
                    <a:pt x="584" y="351"/>
                    <a:pt x="601" y="368"/>
                  </a:cubicBezTo>
                  <a:cubicBezTo>
                    <a:pt x="667" y="401"/>
                    <a:pt x="701" y="501"/>
                    <a:pt x="701" y="568"/>
                  </a:cubicBezTo>
                  <a:lnTo>
                    <a:pt x="701" y="701"/>
                  </a:lnTo>
                  <a:cubicBezTo>
                    <a:pt x="667" y="801"/>
                    <a:pt x="667" y="901"/>
                    <a:pt x="601" y="1001"/>
                  </a:cubicBezTo>
                  <a:cubicBezTo>
                    <a:pt x="567" y="1068"/>
                    <a:pt x="500" y="1135"/>
                    <a:pt x="434" y="1168"/>
                  </a:cubicBezTo>
                  <a:cubicBezTo>
                    <a:pt x="400" y="1185"/>
                    <a:pt x="367" y="1193"/>
                    <a:pt x="338" y="1193"/>
                  </a:cubicBezTo>
                  <a:cubicBezTo>
                    <a:pt x="309" y="1193"/>
                    <a:pt x="284" y="1185"/>
                    <a:pt x="267" y="1168"/>
                  </a:cubicBezTo>
                  <a:cubicBezTo>
                    <a:pt x="234" y="1101"/>
                    <a:pt x="200" y="1035"/>
                    <a:pt x="200" y="968"/>
                  </a:cubicBezTo>
                  <a:cubicBezTo>
                    <a:pt x="200" y="935"/>
                    <a:pt x="200" y="868"/>
                    <a:pt x="200" y="835"/>
                  </a:cubicBezTo>
                  <a:cubicBezTo>
                    <a:pt x="200" y="734"/>
                    <a:pt x="234" y="634"/>
                    <a:pt x="267" y="568"/>
                  </a:cubicBezTo>
                  <a:cubicBezTo>
                    <a:pt x="300" y="468"/>
                    <a:pt x="367" y="401"/>
                    <a:pt x="434" y="368"/>
                  </a:cubicBezTo>
                  <a:cubicBezTo>
                    <a:pt x="467" y="351"/>
                    <a:pt x="500" y="342"/>
                    <a:pt x="530" y="342"/>
                  </a:cubicBezTo>
                  <a:close/>
                  <a:moveTo>
                    <a:pt x="767" y="1"/>
                  </a:moveTo>
                  <a:lnTo>
                    <a:pt x="701" y="34"/>
                  </a:lnTo>
                  <a:cubicBezTo>
                    <a:pt x="701" y="67"/>
                    <a:pt x="701" y="67"/>
                    <a:pt x="701" y="67"/>
                  </a:cubicBezTo>
                  <a:cubicBezTo>
                    <a:pt x="667" y="101"/>
                    <a:pt x="667" y="101"/>
                    <a:pt x="701" y="134"/>
                  </a:cubicBezTo>
                  <a:lnTo>
                    <a:pt x="701" y="201"/>
                  </a:lnTo>
                  <a:cubicBezTo>
                    <a:pt x="667" y="167"/>
                    <a:pt x="634" y="167"/>
                    <a:pt x="601" y="134"/>
                  </a:cubicBezTo>
                  <a:cubicBezTo>
                    <a:pt x="534" y="134"/>
                    <a:pt x="467" y="167"/>
                    <a:pt x="434" y="201"/>
                  </a:cubicBezTo>
                  <a:cubicBezTo>
                    <a:pt x="367" y="234"/>
                    <a:pt x="334" y="267"/>
                    <a:pt x="267" y="301"/>
                  </a:cubicBezTo>
                  <a:cubicBezTo>
                    <a:pt x="234" y="368"/>
                    <a:pt x="200" y="434"/>
                    <a:pt x="167" y="501"/>
                  </a:cubicBezTo>
                  <a:cubicBezTo>
                    <a:pt x="134" y="534"/>
                    <a:pt x="100" y="634"/>
                    <a:pt x="100" y="701"/>
                  </a:cubicBezTo>
                  <a:cubicBezTo>
                    <a:pt x="67" y="768"/>
                    <a:pt x="67" y="835"/>
                    <a:pt x="67" y="935"/>
                  </a:cubicBezTo>
                  <a:cubicBezTo>
                    <a:pt x="67" y="968"/>
                    <a:pt x="0" y="968"/>
                    <a:pt x="0" y="1001"/>
                  </a:cubicBezTo>
                  <a:lnTo>
                    <a:pt x="0" y="1068"/>
                  </a:lnTo>
                  <a:cubicBezTo>
                    <a:pt x="0" y="1135"/>
                    <a:pt x="0" y="1201"/>
                    <a:pt x="33" y="1268"/>
                  </a:cubicBezTo>
                  <a:cubicBezTo>
                    <a:pt x="33" y="1302"/>
                    <a:pt x="67" y="1335"/>
                    <a:pt x="100" y="1368"/>
                  </a:cubicBezTo>
                  <a:cubicBezTo>
                    <a:pt x="134" y="1402"/>
                    <a:pt x="167" y="1402"/>
                    <a:pt x="234" y="1402"/>
                  </a:cubicBezTo>
                  <a:cubicBezTo>
                    <a:pt x="267" y="1402"/>
                    <a:pt x="334" y="1402"/>
                    <a:pt x="367" y="1368"/>
                  </a:cubicBezTo>
                  <a:cubicBezTo>
                    <a:pt x="434" y="1335"/>
                    <a:pt x="500" y="1268"/>
                    <a:pt x="534" y="1235"/>
                  </a:cubicBezTo>
                  <a:cubicBezTo>
                    <a:pt x="567" y="1168"/>
                    <a:pt x="601" y="1135"/>
                    <a:pt x="634" y="1068"/>
                  </a:cubicBezTo>
                  <a:lnTo>
                    <a:pt x="634" y="1235"/>
                  </a:lnTo>
                  <a:cubicBezTo>
                    <a:pt x="634" y="1302"/>
                    <a:pt x="634" y="1335"/>
                    <a:pt x="601" y="1368"/>
                  </a:cubicBezTo>
                  <a:cubicBezTo>
                    <a:pt x="601" y="1435"/>
                    <a:pt x="567" y="1468"/>
                    <a:pt x="534" y="1502"/>
                  </a:cubicBezTo>
                  <a:cubicBezTo>
                    <a:pt x="534" y="1535"/>
                    <a:pt x="500" y="1568"/>
                    <a:pt x="467" y="1602"/>
                  </a:cubicBezTo>
                  <a:cubicBezTo>
                    <a:pt x="434" y="1635"/>
                    <a:pt x="400" y="1635"/>
                    <a:pt x="367" y="1668"/>
                  </a:cubicBezTo>
                  <a:cubicBezTo>
                    <a:pt x="334" y="1702"/>
                    <a:pt x="300" y="1702"/>
                    <a:pt x="267" y="1702"/>
                  </a:cubicBezTo>
                  <a:lnTo>
                    <a:pt x="200" y="1702"/>
                  </a:lnTo>
                  <a:cubicBezTo>
                    <a:pt x="200" y="1702"/>
                    <a:pt x="200" y="1702"/>
                    <a:pt x="167" y="1668"/>
                  </a:cubicBezTo>
                  <a:cubicBezTo>
                    <a:pt x="167" y="1635"/>
                    <a:pt x="167" y="1635"/>
                    <a:pt x="134" y="1635"/>
                  </a:cubicBezTo>
                  <a:lnTo>
                    <a:pt x="67" y="1635"/>
                  </a:lnTo>
                  <a:cubicBezTo>
                    <a:pt x="67" y="1668"/>
                    <a:pt x="33" y="1668"/>
                    <a:pt x="33" y="1668"/>
                  </a:cubicBezTo>
                  <a:cubicBezTo>
                    <a:pt x="33" y="1702"/>
                    <a:pt x="33" y="1735"/>
                    <a:pt x="33" y="1735"/>
                  </a:cubicBezTo>
                  <a:cubicBezTo>
                    <a:pt x="33" y="1769"/>
                    <a:pt x="33" y="1802"/>
                    <a:pt x="67" y="1835"/>
                  </a:cubicBezTo>
                  <a:cubicBezTo>
                    <a:pt x="67" y="1869"/>
                    <a:pt x="100" y="1869"/>
                    <a:pt x="134" y="1902"/>
                  </a:cubicBezTo>
                  <a:lnTo>
                    <a:pt x="234" y="1902"/>
                  </a:lnTo>
                  <a:cubicBezTo>
                    <a:pt x="300" y="1869"/>
                    <a:pt x="367" y="1869"/>
                    <a:pt x="400" y="1835"/>
                  </a:cubicBezTo>
                  <a:cubicBezTo>
                    <a:pt x="534" y="1769"/>
                    <a:pt x="634" y="1668"/>
                    <a:pt x="701" y="1535"/>
                  </a:cubicBezTo>
                  <a:cubicBezTo>
                    <a:pt x="767" y="1402"/>
                    <a:pt x="801" y="1268"/>
                    <a:pt x="801" y="1101"/>
                  </a:cubicBezTo>
                  <a:lnTo>
                    <a:pt x="801" y="34"/>
                  </a:lnTo>
                  <a:cubicBezTo>
                    <a:pt x="801" y="34"/>
                    <a:pt x="801" y="34"/>
                    <a:pt x="8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1849;p54">
              <a:extLst>
                <a:ext uri="{FF2B5EF4-FFF2-40B4-BE49-F238E27FC236}">
                  <a16:creationId xmlns:a16="http://schemas.microsoft.com/office/drawing/2014/main" id="{9E90ADAB-AC24-499F-9918-79DA7B396AF7}"/>
                </a:ext>
              </a:extLst>
            </p:cNvPr>
            <p:cNvSpPr/>
            <p:nvPr/>
          </p:nvSpPr>
          <p:spPr>
            <a:xfrm>
              <a:off x="4429175" y="1097050"/>
              <a:ext cx="19200" cy="32550"/>
            </a:xfrm>
            <a:custGeom>
              <a:avLst/>
              <a:gdLst/>
              <a:ahLst/>
              <a:cxnLst/>
              <a:rect l="l" t="t" r="r" b="b"/>
              <a:pathLst>
                <a:path w="768" h="1302" extrusionOk="0">
                  <a:moveTo>
                    <a:pt x="451" y="218"/>
                  </a:moveTo>
                  <a:cubicBezTo>
                    <a:pt x="476" y="218"/>
                    <a:pt x="501" y="234"/>
                    <a:pt x="534" y="268"/>
                  </a:cubicBezTo>
                  <a:cubicBezTo>
                    <a:pt x="601" y="301"/>
                    <a:pt x="601" y="335"/>
                    <a:pt x="601" y="401"/>
                  </a:cubicBezTo>
                  <a:lnTo>
                    <a:pt x="167" y="668"/>
                  </a:lnTo>
                  <a:lnTo>
                    <a:pt x="134" y="668"/>
                  </a:lnTo>
                  <a:cubicBezTo>
                    <a:pt x="134" y="635"/>
                    <a:pt x="134" y="601"/>
                    <a:pt x="167" y="535"/>
                  </a:cubicBezTo>
                  <a:cubicBezTo>
                    <a:pt x="167" y="468"/>
                    <a:pt x="234" y="401"/>
                    <a:pt x="267" y="335"/>
                  </a:cubicBezTo>
                  <a:cubicBezTo>
                    <a:pt x="300" y="301"/>
                    <a:pt x="334" y="268"/>
                    <a:pt x="367" y="268"/>
                  </a:cubicBezTo>
                  <a:cubicBezTo>
                    <a:pt x="400" y="234"/>
                    <a:pt x="425" y="218"/>
                    <a:pt x="451" y="218"/>
                  </a:cubicBezTo>
                  <a:close/>
                  <a:moveTo>
                    <a:pt x="534" y="1"/>
                  </a:moveTo>
                  <a:cubicBezTo>
                    <a:pt x="501" y="1"/>
                    <a:pt x="434" y="34"/>
                    <a:pt x="400" y="68"/>
                  </a:cubicBezTo>
                  <a:cubicBezTo>
                    <a:pt x="334" y="101"/>
                    <a:pt x="267" y="134"/>
                    <a:pt x="234" y="168"/>
                  </a:cubicBezTo>
                  <a:cubicBezTo>
                    <a:pt x="200" y="234"/>
                    <a:pt x="134" y="301"/>
                    <a:pt x="134" y="368"/>
                  </a:cubicBezTo>
                  <a:cubicBezTo>
                    <a:pt x="100" y="401"/>
                    <a:pt x="67" y="468"/>
                    <a:pt x="34" y="535"/>
                  </a:cubicBezTo>
                  <a:cubicBezTo>
                    <a:pt x="34" y="601"/>
                    <a:pt x="0" y="701"/>
                    <a:pt x="0" y="768"/>
                  </a:cubicBezTo>
                  <a:cubicBezTo>
                    <a:pt x="0" y="835"/>
                    <a:pt x="0" y="902"/>
                    <a:pt x="0" y="968"/>
                  </a:cubicBezTo>
                  <a:cubicBezTo>
                    <a:pt x="0" y="1035"/>
                    <a:pt x="34" y="1102"/>
                    <a:pt x="34" y="1135"/>
                  </a:cubicBezTo>
                  <a:cubicBezTo>
                    <a:pt x="67" y="1202"/>
                    <a:pt x="100" y="1235"/>
                    <a:pt x="134" y="1269"/>
                  </a:cubicBezTo>
                  <a:cubicBezTo>
                    <a:pt x="167" y="1269"/>
                    <a:pt x="200" y="1302"/>
                    <a:pt x="234" y="1302"/>
                  </a:cubicBezTo>
                  <a:cubicBezTo>
                    <a:pt x="300" y="1302"/>
                    <a:pt x="334" y="1269"/>
                    <a:pt x="367" y="1269"/>
                  </a:cubicBezTo>
                  <a:cubicBezTo>
                    <a:pt x="434" y="1235"/>
                    <a:pt x="501" y="1168"/>
                    <a:pt x="534" y="1135"/>
                  </a:cubicBezTo>
                  <a:cubicBezTo>
                    <a:pt x="567" y="1102"/>
                    <a:pt x="601" y="1068"/>
                    <a:pt x="634" y="1002"/>
                  </a:cubicBezTo>
                  <a:cubicBezTo>
                    <a:pt x="667" y="968"/>
                    <a:pt x="701" y="935"/>
                    <a:pt x="701" y="868"/>
                  </a:cubicBezTo>
                  <a:cubicBezTo>
                    <a:pt x="734" y="835"/>
                    <a:pt x="734" y="802"/>
                    <a:pt x="734" y="768"/>
                  </a:cubicBezTo>
                  <a:cubicBezTo>
                    <a:pt x="734" y="768"/>
                    <a:pt x="734" y="735"/>
                    <a:pt x="734" y="735"/>
                  </a:cubicBezTo>
                  <a:lnTo>
                    <a:pt x="701" y="735"/>
                  </a:lnTo>
                  <a:lnTo>
                    <a:pt x="667" y="768"/>
                  </a:lnTo>
                  <a:lnTo>
                    <a:pt x="634" y="802"/>
                  </a:lnTo>
                  <a:lnTo>
                    <a:pt x="601" y="835"/>
                  </a:lnTo>
                  <a:cubicBezTo>
                    <a:pt x="567" y="868"/>
                    <a:pt x="567" y="902"/>
                    <a:pt x="534" y="935"/>
                  </a:cubicBezTo>
                  <a:cubicBezTo>
                    <a:pt x="501" y="1002"/>
                    <a:pt x="434" y="1035"/>
                    <a:pt x="400" y="1068"/>
                  </a:cubicBezTo>
                  <a:cubicBezTo>
                    <a:pt x="367" y="1085"/>
                    <a:pt x="342" y="1093"/>
                    <a:pt x="317" y="1093"/>
                  </a:cubicBezTo>
                  <a:cubicBezTo>
                    <a:pt x="292" y="1093"/>
                    <a:pt x="267" y="1085"/>
                    <a:pt x="234" y="1068"/>
                  </a:cubicBezTo>
                  <a:cubicBezTo>
                    <a:pt x="200" y="1035"/>
                    <a:pt x="167" y="968"/>
                    <a:pt x="167" y="868"/>
                  </a:cubicBezTo>
                  <a:lnTo>
                    <a:pt x="734" y="535"/>
                  </a:lnTo>
                  <a:cubicBezTo>
                    <a:pt x="734" y="535"/>
                    <a:pt x="767" y="501"/>
                    <a:pt x="767" y="501"/>
                  </a:cubicBezTo>
                  <a:cubicBezTo>
                    <a:pt x="767" y="501"/>
                    <a:pt x="767" y="468"/>
                    <a:pt x="767" y="435"/>
                  </a:cubicBezTo>
                  <a:lnTo>
                    <a:pt x="767" y="401"/>
                  </a:lnTo>
                  <a:cubicBezTo>
                    <a:pt x="767" y="335"/>
                    <a:pt x="767" y="234"/>
                    <a:pt x="734" y="168"/>
                  </a:cubicBezTo>
                  <a:cubicBezTo>
                    <a:pt x="734" y="134"/>
                    <a:pt x="701" y="68"/>
                    <a:pt x="667" y="34"/>
                  </a:cubicBezTo>
                  <a:cubicBezTo>
                    <a:pt x="634" y="1"/>
                    <a:pt x="601" y="1"/>
                    <a:pt x="5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1850;p54">
              <a:extLst>
                <a:ext uri="{FF2B5EF4-FFF2-40B4-BE49-F238E27FC236}">
                  <a16:creationId xmlns:a16="http://schemas.microsoft.com/office/drawing/2014/main" id="{93F2FD01-8724-4AF1-B2FF-A3EF701FC584}"/>
                </a:ext>
              </a:extLst>
            </p:cNvPr>
            <p:cNvSpPr/>
            <p:nvPr/>
          </p:nvSpPr>
          <p:spPr>
            <a:xfrm>
              <a:off x="4452525" y="1110400"/>
              <a:ext cx="5025" cy="8375"/>
            </a:xfrm>
            <a:custGeom>
              <a:avLst/>
              <a:gdLst/>
              <a:ahLst/>
              <a:cxnLst/>
              <a:rect l="l" t="t" r="r" b="b"/>
              <a:pathLst>
                <a:path w="201" h="335" extrusionOk="0">
                  <a:moveTo>
                    <a:pt x="167" y="1"/>
                  </a:moveTo>
                  <a:lnTo>
                    <a:pt x="67" y="67"/>
                  </a:lnTo>
                  <a:cubicBezTo>
                    <a:pt x="34" y="67"/>
                    <a:pt x="34" y="101"/>
                    <a:pt x="34" y="101"/>
                  </a:cubicBezTo>
                  <a:cubicBezTo>
                    <a:pt x="34" y="134"/>
                    <a:pt x="34" y="134"/>
                    <a:pt x="34" y="167"/>
                  </a:cubicBezTo>
                  <a:lnTo>
                    <a:pt x="34" y="301"/>
                  </a:lnTo>
                  <a:cubicBezTo>
                    <a:pt x="0" y="301"/>
                    <a:pt x="0" y="334"/>
                    <a:pt x="34" y="334"/>
                  </a:cubicBezTo>
                  <a:lnTo>
                    <a:pt x="67" y="334"/>
                  </a:lnTo>
                  <a:lnTo>
                    <a:pt x="167" y="268"/>
                  </a:lnTo>
                  <a:cubicBezTo>
                    <a:pt x="200" y="268"/>
                    <a:pt x="200" y="234"/>
                    <a:pt x="200" y="234"/>
                  </a:cubicBezTo>
                  <a:cubicBezTo>
                    <a:pt x="200" y="234"/>
                    <a:pt x="200" y="201"/>
                    <a:pt x="200" y="201"/>
                  </a:cubicBezTo>
                  <a:lnTo>
                    <a:pt x="200" y="34"/>
                  </a:lnTo>
                  <a:cubicBezTo>
                    <a:pt x="200" y="34"/>
                    <a:pt x="200" y="34"/>
                    <a:pt x="20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1851;p54">
              <a:extLst>
                <a:ext uri="{FF2B5EF4-FFF2-40B4-BE49-F238E27FC236}">
                  <a16:creationId xmlns:a16="http://schemas.microsoft.com/office/drawing/2014/main" id="{91140EB2-81CB-478F-B13A-8811A48CEA8E}"/>
                </a:ext>
              </a:extLst>
            </p:cNvPr>
            <p:cNvSpPr/>
            <p:nvPr/>
          </p:nvSpPr>
          <p:spPr>
            <a:xfrm>
              <a:off x="4461700" y="1077875"/>
              <a:ext cx="19200" cy="32550"/>
            </a:xfrm>
            <a:custGeom>
              <a:avLst/>
              <a:gdLst/>
              <a:ahLst/>
              <a:cxnLst/>
              <a:rect l="l" t="t" r="r" b="b"/>
              <a:pathLst>
                <a:path w="768" h="1302" extrusionOk="0">
                  <a:moveTo>
                    <a:pt x="534" y="1"/>
                  </a:moveTo>
                  <a:cubicBezTo>
                    <a:pt x="500" y="1"/>
                    <a:pt x="434" y="34"/>
                    <a:pt x="400" y="67"/>
                  </a:cubicBezTo>
                  <a:cubicBezTo>
                    <a:pt x="334" y="101"/>
                    <a:pt x="267" y="134"/>
                    <a:pt x="234" y="201"/>
                  </a:cubicBezTo>
                  <a:cubicBezTo>
                    <a:pt x="167" y="234"/>
                    <a:pt x="134" y="301"/>
                    <a:pt x="100" y="368"/>
                  </a:cubicBezTo>
                  <a:cubicBezTo>
                    <a:pt x="67" y="434"/>
                    <a:pt x="67" y="501"/>
                    <a:pt x="33" y="568"/>
                  </a:cubicBezTo>
                  <a:cubicBezTo>
                    <a:pt x="0" y="635"/>
                    <a:pt x="0" y="701"/>
                    <a:pt x="0" y="768"/>
                  </a:cubicBezTo>
                  <a:cubicBezTo>
                    <a:pt x="0" y="801"/>
                    <a:pt x="0" y="835"/>
                    <a:pt x="0" y="868"/>
                  </a:cubicBezTo>
                  <a:lnTo>
                    <a:pt x="0" y="968"/>
                  </a:lnTo>
                  <a:cubicBezTo>
                    <a:pt x="0" y="1001"/>
                    <a:pt x="0" y="1068"/>
                    <a:pt x="33" y="1135"/>
                  </a:cubicBezTo>
                  <a:cubicBezTo>
                    <a:pt x="33" y="1168"/>
                    <a:pt x="67" y="1235"/>
                    <a:pt x="100" y="1268"/>
                  </a:cubicBezTo>
                  <a:cubicBezTo>
                    <a:pt x="134" y="1268"/>
                    <a:pt x="167" y="1302"/>
                    <a:pt x="234" y="1302"/>
                  </a:cubicBezTo>
                  <a:cubicBezTo>
                    <a:pt x="267" y="1268"/>
                    <a:pt x="334" y="1268"/>
                    <a:pt x="400" y="1235"/>
                  </a:cubicBezTo>
                  <a:cubicBezTo>
                    <a:pt x="434" y="1202"/>
                    <a:pt x="500" y="1168"/>
                    <a:pt x="534" y="1102"/>
                  </a:cubicBezTo>
                  <a:cubicBezTo>
                    <a:pt x="601" y="1068"/>
                    <a:pt x="634" y="1001"/>
                    <a:pt x="667" y="935"/>
                  </a:cubicBezTo>
                  <a:cubicBezTo>
                    <a:pt x="701" y="901"/>
                    <a:pt x="701" y="835"/>
                    <a:pt x="734" y="801"/>
                  </a:cubicBezTo>
                  <a:cubicBezTo>
                    <a:pt x="734" y="768"/>
                    <a:pt x="767" y="701"/>
                    <a:pt x="767" y="668"/>
                  </a:cubicBezTo>
                  <a:cubicBezTo>
                    <a:pt x="767" y="668"/>
                    <a:pt x="767" y="635"/>
                    <a:pt x="767" y="635"/>
                  </a:cubicBezTo>
                  <a:lnTo>
                    <a:pt x="734" y="635"/>
                  </a:lnTo>
                  <a:lnTo>
                    <a:pt x="667" y="668"/>
                  </a:lnTo>
                  <a:lnTo>
                    <a:pt x="634" y="701"/>
                  </a:lnTo>
                  <a:lnTo>
                    <a:pt x="634" y="735"/>
                  </a:lnTo>
                  <a:cubicBezTo>
                    <a:pt x="601" y="801"/>
                    <a:pt x="567" y="868"/>
                    <a:pt x="534" y="935"/>
                  </a:cubicBezTo>
                  <a:cubicBezTo>
                    <a:pt x="500" y="968"/>
                    <a:pt x="467" y="1001"/>
                    <a:pt x="400" y="1035"/>
                  </a:cubicBezTo>
                  <a:cubicBezTo>
                    <a:pt x="367" y="1068"/>
                    <a:pt x="334" y="1068"/>
                    <a:pt x="334" y="1068"/>
                  </a:cubicBezTo>
                  <a:lnTo>
                    <a:pt x="234" y="1068"/>
                  </a:lnTo>
                  <a:cubicBezTo>
                    <a:pt x="234" y="1068"/>
                    <a:pt x="200" y="1035"/>
                    <a:pt x="200" y="1001"/>
                  </a:cubicBezTo>
                  <a:cubicBezTo>
                    <a:pt x="167" y="968"/>
                    <a:pt x="167" y="901"/>
                    <a:pt x="167" y="868"/>
                  </a:cubicBezTo>
                  <a:cubicBezTo>
                    <a:pt x="167" y="801"/>
                    <a:pt x="167" y="735"/>
                    <a:pt x="167" y="701"/>
                  </a:cubicBezTo>
                  <a:cubicBezTo>
                    <a:pt x="167" y="635"/>
                    <a:pt x="167" y="568"/>
                    <a:pt x="200" y="534"/>
                  </a:cubicBezTo>
                  <a:cubicBezTo>
                    <a:pt x="200" y="468"/>
                    <a:pt x="234" y="434"/>
                    <a:pt x="234" y="401"/>
                  </a:cubicBezTo>
                  <a:cubicBezTo>
                    <a:pt x="267" y="368"/>
                    <a:pt x="300" y="334"/>
                    <a:pt x="334" y="301"/>
                  </a:cubicBezTo>
                  <a:cubicBezTo>
                    <a:pt x="334" y="268"/>
                    <a:pt x="367" y="234"/>
                    <a:pt x="400" y="234"/>
                  </a:cubicBezTo>
                  <a:cubicBezTo>
                    <a:pt x="434" y="201"/>
                    <a:pt x="500" y="201"/>
                    <a:pt x="534" y="201"/>
                  </a:cubicBezTo>
                  <a:cubicBezTo>
                    <a:pt x="567" y="201"/>
                    <a:pt x="601" y="234"/>
                    <a:pt x="634" y="268"/>
                  </a:cubicBezTo>
                  <a:lnTo>
                    <a:pt x="634" y="301"/>
                  </a:lnTo>
                  <a:lnTo>
                    <a:pt x="667" y="301"/>
                  </a:lnTo>
                  <a:lnTo>
                    <a:pt x="734" y="268"/>
                  </a:lnTo>
                  <a:cubicBezTo>
                    <a:pt x="767" y="268"/>
                    <a:pt x="767" y="234"/>
                    <a:pt x="767" y="234"/>
                  </a:cubicBezTo>
                  <a:cubicBezTo>
                    <a:pt x="767" y="234"/>
                    <a:pt x="767" y="201"/>
                    <a:pt x="767" y="201"/>
                  </a:cubicBezTo>
                  <a:cubicBezTo>
                    <a:pt x="767" y="167"/>
                    <a:pt x="734" y="134"/>
                    <a:pt x="734" y="101"/>
                  </a:cubicBezTo>
                  <a:cubicBezTo>
                    <a:pt x="701" y="67"/>
                    <a:pt x="701" y="34"/>
                    <a:pt x="667" y="34"/>
                  </a:cubicBezTo>
                  <a:cubicBezTo>
                    <a:pt x="634" y="1"/>
                    <a:pt x="601" y="1"/>
                    <a:pt x="5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1852;p54">
              <a:extLst>
                <a:ext uri="{FF2B5EF4-FFF2-40B4-BE49-F238E27FC236}">
                  <a16:creationId xmlns:a16="http://schemas.microsoft.com/office/drawing/2014/main" id="{8079C09A-B5FC-4ABE-99B4-CA537A5E15C8}"/>
                </a:ext>
              </a:extLst>
            </p:cNvPr>
            <p:cNvSpPr/>
            <p:nvPr/>
          </p:nvSpPr>
          <p:spPr>
            <a:xfrm>
              <a:off x="4485050" y="1064525"/>
              <a:ext cx="19200" cy="32550"/>
            </a:xfrm>
            <a:custGeom>
              <a:avLst/>
              <a:gdLst/>
              <a:ahLst/>
              <a:cxnLst/>
              <a:rect l="l" t="t" r="r" b="b"/>
              <a:pathLst>
                <a:path w="768" h="1302" extrusionOk="0">
                  <a:moveTo>
                    <a:pt x="567" y="234"/>
                  </a:moveTo>
                  <a:cubicBezTo>
                    <a:pt x="567" y="268"/>
                    <a:pt x="601" y="301"/>
                    <a:pt x="601" y="335"/>
                  </a:cubicBezTo>
                  <a:cubicBezTo>
                    <a:pt x="601" y="368"/>
                    <a:pt x="634" y="401"/>
                    <a:pt x="634" y="435"/>
                  </a:cubicBezTo>
                  <a:cubicBezTo>
                    <a:pt x="634" y="468"/>
                    <a:pt x="634" y="501"/>
                    <a:pt x="634" y="535"/>
                  </a:cubicBezTo>
                  <a:cubicBezTo>
                    <a:pt x="634" y="568"/>
                    <a:pt x="634" y="568"/>
                    <a:pt x="634" y="601"/>
                  </a:cubicBezTo>
                  <a:cubicBezTo>
                    <a:pt x="634" y="668"/>
                    <a:pt x="601" y="701"/>
                    <a:pt x="601" y="735"/>
                  </a:cubicBezTo>
                  <a:cubicBezTo>
                    <a:pt x="601" y="802"/>
                    <a:pt x="567" y="835"/>
                    <a:pt x="567" y="868"/>
                  </a:cubicBezTo>
                  <a:cubicBezTo>
                    <a:pt x="534" y="902"/>
                    <a:pt x="500" y="935"/>
                    <a:pt x="467" y="968"/>
                  </a:cubicBezTo>
                  <a:cubicBezTo>
                    <a:pt x="467" y="1002"/>
                    <a:pt x="434" y="1035"/>
                    <a:pt x="367" y="1068"/>
                  </a:cubicBezTo>
                  <a:cubicBezTo>
                    <a:pt x="367" y="1068"/>
                    <a:pt x="334" y="1102"/>
                    <a:pt x="267" y="1102"/>
                  </a:cubicBezTo>
                  <a:cubicBezTo>
                    <a:pt x="267" y="1102"/>
                    <a:pt x="234" y="1102"/>
                    <a:pt x="200" y="1068"/>
                  </a:cubicBezTo>
                  <a:cubicBezTo>
                    <a:pt x="200" y="1068"/>
                    <a:pt x="167" y="1035"/>
                    <a:pt x="167" y="1002"/>
                  </a:cubicBezTo>
                  <a:cubicBezTo>
                    <a:pt x="167" y="968"/>
                    <a:pt x="134" y="935"/>
                    <a:pt x="134" y="902"/>
                  </a:cubicBezTo>
                  <a:lnTo>
                    <a:pt x="134" y="802"/>
                  </a:lnTo>
                  <a:lnTo>
                    <a:pt x="134" y="701"/>
                  </a:lnTo>
                  <a:cubicBezTo>
                    <a:pt x="134" y="668"/>
                    <a:pt x="167" y="601"/>
                    <a:pt x="167" y="568"/>
                  </a:cubicBezTo>
                  <a:cubicBezTo>
                    <a:pt x="167" y="535"/>
                    <a:pt x="200" y="501"/>
                    <a:pt x="200" y="435"/>
                  </a:cubicBezTo>
                  <a:cubicBezTo>
                    <a:pt x="234" y="401"/>
                    <a:pt x="267" y="368"/>
                    <a:pt x="267" y="335"/>
                  </a:cubicBezTo>
                  <a:cubicBezTo>
                    <a:pt x="300" y="301"/>
                    <a:pt x="334" y="268"/>
                    <a:pt x="367" y="268"/>
                  </a:cubicBezTo>
                  <a:cubicBezTo>
                    <a:pt x="400" y="234"/>
                    <a:pt x="434" y="234"/>
                    <a:pt x="467" y="234"/>
                  </a:cubicBezTo>
                  <a:close/>
                  <a:moveTo>
                    <a:pt x="534" y="1"/>
                  </a:moveTo>
                  <a:cubicBezTo>
                    <a:pt x="500" y="34"/>
                    <a:pt x="434" y="34"/>
                    <a:pt x="400" y="68"/>
                  </a:cubicBezTo>
                  <a:cubicBezTo>
                    <a:pt x="334" y="101"/>
                    <a:pt x="267" y="134"/>
                    <a:pt x="234" y="201"/>
                  </a:cubicBezTo>
                  <a:cubicBezTo>
                    <a:pt x="167" y="234"/>
                    <a:pt x="134" y="301"/>
                    <a:pt x="100" y="368"/>
                  </a:cubicBezTo>
                  <a:cubicBezTo>
                    <a:pt x="67" y="435"/>
                    <a:pt x="33" y="501"/>
                    <a:pt x="33" y="568"/>
                  </a:cubicBezTo>
                  <a:cubicBezTo>
                    <a:pt x="0" y="635"/>
                    <a:pt x="0" y="701"/>
                    <a:pt x="0" y="768"/>
                  </a:cubicBezTo>
                  <a:lnTo>
                    <a:pt x="0" y="835"/>
                  </a:lnTo>
                  <a:lnTo>
                    <a:pt x="0" y="902"/>
                  </a:lnTo>
                  <a:lnTo>
                    <a:pt x="0" y="935"/>
                  </a:lnTo>
                  <a:lnTo>
                    <a:pt x="0" y="1002"/>
                  </a:lnTo>
                  <a:cubicBezTo>
                    <a:pt x="0" y="1035"/>
                    <a:pt x="0" y="1102"/>
                    <a:pt x="33" y="1169"/>
                  </a:cubicBezTo>
                  <a:cubicBezTo>
                    <a:pt x="33" y="1202"/>
                    <a:pt x="67" y="1235"/>
                    <a:pt x="100" y="1269"/>
                  </a:cubicBezTo>
                  <a:cubicBezTo>
                    <a:pt x="134" y="1302"/>
                    <a:pt x="200" y="1302"/>
                    <a:pt x="234" y="1302"/>
                  </a:cubicBezTo>
                  <a:cubicBezTo>
                    <a:pt x="267" y="1302"/>
                    <a:pt x="334" y="1269"/>
                    <a:pt x="400" y="1235"/>
                  </a:cubicBezTo>
                  <a:cubicBezTo>
                    <a:pt x="434" y="1235"/>
                    <a:pt x="500" y="1169"/>
                    <a:pt x="534" y="1135"/>
                  </a:cubicBezTo>
                  <a:cubicBezTo>
                    <a:pt x="601" y="1068"/>
                    <a:pt x="634" y="1002"/>
                    <a:pt x="667" y="968"/>
                  </a:cubicBezTo>
                  <a:cubicBezTo>
                    <a:pt x="701" y="902"/>
                    <a:pt x="734" y="835"/>
                    <a:pt x="734" y="768"/>
                  </a:cubicBezTo>
                  <a:cubicBezTo>
                    <a:pt x="767" y="701"/>
                    <a:pt x="767" y="601"/>
                    <a:pt x="767" y="535"/>
                  </a:cubicBezTo>
                  <a:cubicBezTo>
                    <a:pt x="767" y="535"/>
                    <a:pt x="767" y="501"/>
                    <a:pt x="767" y="501"/>
                  </a:cubicBezTo>
                  <a:lnTo>
                    <a:pt x="767" y="368"/>
                  </a:lnTo>
                  <a:cubicBezTo>
                    <a:pt x="767" y="368"/>
                    <a:pt x="767" y="335"/>
                    <a:pt x="767" y="335"/>
                  </a:cubicBezTo>
                  <a:cubicBezTo>
                    <a:pt x="767" y="268"/>
                    <a:pt x="767" y="201"/>
                    <a:pt x="734" y="168"/>
                  </a:cubicBezTo>
                  <a:cubicBezTo>
                    <a:pt x="734" y="101"/>
                    <a:pt x="701" y="68"/>
                    <a:pt x="667" y="34"/>
                  </a:cubicBezTo>
                  <a:cubicBezTo>
                    <a:pt x="634" y="34"/>
                    <a:pt x="567" y="1"/>
                    <a:pt x="5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1853;p54">
              <a:extLst>
                <a:ext uri="{FF2B5EF4-FFF2-40B4-BE49-F238E27FC236}">
                  <a16:creationId xmlns:a16="http://schemas.microsoft.com/office/drawing/2014/main" id="{5D1AAC68-A6C9-4E87-B656-888DB5894395}"/>
                </a:ext>
              </a:extLst>
            </p:cNvPr>
            <p:cNvSpPr/>
            <p:nvPr/>
          </p:nvSpPr>
          <p:spPr>
            <a:xfrm>
              <a:off x="4511725" y="1043275"/>
              <a:ext cx="28375" cy="42125"/>
            </a:xfrm>
            <a:custGeom>
              <a:avLst/>
              <a:gdLst/>
              <a:ahLst/>
              <a:cxnLst/>
              <a:rect l="l" t="t" r="r" b="b"/>
              <a:pathLst>
                <a:path w="1135" h="1685" extrusionOk="0">
                  <a:moveTo>
                    <a:pt x="964" y="0"/>
                  </a:moveTo>
                  <a:cubicBezTo>
                    <a:pt x="926" y="0"/>
                    <a:pt x="885" y="17"/>
                    <a:pt x="834" y="50"/>
                  </a:cubicBezTo>
                  <a:cubicBezTo>
                    <a:pt x="801" y="50"/>
                    <a:pt x="768" y="84"/>
                    <a:pt x="734" y="117"/>
                  </a:cubicBezTo>
                  <a:cubicBezTo>
                    <a:pt x="701" y="150"/>
                    <a:pt x="668" y="184"/>
                    <a:pt x="668" y="217"/>
                  </a:cubicBezTo>
                  <a:cubicBezTo>
                    <a:pt x="634" y="217"/>
                    <a:pt x="601" y="251"/>
                    <a:pt x="601" y="284"/>
                  </a:cubicBezTo>
                  <a:cubicBezTo>
                    <a:pt x="568" y="317"/>
                    <a:pt x="568" y="351"/>
                    <a:pt x="568" y="384"/>
                  </a:cubicBezTo>
                  <a:cubicBezTo>
                    <a:pt x="534" y="351"/>
                    <a:pt x="501" y="317"/>
                    <a:pt x="434" y="317"/>
                  </a:cubicBezTo>
                  <a:cubicBezTo>
                    <a:pt x="401" y="317"/>
                    <a:pt x="334" y="317"/>
                    <a:pt x="301" y="351"/>
                  </a:cubicBezTo>
                  <a:cubicBezTo>
                    <a:pt x="267" y="384"/>
                    <a:pt x="234" y="384"/>
                    <a:pt x="201" y="417"/>
                  </a:cubicBezTo>
                  <a:cubicBezTo>
                    <a:pt x="167" y="451"/>
                    <a:pt x="167" y="451"/>
                    <a:pt x="134" y="484"/>
                  </a:cubicBezTo>
                  <a:cubicBezTo>
                    <a:pt x="134" y="517"/>
                    <a:pt x="101" y="551"/>
                    <a:pt x="101" y="551"/>
                  </a:cubicBezTo>
                  <a:lnTo>
                    <a:pt x="34" y="551"/>
                  </a:lnTo>
                  <a:cubicBezTo>
                    <a:pt x="1" y="584"/>
                    <a:pt x="1" y="584"/>
                    <a:pt x="1" y="617"/>
                  </a:cubicBezTo>
                  <a:cubicBezTo>
                    <a:pt x="1" y="617"/>
                    <a:pt x="1" y="651"/>
                    <a:pt x="1" y="651"/>
                  </a:cubicBezTo>
                  <a:lnTo>
                    <a:pt x="1" y="1652"/>
                  </a:lnTo>
                  <a:cubicBezTo>
                    <a:pt x="1" y="1685"/>
                    <a:pt x="1" y="1685"/>
                    <a:pt x="1" y="1685"/>
                  </a:cubicBezTo>
                  <a:lnTo>
                    <a:pt x="34" y="1685"/>
                  </a:lnTo>
                  <a:lnTo>
                    <a:pt x="101" y="1652"/>
                  </a:lnTo>
                  <a:cubicBezTo>
                    <a:pt x="134" y="1652"/>
                    <a:pt x="134" y="1618"/>
                    <a:pt x="134" y="1618"/>
                  </a:cubicBezTo>
                  <a:cubicBezTo>
                    <a:pt x="134" y="1618"/>
                    <a:pt x="134" y="1585"/>
                    <a:pt x="134" y="1585"/>
                  </a:cubicBezTo>
                  <a:lnTo>
                    <a:pt x="134" y="984"/>
                  </a:lnTo>
                  <a:cubicBezTo>
                    <a:pt x="101" y="884"/>
                    <a:pt x="134" y="784"/>
                    <a:pt x="167" y="718"/>
                  </a:cubicBezTo>
                  <a:cubicBezTo>
                    <a:pt x="201" y="651"/>
                    <a:pt x="267" y="584"/>
                    <a:pt x="301" y="551"/>
                  </a:cubicBezTo>
                  <a:cubicBezTo>
                    <a:pt x="334" y="534"/>
                    <a:pt x="367" y="526"/>
                    <a:pt x="397" y="526"/>
                  </a:cubicBezTo>
                  <a:cubicBezTo>
                    <a:pt x="426" y="526"/>
                    <a:pt x="451" y="534"/>
                    <a:pt x="468" y="551"/>
                  </a:cubicBezTo>
                  <a:cubicBezTo>
                    <a:pt x="501" y="617"/>
                    <a:pt x="501" y="684"/>
                    <a:pt x="501" y="784"/>
                  </a:cubicBezTo>
                  <a:lnTo>
                    <a:pt x="501" y="1351"/>
                  </a:lnTo>
                  <a:lnTo>
                    <a:pt x="501" y="1385"/>
                  </a:lnTo>
                  <a:cubicBezTo>
                    <a:pt x="501" y="1401"/>
                    <a:pt x="509" y="1410"/>
                    <a:pt x="518" y="1410"/>
                  </a:cubicBezTo>
                  <a:cubicBezTo>
                    <a:pt x="526" y="1410"/>
                    <a:pt x="534" y="1401"/>
                    <a:pt x="534" y="1385"/>
                  </a:cubicBezTo>
                  <a:lnTo>
                    <a:pt x="601" y="1351"/>
                  </a:lnTo>
                  <a:cubicBezTo>
                    <a:pt x="601" y="1351"/>
                    <a:pt x="634" y="1351"/>
                    <a:pt x="634" y="1318"/>
                  </a:cubicBezTo>
                  <a:cubicBezTo>
                    <a:pt x="634" y="1318"/>
                    <a:pt x="634" y="1285"/>
                    <a:pt x="634" y="1285"/>
                  </a:cubicBezTo>
                  <a:lnTo>
                    <a:pt x="634" y="684"/>
                  </a:lnTo>
                  <a:cubicBezTo>
                    <a:pt x="634" y="584"/>
                    <a:pt x="634" y="484"/>
                    <a:pt x="701" y="417"/>
                  </a:cubicBezTo>
                  <a:cubicBezTo>
                    <a:pt x="701" y="351"/>
                    <a:pt x="768" y="284"/>
                    <a:pt x="834" y="251"/>
                  </a:cubicBezTo>
                  <a:cubicBezTo>
                    <a:pt x="868" y="234"/>
                    <a:pt x="893" y="226"/>
                    <a:pt x="914" y="226"/>
                  </a:cubicBezTo>
                  <a:cubicBezTo>
                    <a:pt x="935" y="226"/>
                    <a:pt x="951" y="234"/>
                    <a:pt x="968" y="251"/>
                  </a:cubicBezTo>
                  <a:cubicBezTo>
                    <a:pt x="1001" y="317"/>
                    <a:pt x="1035" y="384"/>
                    <a:pt x="1035" y="484"/>
                  </a:cubicBezTo>
                  <a:lnTo>
                    <a:pt x="1035" y="1051"/>
                  </a:lnTo>
                  <a:cubicBezTo>
                    <a:pt x="1001" y="1084"/>
                    <a:pt x="1001" y="1084"/>
                    <a:pt x="1035" y="1084"/>
                  </a:cubicBezTo>
                  <a:lnTo>
                    <a:pt x="1101" y="1051"/>
                  </a:lnTo>
                  <a:cubicBezTo>
                    <a:pt x="1135" y="1051"/>
                    <a:pt x="1135" y="1018"/>
                    <a:pt x="1135" y="1018"/>
                  </a:cubicBezTo>
                  <a:cubicBezTo>
                    <a:pt x="1135" y="1018"/>
                    <a:pt x="1135" y="984"/>
                    <a:pt x="1135" y="984"/>
                  </a:cubicBezTo>
                  <a:lnTo>
                    <a:pt x="1135" y="351"/>
                  </a:lnTo>
                  <a:cubicBezTo>
                    <a:pt x="1135" y="251"/>
                    <a:pt x="1135" y="150"/>
                    <a:pt x="1068" y="50"/>
                  </a:cubicBezTo>
                  <a:cubicBezTo>
                    <a:pt x="1035" y="17"/>
                    <a:pt x="1001" y="0"/>
                    <a:pt x="96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1854;p54">
              <a:extLst>
                <a:ext uri="{FF2B5EF4-FFF2-40B4-BE49-F238E27FC236}">
                  <a16:creationId xmlns:a16="http://schemas.microsoft.com/office/drawing/2014/main" id="{E1DFBD2C-0AEF-4503-9C30-BE9C3CDE81DD}"/>
                </a:ext>
              </a:extLst>
            </p:cNvPr>
            <p:cNvSpPr/>
            <p:nvPr/>
          </p:nvSpPr>
          <p:spPr>
            <a:xfrm>
              <a:off x="4544250" y="1013675"/>
              <a:ext cx="17525" cy="56725"/>
            </a:xfrm>
            <a:custGeom>
              <a:avLst/>
              <a:gdLst/>
              <a:ahLst/>
              <a:cxnLst/>
              <a:rect l="l" t="t" r="r" b="b"/>
              <a:pathLst>
                <a:path w="701" h="2269" extrusionOk="0">
                  <a:moveTo>
                    <a:pt x="668" y="0"/>
                  </a:moveTo>
                  <a:lnTo>
                    <a:pt x="634" y="34"/>
                  </a:lnTo>
                  <a:cubicBezTo>
                    <a:pt x="601" y="34"/>
                    <a:pt x="601" y="67"/>
                    <a:pt x="568" y="67"/>
                  </a:cubicBezTo>
                  <a:cubicBezTo>
                    <a:pt x="568" y="100"/>
                    <a:pt x="568" y="134"/>
                    <a:pt x="568" y="134"/>
                  </a:cubicBezTo>
                  <a:lnTo>
                    <a:pt x="0" y="2235"/>
                  </a:lnTo>
                  <a:cubicBezTo>
                    <a:pt x="0" y="2268"/>
                    <a:pt x="0" y="2268"/>
                    <a:pt x="0" y="2268"/>
                  </a:cubicBezTo>
                  <a:lnTo>
                    <a:pt x="34" y="2268"/>
                  </a:lnTo>
                  <a:lnTo>
                    <a:pt x="67" y="2235"/>
                  </a:lnTo>
                  <a:cubicBezTo>
                    <a:pt x="101" y="2235"/>
                    <a:pt x="101" y="2235"/>
                    <a:pt x="134" y="2202"/>
                  </a:cubicBezTo>
                  <a:cubicBezTo>
                    <a:pt x="134" y="2168"/>
                    <a:pt x="134" y="2168"/>
                    <a:pt x="134" y="2135"/>
                  </a:cubicBezTo>
                  <a:lnTo>
                    <a:pt x="701" y="67"/>
                  </a:lnTo>
                  <a:cubicBezTo>
                    <a:pt x="701" y="34"/>
                    <a:pt x="701" y="34"/>
                    <a:pt x="701" y="34"/>
                  </a:cubicBezTo>
                  <a:cubicBezTo>
                    <a:pt x="701" y="34"/>
                    <a:pt x="701" y="0"/>
                    <a:pt x="70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1855;p54">
              <a:extLst>
                <a:ext uri="{FF2B5EF4-FFF2-40B4-BE49-F238E27FC236}">
                  <a16:creationId xmlns:a16="http://schemas.microsoft.com/office/drawing/2014/main" id="{345C75D4-037A-4F42-81DB-9BE6BC1D820A}"/>
                </a:ext>
              </a:extLst>
            </p:cNvPr>
            <p:cNvSpPr/>
            <p:nvPr/>
          </p:nvSpPr>
          <p:spPr>
            <a:xfrm>
              <a:off x="4565925" y="1009500"/>
              <a:ext cx="10875" cy="16700"/>
            </a:xfrm>
            <a:custGeom>
              <a:avLst/>
              <a:gdLst/>
              <a:ahLst/>
              <a:cxnLst/>
              <a:rect l="l" t="t" r="r" b="b"/>
              <a:pathLst>
                <a:path w="435" h="668" extrusionOk="0">
                  <a:moveTo>
                    <a:pt x="401" y="0"/>
                  </a:moveTo>
                  <a:lnTo>
                    <a:pt x="301" y="34"/>
                  </a:lnTo>
                  <a:cubicBezTo>
                    <a:pt x="301" y="67"/>
                    <a:pt x="268" y="67"/>
                    <a:pt x="268" y="100"/>
                  </a:cubicBezTo>
                  <a:cubicBezTo>
                    <a:pt x="268" y="100"/>
                    <a:pt x="268" y="134"/>
                    <a:pt x="268" y="134"/>
                  </a:cubicBezTo>
                  <a:lnTo>
                    <a:pt x="301" y="467"/>
                  </a:lnTo>
                  <a:cubicBezTo>
                    <a:pt x="301" y="501"/>
                    <a:pt x="301" y="501"/>
                    <a:pt x="301" y="501"/>
                  </a:cubicBezTo>
                  <a:cubicBezTo>
                    <a:pt x="301" y="517"/>
                    <a:pt x="301" y="526"/>
                    <a:pt x="305" y="526"/>
                  </a:cubicBezTo>
                  <a:cubicBezTo>
                    <a:pt x="309" y="526"/>
                    <a:pt x="318" y="517"/>
                    <a:pt x="334" y="501"/>
                  </a:cubicBezTo>
                  <a:lnTo>
                    <a:pt x="401" y="501"/>
                  </a:lnTo>
                  <a:cubicBezTo>
                    <a:pt x="401" y="467"/>
                    <a:pt x="401" y="434"/>
                    <a:pt x="401" y="434"/>
                  </a:cubicBezTo>
                  <a:lnTo>
                    <a:pt x="434" y="34"/>
                  </a:lnTo>
                  <a:cubicBezTo>
                    <a:pt x="434" y="0"/>
                    <a:pt x="434" y="0"/>
                    <a:pt x="434" y="0"/>
                  </a:cubicBezTo>
                  <a:close/>
                  <a:moveTo>
                    <a:pt x="134" y="134"/>
                  </a:moveTo>
                  <a:lnTo>
                    <a:pt x="34" y="201"/>
                  </a:lnTo>
                  <a:cubicBezTo>
                    <a:pt x="34" y="201"/>
                    <a:pt x="1" y="234"/>
                    <a:pt x="1" y="234"/>
                  </a:cubicBezTo>
                  <a:cubicBezTo>
                    <a:pt x="1" y="267"/>
                    <a:pt x="1" y="267"/>
                    <a:pt x="1" y="301"/>
                  </a:cubicBezTo>
                  <a:lnTo>
                    <a:pt x="34" y="634"/>
                  </a:lnTo>
                  <a:cubicBezTo>
                    <a:pt x="34" y="634"/>
                    <a:pt x="34" y="668"/>
                    <a:pt x="34" y="668"/>
                  </a:cubicBezTo>
                  <a:lnTo>
                    <a:pt x="101" y="668"/>
                  </a:lnTo>
                  <a:cubicBezTo>
                    <a:pt x="101" y="668"/>
                    <a:pt x="101" y="668"/>
                    <a:pt x="134" y="634"/>
                  </a:cubicBezTo>
                  <a:cubicBezTo>
                    <a:pt x="134" y="634"/>
                    <a:pt x="134" y="601"/>
                    <a:pt x="134" y="567"/>
                  </a:cubicBezTo>
                  <a:lnTo>
                    <a:pt x="168" y="201"/>
                  </a:lnTo>
                  <a:cubicBezTo>
                    <a:pt x="168" y="167"/>
                    <a:pt x="168" y="134"/>
                    <a:pt x="168" y="13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1856;p54">
              <a:extLst>
                <a:ext uri="{FF2B5EF4-FFF2-40B4-BE49-F238E27FC236}">
                  <a16:creationId xmlns:a16="http://schemas.microsoft.com/office/drawing/2014/main" id="{3140F2CA-5672-4186-9DA6-B77EB56B1330}"/>
                </a:ext>
              </a:extLst>
            </p:cNvPr>
            <p:cNvSpPr/>
            <p:nvPr/>
          </p:nvSpPr>
          <p:spPr>
            <a:xfrm>
              <a:off x="4720200" y="884650"/>
              <a:ext cx="65075" cy="83400"/>
            </a:xfrm>
            <a:custGeom>
              <a:avLst/>
              <a:gdLst/>
              <a:ahLst/>
              <a:cxnLst/>
              <a:rect l="l" t="t" r="r" b="b"/>
              <a:pathLst>
                <a:path w="2603" h="3336" extrusionOk="0">
                  <a:moveTo>
                    <a:pt x="1769" y="458"/>
                  </a:moveTo>
                  <a:cubicBezTo>
                    <a:pt x="1835" y="491"/>
                    <a:pt x="1869" y="525"/>
                    <a:pt x="1902" y="591"/>
                  </a:cubicBezTo>
                  <a:cubicBezTo>
                    <a:pt x="1936" y="658"/>
                    <a:pt x="1936" y="725"/>
                    <a:pt x="1936" y="825"/>
                  </a:cubicBezTo>
                  <a:cubicBezTo>
                    <a:pt x="1936" y="891"/>
                    <a:pt x="1936" y="992"/>
                    <a:pt x="1902" y="1058"/>
                  </a:cubicBezTo>
                  <a:cubicBezTo>
                    <a:pt x="1869" y="1125"/>
                    <a:pt x="1869" y="1192"/>
                    <a:pt x="1835" y="1258"/>
                  </a:cubicBezTo>
                  <a:cubicBezTo>
                    <a:pt x="1802" y="1292"/>
                    <a:pt x="1769" y="1358"/>
                    <a:pt x="1735" y="1425"/>
                  </a:cubicBezTo>
                  <a:lnTo>
                    <a:pt x="1635" y="1592"/>
                  </a:lnTo>
                  <a:cubicBezTo>
                    <a:pt x="1602" y="1625"/>
                    <a:pt x="1569" y="1692"/>
                    <a:pt x="1535" y="1725"/>
                  </a:cubicBezTo>
                  <a:cubicBezTo>
                    <a:pt x="1535" y="1792"/>
                    <a:pt x="1502" y="1825"/>
                    <a:pt x="1502" y="1892"/>
                  </a:cubicBezTo>
                  <a:cubicBezTo>
                    <a:pt x="1469" y="1926"/>
                    <a:pt x="1469" y="1926"/>
                    <a:pt x="1469" y="1959"/>
                  </a:cubicBezTo>
                  <a:cubicBezTo>
                    <a:pt x="1469" y="1992"/>
                    <a:pt x="1435" y="1992"/>
                    <a:pt x="1435" y="2026"/>
                  </a:cubicBezTo>
                  <a:lnTo>
                    <a:pt x="1135" y="2159"/>
                  </a:lnTo>
                  <a:cubicBezTo>
                    <a:pt x="1135" y="2176"/>
                    <a:pt x="1127" y="2184"/>
                    <a:pt x="1118" y="2184"/>
                  </a:cubicBezTo>
                  <a:cubicBezTo>
                    <a:pt x="1110" y="2184"/>
                    <a:pt x="1102" y="2176"/>
                    <a:pt x="1102" y="2159"/>
                  </a:cubicBezTo>
                  <a:cubicBezTo>
                    <a:pt x="1102" y="2159"/>
                    <a:pt x="1102" y="2126"/>
                    <a:pt x="1102" y="2126"/>
                  </a:cubicBezTo>
                  <a:cubicBezTo>
                    <a:pt x="1102" y="2059"/>
                    <a:pt x="1102" y="1992"/>
                    <a:pt x="1135" y="1926"/>
                  </a:cubicBezTo>
                  <a:cubicBezTo>
                    <a:pt x="1168" y="1859"/>
                    <a:pt x="1168" y="1792"/>
                    <a:pt x="1202" y="1725"/>
                  </a:cubicBezTo>
                  <a:cubicBezTo>
                    <a:pt x="1235" y="1659"/>
                    <a:pt x="1268" y="1625"/>
                    <a:pt x="1302" y="1559"/>
                  </a:cubicBezTo>
                  <a:cubicBezTo>
                    <a:pt x="1335" y="1492"/>
                    <a:pt x="1368" y="1425"/>
                    <a:pt x="1402" y="1392"/>
                  </a:cubicBezTo>
                  <a:cubicBezTo>
                    <a:pt x="1435" y="1325"/>
                    <a:pt x="1469" y="1292"/>
                    <a:pt x="1502" y="1225"/>
                  </a:cubicBezTo>
                  <a:cubicBezTo>
                    <a:pt x="1502" y="1192"/>
                    <a:pt x="1502" y="1158"/>
                    <a:pt x="1502" y="1092"/>
                  </a:cubicBezTo>
                  <a:cubicBezTo>
                    <a:pt x="1502" y="1058"/>
                    <a:pt x="1502" y="1025"/>
                    <a:pt x="1469" y="992"/>
                  </a:cubicBezTo>
                  <a:cubicBezTo>
                    <a:pt x="1402" y="992"/>
                    <a:pt x="1368" y="992"/>
                    <a:pt x="1302" y="1025"/>
                  </a:cubicBezTo>
                  <a:cubicBezTo>
                    <a:pt x="1268" y="1058"/>
                    <a:pt x="1202" y="1125"/>
                    <a:pt x="1168" y="1158"/>
                  </a:cubicBezTo>
                  <a:cubicBezTo>
                    <a:pt x="1135" y="1192"/>
                    <a:pt x="1102" y="1258"/>
                    <a:pt x="1102" y="1292"/>
                  </a:cubicBezTo>
                  <a:lnTo>
                    <a:pt x="1068" y="1392"/>
                  </a:lnTo>
                  <a:cubicBezTo>
                    <a:pt x="1068" y="1425"/>
                    <a:pt x="1035" y="1459"/>
                    <a:pt x="1002" y="1492"/>
                  </a:cubicBezTo>
                  <a:lnTo>
                    <a:pt x="735" y="1659"/>
                  </a:lnTo>
                  <a:lnTo>
                    <a:pt x="668" y="1659"/>
                  </a:lnTo>
                  <a:cubicBezTo>
                    <a:pt x="668" y="1625"/>
                    <a:pt x="668" y="1625"/>
                    <a:pt x="668" y="1592"/>
                  </a:cubicBezTo>
                  <a:cubicBezTo>
                    <a:pt x="701" y="1525"/>
                    <a:pt x="701" y="1425"/>
                    <a:pt x="735" y="1358"/>
                  </a:cubicBezTo>
                  <a:cubicBezTo>
                    <a:pt x="801" y="1125"/>
                    <a:pt x="901" y="958"/>
                    <a:pt x="1068" y="791"/>
                  </a:cubicBezTo>
                  <a:cubicBezTo>
                    <a:pt x="1135" y="691"/>
                    <a:pt x="1235" y="625"/>
                    <a:pt x="1335" y="558"/>
                  </a:cubicBezTo>
                  <a:cubicBezTo>
                    <a:pt x="1402" y="525"/>
                    <a:pt x="1469" y="491"/>
                    <a:pt x="1569" y="458"/>
                  </a:cubicBezTo>
                  <a:close/>
                  <a:moveTo>
                    <a:pt x="1502" y="2192"/>
                  </a:moveTo>
                  <a:cubicBezTo>
                    <a:pt x="1502" y="2226"/>
                    <a:pt x="1502" y="2226"/>
                    <a:pt x="1502" y="2259"/>
                  </a:cubicBezTo>
                  <a:lnTo>
                    <a:pt x="1502" y="2559"/>
                  </a:lnTo>
                  <a:cubicBezTo>
                    <a:pt x="1502" y="2593"/>
                    <a:pt x="1502" y="2593"/>
                    <a:pt x="1502" y="2626"/>
                  </a:cubicBezTo>
                  <a:cubicBezTo>
                    <a:pt x="1502" y="2659"/>
                    <a:pt x="1502" y="2659"/>
                    <a:pt x="1469" y="2693"/>
                  </a:cubicBezTo>
                  <a:lnTo>
                    <a:pt x="1168" y="2860"/>
                  </a:lnTo>
                  <a:lnTo>
                    <a:pt x="1135" y="2860"/>
                  </a:lnTo>
                  <a:cubicBezTo>
                    <a:pt x="1135" y="2826"/>
                    <a:pt x="1135" y="2826"/>
                    <a:pt x="1135" y="2793"/>
                  </a:cubicBezTo>
                  <a:lnTo>
                    <a:pt x="1135" y="2493"/>
                  </a:lnTo>
                  <a:cubicBezTo>
                    <a:pt x="1135" y="2459"/>
                    <a:pt x="1135" y="2459"/>
                    <a:pt x="1135" y="2426"/>
                  </a:cubicBezTo>
                  <a:cubicBezTo>
                    <a:pt x="1135" y="2393"/>
                    <a:pt x="1168" y="2393"/>
                    <a:pt x="1168" y="2359"/>
                  </a:cubicBezTo>
                  <a:lnTo>
                    <a:pt x="1469" y="2192"/>
                  </a:lnTo>
                  <a:close/>
                  <a:moveTo>
                    <a:pt x="1888" y="1"/>
                  </a:moveTo>
                  <a:cubicBezTo>
                    <a:pt x="1710" y="1"/>
                    <a:pt x="1511" y="62"/>
                    <a:pt x="1302" y="191"/>
                  </a:cubicBezTo>
                  <a:cubicBezTo>
                    <a:pt x="535" y="691"/>
                    <a:pt x="68" y="1492"/>
                    <a:pt x="1" y="2426"/>
                  </a:cubicBezTo>
                  <a:cubicBezTo>
                    <a:pt x="1" y="3013"/>
                    <a:pt x="298" y="3335"/>
                    <a:pt x="719" y="3335"/>
                  </a:cubicBezTo>
                  <a:cubicBezTo>
                    <a:pt x="896" y="3335"/>
                    <a:pt x="1094" y="3278"/>
                    <a:pt x="1302" y="3160"/>
                  </a:cubicBezTo>
                  <a:cubicBezTo>
                    <a:pt x="2069" y="2659"/>
                    <a:pt x="2536" y="1825"/>
                    <a:pt x="2603" y="925"/>
                  </a:cubicBezTo>
                  <a:cubicBezTo>
                    <a:pt x="2603" y="339"/>
                    <a:pt x="2307" y="1"/>
                    <a:pt x="188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1857;p54">
              <a:extLst>
                <a:ext uri="{FF2B5EF4-FFF2-40B4-BE49-F238E27FC236}">
                  <a16:creationId xmlns:a16="http://schemas.microsoft.com/office/drawing/2014/main" id="{E31DD9F5-15CC-4560-917A-8B4AF5DCDF4D}"/>
                </a:ext>
              </a:extLst>
            </p:cNvPr>
            <p:cNvSpPr/>
            <p:nvPr/>
          </p:nvSpPr>
          <p:spPr>
            <a:xfrm>
              <a:off x="4856150" y="819350"/>
              <a:ext cx="17525" cy="30050"/>
            </a:xfrm>
            <a:custGeom>
              <a:avLst/>
              <a:gdLst/>
              <a:ahLst/>
              <a:cxnLst/>
              <a:rect l="l" t="t" r="r" b="b"/>
              <a:pathLst>
                <a:path w="701" h="1202" extrusionOk="0">
                  <a:moveTo>
                    <a:pt x="701" y="1"/>
                  </a:moveTo>
                  <a:lnTo>
                    <a:pt x="0" y="401"/>
                  </a:lnTo>
                  <a:lnTo>
                    <a:pt x="0" y="1202"/>
                  </a:lnTo>
                  <a:lnTo>
                    <a:pt x="701" y="802"/>
                  </a:lnTo>
                  <a:lnTo>
                    <a:pt x="70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1858;p54">
              <a:extLst>
                <a:ext uri="{FF2B5EF4-FFF2-40B4-BE49-F238E27FC236}">
                  <a16:creationId xmlns:a16="http://schemas.microsoft.com/office/drawing/2014/main" id="{ECF2A9D9-7843-4519-91E3-BF93097717B2}"/>
                </a:ext>
              </a:extLst>
            </p:cNvPr>
            <p:cNvSpPr/>
            <p:nvPr/>
          </p:nvSpPr>
          <p:spPr>
            <a:xfrm>
              <a:off x="4880325" y="805175"/>
              <a:ext cx="17525" cy="30050"/>
            </a:xfrm>
            <a:custGeom>
              <a:avLst/>
              <a:gdLst/>
              <a:ahLst/>
              <a:cxnLst/>
              <a:rect l="l" t="t" r="r" b="b"/>
              <a:pathLst>
                <a:path w="701" h="1202" extrusionOk="0">
                  <a:moveTo>
                    <a:pt x="701" y="1"/>
                  </a:moveTo>
                  <a:lnTo>
                    <a:pt x="0" y="401"/>
                  </a:lnTo>
                  <a:lnTo>
                    <a:pt x="0" y="1202"/>
                  </a:lnTo>
                  <a:lnTo>
                    <a:pt x="701" y="801"/>
                  </a:lnTo>
                  <a:lnTo>
                    <a:pt x="70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1859;p54">
              <a:extLst>
                <a:ext uri="{FF2B5EF4-FFF2-40B4-BE49-F238E27FC236}">
                  <a16:creationId xmlns:a16="http://schemas.microsoft.com/office/drawing/2014/main" id="{B8187C9C-8AF6-455C-B8E1-BCD033D167F5}"/>
                </a:ext>
              </a:extLst>
            </p:cNvPr>
            <p:cNvSpPr/>
            <p:nvPr/>
          </p:nvSpPr>
          <p:spPr>
            <a:xfrm>
              <a:off x="4905350" y="791000"/>
              <a:ext cx="16700" cy="30050"/>
            </a:xfrm>
            <a:custGeom>
              <a:avLst/>
              <a:gdLst/>
              <a:ahLst/>
              <a:cxnLst/>
              <a:rect l="l" t="t" r="r" b="b"/>
              <a:pathLst>
                <a:path w="668" h="1202" extrusionOk="0">
                  <a:moveTo>
                    <a:pt x="667" y="1"/>
                  </a:moveTo>
                  <a:lnTo>
                    <a:pt x="0" y="401"/>
                  </a:lnTo>
                  <a:lnTo>
                    <a:pt x="0" y="1202"/>
                  </a:lnTo>
                  <a:lnTo>
                    <a:pt x="667" y="801"/>
                  </a:lnTo>
                  <a:lnTo>
                    <a:pt x="667"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1860;p54">
              <a:extLst>
                <a:ext uri="{FF2B5EF4-FFF2-40B4-BE49-F238E27FC236}">
                  <a16:creationId xmlns:a16="http://schemas.microsoft.com/office/drawing/2014/main" id="{BF56B4D1-4C44-495F-971F-6C929BAFD4E4}"/>
                </a:ext>
              </a:extLst>
            </p:cNvPr>
            <p:cNvSpPr/>
            <p:nvPr/>
          </p:nvSpPr>
          <p:spPr>
            <a:xfrm>
              <a:off x="4856150" y="847725"/>
              <a:ext cx="17525" cy="30025"/>
            </a:xfrm>
            <a:custGeom>
              <a:avLst/>
              <a:gdLst/>
              <a:ahLst/>
              <a:cxnLst/>
              <a:rect l="l" t="t" r="r" b="b"/>
              <a:pathLst>
                <a:path w="701" h="1201" extrusionOk="0">
                  <a:moveTo>
                    <a:pt x="701" y="0"/>
                  </a:moveTo>
                  <a:lnTo>
                    <a:pt x="0" y="400"/>
                  </a:lnTo>
                  <a:lnTo>
                    <a:pt x="0" y="1201"/>
                  </a:lnTo>
                  <a:lnTo>
                    <a:pt x="701" y="801"/>
                  </a:lnTo>
                  <a:lnTo>
                    <a:pt x="70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1861;p54">
              <a:extLst>
                <a:ext uri="{FF2B5EF4-FFF2-40B4-BE49-F238E27FC236}">
                  <a16:creationId xmlns:a16="http://schemas.microsoft.com/office/drawing/2014/main" id="{DFD90FDD-4E67-4C7E-8D61-C0707A973917}"/>
                </a:ext>
              </a:extLst>
            </p:cNvPr>
            <p:cNvSpPr/>
            <p:nvPr/>
          </p:nvSpPr>
          <p:spPr>
            <a:xfrm>
              <a:off x="4880325" y="833550"/>
              <a:ext cx="17525" cy="30025"/>
            </a:xfrm>
            <a:custGeom>
              <a:avLst/>
              <a:gdLst/>
              <a:ahLst/>
              <a:cxnLst/>
              <a:rect l="l" t="t" r="r" b="b"/>
              <a:pathLst>
                <a:path w="701" h="1201" extrusionOk="0">
                  <a:moveTo>
                    <a:pt x="701" y="0"/>
                  </a:moveTo>
                  <a:lnTo>
                    <a:pt x="0" y="400"/>
                  </a:lnTo>
                  <a:lnTo>
                    <a:pt x="0" y="1201"/>
                  </a:lnTo>
                  <a:lnTo>
                    <a:pt x="701" y="801"/>
                  </a:lnTo>
                  <a:lnTo>
                    <a:pt x="70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1862;p54">
              <a:extLst>
                <a:ext uri="{FF2B5EF4-FFF2-40B4-BE49-F238E27FC236}">
                  <a16:creationId xmlns:a16="http://schemas.microsoft.com/office/drawing/2014/main" id="{3AB94A83-4BE9-4FBC-BF29-1A3BF804FCA3}"/>
                </a:ext>
              </a:extLst>
            </p:cNvPr>
            <p:cNvSpPr/>
            <p:nvPr/>
          </p:nvSpPr>
          <p:spPr>
            <a:xfrm>
              <a:off x="4905350" y="819350"/>
              <a:ext cx="16700" cy="30050"/>
            </a:xfrm>
            <a:custGeom>
              <a:avLst/>
              <a:gdLst/>
              <a:ahLst/>
              <a:cxnLst/>
              <a:rect l="l" t="t" r="r" b="b"/>
              <a:pathLst>
                <a:path w="668" h="1202" extrusionOk="0">
                  <a:moveTo>
                    <a:pt x="667" y="1"/>
                  </a:moveTo>
                  <a:lnTo>
                    <a:pt x="0" y="401"/>
                  </a:lnTo>
                  <a:lnTo>
                    <a:pt x="0" y="1202"/>
                  </a:lnTo>
                  <a:lnTo>
                    <a:pt x="667" y="802"/>
                  </a:lnTo>
                  <a:lnTo>
                    <a:pt x="667"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1863;p54">
              <a:extLst>
                <a:ext uri="{FF2B5EF4-FFF2-40B4-BE49-F238E27FC236}">
                  <a16:creationId xmlns:a16="http://schemas.microsoft.com/office/drawing/2014/main" id="{B9E158F7-6C60-4FD8-B11A-6D5602636762}"/>
                </a:ext>
              </a:extLst>
            </p:cNvPr>
            <p:cNvSpPr/>
            <p:nvPr/>
          </p:nvSpPr>
          <p:spPr>
            <a:xfrm>
              <a:off x="4856150" y="876075"/>
              <a:ext cx="17525" cy="30050"/>
            </a:xfrm>
            <a:custGeom>
              <a:avLst/>
              <a:gdLst/>
              <a:ahLst/>
              <a:cxnLst/>
              <a:rect l="l" t="t" r="r" b="b"/>
              <a:pathLst>
                <a:path w="701" h="1202" extrusionOk="0">
                  <a:moveTo>
                    <a:pt x="701" y="0"/>
                  </a:moveTo>
                  <a:lnTo>
                    <a:pt x="0" y="401"/>
                  </a:lnTo>
                  <a:lnTo>
                    <a:pt x="0" y="1201"/>
                  </a:lnTo>
                  <a:lnTo>
                    <a:pt x="701" y="801"/>
                  </a:lnTo>
                  <a:lnTo>
                    <a:pt x="70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1864;p54">
              <a:extLst>
                <a:ext uri="{FF2B5EF4-FFF2-40B4-BE49-F238E27FC236}">
                  <a16:creationId xmlns:a16="http://schemas.microsoft.com/office/drawing/2014/main" id="{7B325984-BC5A-460C-B3BA-8504C6A6F3F2}"/>
                </a:ext>
              </a:extLst>
            </p:cNvPr>
            <p:cNvSpPr/>
            <p:nvPr/>
          </p:nvSpPr>
          <p:spPr>
            <a:xfrm>
              <a:off x="4880325" y="861900"/>
              <a:ext cx="17525" cy="30050"/>
            </a:xfrm>
            <a:custGeom>
              <a:avLst/>
              <a:gdLst/>
              <a:ahLst/>
              <a:cxnLst/>
              <a:rect l="l" t="t" r="r" b="b"/>
              <a:pathLst>
                <a:path w="701" h="1202" extrusionOk="0">
                  <a:moveTo>
                    <a:pt x="701" y="0"/>
                  </a:moveTo>
                  <a:lnTo>
                    <a:pt x="0" y="400"/>
                  </a:lnTo>
                  <a:lnTo>
                    <a:pt x="0" y="1201"/>
                  </a:lnTo>
                  <a:lnTo>
                    <a:pt x="701" y="801"/>
                  </a:lnTo>
                  <a:lnTo>
                    <a:pt x="70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1865;p54">
              <a:extLst>
                <a:ext uri="{FF2B5EF4-FFF2-40B4-BE49-F238E27FC236}">
                  <a16:creationId xmlns:a16="http://schemas.microsoft.com/office/drawing/2014/main" id="{8F996F0F-BB2B-454B-86EB-33654663A35D}"/>
                </a:ext>
              </a:extLst>
            </p:cNvPr>
            <p:cNvSpPr/>
            <p:nvPr/>
          </p:nvSpPr>
          <p:spPr>
            <a:xfrm>
              <a:off x="4905350" y="847725"/>
              <a:ext cx="16700" cy="30025"/>
            </a:xfrm>
            <a:custGeom>
              <a:avLst/>
              <a:gdLst/>
              <a:ahLst/>
              <a:cxnLst/>
              <a:rect l="l" t="t" r="r" b="b"/>
              <a:pathLst>
                <a:path w="668" h="1201" extrusionOk="0">
                  <a:moveTo>
                    <a:pt x="667" y="0"/>
                  </a:moveTo>
                  <a:lnTo>
                    <a:pt x="0" y="400"/>
                  </a:lnTo>
                  <a:lnTo>
                    <a:pt x="0" y="1201"/>
                  </a:lnTo>
                  <a:lnTo>
                    <a:pt x="667" y="801"/>
                  </a:lnTo>
                  <a:lnTo>
                    <a:pt x="66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1866;p54">
              <a:extLst>
                <a:ext uri="{FF2B5EF4-FFF2-40B4-BE49-F238E27FC236}">
                  <a16:creationId xmlns:a16="http://schemas.microsoft.com/office/drawing/2014/main" id="{C8966C90-17F7-4039-99B2-F0342A1425AB}"/>
                </a:ext>
              </a:extLst>
            </p:cNvPr>
            <p:cNvSpPr/>
            <p:nvPr/>
          </p:nvSpPr>
          <p:spPr>
            <a:xfrm>
              <a:off x="4985400" y="714450"/>
              <a:ext cx="76750" cy="110950"/>
            </a:xfrm>
            <a:custGeom>
              <a:avLst/>
              <a:gdLst/>
              <a:ahLst/>
              <a:cxnLst/>
              <a:rect l="l" t="t" r="r" b="b"/>
              <a:pathLst>
                <a:path w="3070" h="4438" extrusionOk="0">
                  <a:moveTo>
                    <a:pt x="2154" y="0"/>
                  </a:moveTo>
                  <a:cubicBezTo>
                    <a:pt x="1964" y="0"/>
                    <a:pt x="1754" y="63"/>
                    <a:pt x="1535" y="194"/>
                  </a:cubicBezTo>
                  <a:cubicBezTo>
                    <a:pt x="668" y="661"/>
                    <a:pt x="0" y="1962"/>
                    <a:pt x="0" y="3096"/>
                  </a:cubicBezTo>
                  <a:cubicBezTo>
                    <a:pt x="0" y="3944"/>
                    <a:pt x="373" y="4438"/>
                    <a:pt x="924" y="4438"/>
                  </a:cubicBezTo>
                  <a:cubicBezTo>
                    <a:pt x="1110" y="4438"/>
                    <a:pt x="1316" y="4382"/>
                    <a:pt x="1535" y="4264"/>
                  </a:cubicBezTo>
                  <a:cubicBezTo>
                    <a:pt x="2369" y="3763"/>
                    <a:pt x="3069" y="2462"/>
                    <a:pt x="3069" y="1328"/>
                  </a:cubicBezTo>
                  <a:cubicBezTo>
                    <a:pt x="3069" y="492"/>
                    <a:pt x="2688" y="0"/>
                    <a:pt x="215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1867;p54">
              <a:extLst>
                <a:ext uri="{FF2B5EF4-FFF2-40B4-BE49-F238E27FC236}">
                  <a16:creationId xmlns:a16="http://schemas.microsoft.com/office/drawing/2014/main" id="{6F61B51E-734F-409E-B61A-D18F9704654C}"/>
                </a:ext>
              </a:extLst>
            </p:cNvPr>
            <p:cNvSpPr/>
            <p:nvPr/>
          </p:nvSpPr>
          <p:spPr>
            <a:xfrm>
              <a:off x="5007925" y="727825"/>
              <a:ext cx="30875" cy="43925"/>
            </a:xfrm>
            <a:custGeom>
              <a:avLst/>
              <a:gdLst/>
              <a:ahLst/>
              <a:cxnLst/>
              <a:rect l="l" t="t" r="r" b="b"/>
              <a:pathLst>
                <a:path w="1235" h="1757" extrusionOk="0">
                  <a:moveTo>
                    <a:pt x="858" y="1"/>
                  </a:moveTo>
                  <a:cubicBezTo>
                    <a:pt x="789" y="1"/>
                    <a:pt x="713" y="20"/>
                    <a:pt x="634" y="59"/>
                  </a:cubicBezTo>
                  <a:cubicBezTo>
                    <a:pt x="234" y="326"/>
                    <a:pt x="33" y="760"/>
                    <a:pt x="0" y="1227"/>
                  </a:cubicBezTo>
                  <a:cubicBezTo>
                    <a:pt x="0" y="1576"/>
                    <a:pt x="167" y="1757"/>
                    <a:pt x="391" y="1757"/>
                  </a:cubicBezTo>
                  <a:cubicBezTo>
                    <a:pt x="467" y="1757"/>
                    <a:pt x="549" y="1736"/>
                    <a:pt x="634" y="1694"/>
                  </a:cubicBezTo>
                  <a:cubicBezTo>
                    <a:pt x="1001" y="1427"/>
                    <a:pt x="1201" y="993"/>
                    <a:pt x="1234" y="526"/>
                  </a:cubicBezTo>
                  <a:cubicBezTo>
                    <a:pt x="1234" y="196"/>
                    <a:pt x="1079" y="1"/>
                    <a:pt x="85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1868;p54">
              <a:extLst>
                <a:ext uri="{FF2B5EF4-FFF2-40B4-BE49-F238E27FC236}">
                  <a16:creationId xmlns:a16="http://schemas.microsoft.com/office/drawing/2014/main" id="{F1B21889-3C43-4B26-9CEE-BC51DA5D64EB}"/>
                </a:ext>
              </a:extLst>
            </p:cNvPr>
            <p:cNvSpPr/>
            <p:nvPr/>
          </p:nvSpPr>
          <p:spPr>
            <a:xfrm>
              <a:off x="5001250" y="769575"/>
              <a:ext cx="44225" cy="47000"/>
            </a:xfrm>
            <a:custGeom>
              <a:avLst/>
              <a:gdLst/>
              <a:ahLst/>
              <a:cxnLst/>
              <a:rect l="l" t="t" r="r" b="b"/>
              <a:pathLst>
                <a:path w="1769" h="1880" extrusionOk="0">
                  <a:moveTo>
                    <a:pt x="1328" y="1"/>
                  </a:moveTo>
                  <a:cubicBezTo>
                    <a:pt x="1238" y="1"/>
                    <a:pt x="1138" y="30"/>
                    <a:pt x="1034" y="91"/>
                  </a:cubicBezTo>
                  <a:lnTo>
                    <a:pt x="734" y="257"/>
                  </a:lnTo>
                  <a:cubicBezTo>
                    <a:pt x="300" y="591"/>
                    <a:pt x="34" y="1125"/>
                    <a:pt x="0" y="1692"/>
                  </a:cubicBezTo>
                  <a:lnTo>
                    <a:pt x="0" y="1758"/>
                  </a:lnTo>
                  <a:cubicBezTo>
                    <a:pt x="128" y="1838"/>
                    <a:pt x="278" y="1880"/>
                    <a:pt x="429" y="1880"/>
                  </a:cubicBezTo>
                  <a:cubicBezTo>
                    <a:pt x="594" y="1880"/>
                    <a:pt x="761" y="1830"/>
                    <a:pt x="901" y="1725"/>
                  </a:cubicBezTo>
                  <a:cubicBezTo>
                    <a:pt x="1268" y="1492"/>
                    <a:pt x="1568" y="1125"/>
                    <a:pt x="1768" y="724"/>
                  </a:cubicBezTo>
                  <a:lnTo>
                    <a:pt x="1768" y="658"/>
                  </a:lnTo>
                  <a:cubicBezTo>
                    <a:pt x="1768" y="238"/>
                    <a:pt x="1585" y="1"/>
                    <a:pt x="13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1869;p54">
              <a:extLst>
                <a:ext uri="{FF2B5EF4-FFF2-40B4-BE49-F238E27FC236}">
                  <a16:creationId xmlns:a16="http://schemas.microsoft.com/office/drawing/2014/main" id="{18616AFB-7526-4BA2-A510-880BB7DBDEA0}"/>
                </a:ext>
              </a:extLst>
            </p:cNvPr>
            <p:cNvSpPr/>
            <p:nvPr/>
          </p:nvSpPr>
          <p:spPr>
            <a:xfrm>
              <a:off x="2065825" y="4171750"/>
              <a:ext cx="522875" cy="507275"/>
            </a:xfrm>
            <a:custGeom>
              <a:avLst/>
              <a:gdLst/>
              <a:ahLst/>
              <a:cxnLst/>
              <a:rect l="l" t="t" r="r" b="b"/>
              <a:pathLst>
                <a:path w="20915" h="20291" extrusionOk="0">
                  <a:moveTo>
                    <a:pt x="2969" y="1"/>
                  </a:moveTo>
                  <a:cubicBezTo>
                    <a:pt x="0" y="2469"/>
                    <a:pt x="1801" y="15145"/>
                    <a:pt x="4803" y="18281"/>
                  </a:cubicBezTo>
                  <a:lnTo>
                    <a:pt x="4904" y="18381"/>
                  </a:lnTo>
                  <a:lnTo>
                    <a:pt x="5004" y="18481"/>
                  </a:lnTo>
                  <a:cubicBezTo>
                    <a:pt x="5070" y="18548"/>
                    <a:pt x="5170" y="18648"/>
                    <a:pt x="5270" y="18714"/>
                  </a:cubicBezTo>
                  <a:lnTo>
                    <a:pt x="5337" y="18781"/>
                  </a:lnTo>
                  <a:lnTo>
                    <a:pt x="5571" y="18948"/>
                  </a:lnTo>
                  <a:cubicBezTo>
                    <a:pt x="5704" y="19048"/>
                    <a:pt x="5838" y="19115"/>
                    <a:pt x="5971" y="19215"/>
                  </a:cubicBezTo>
                  <a:cubicBezTo>
                    <a:pt x="7222" y="19932"/>
                    <a:pt x="8848" y="20290"/>
                    <a:pt x="10474" y="20290"/>
                  </a:cubicBezTo>
                  <a:cubicBezTo>
                    <a:pt x="12100" y="20290"/>
                    <a:pt x="13726" y="19932"/>
                    <a:pt x="14977" y="19215"/>
                  </a:cubicBezTo>
                  <a:cubicBezTo>
                    <a:pt x="15111" y="19115"/>
                    <a:pt x="15244" y="19048"/>
                    <a:pt x="15378" y="18948"/>
                  </a:cubicBezTo>
                  <a:lnTo>
                    <a:pt x="15578" y="18781"/>
                  </a:lnTo>
                  <a:lnTo>
                    <a:pt x="15678" y="18714"/>
                  </a:lnTo>
                  <a:lnTo>
                    <a:pt x="15945" y="18481"/>
                  </a:lnTo>
                  <a:lnTo>
                    <a:pt x="16045" y="18347"/>
                  </a:lnTo>
                  <a:lnTo>
                    <a:pt x="16112" y="18281"/>
                  </a:lnTo>
                  <a:cubicBezTo>
                    <a:pt x="19147" y="15179"/>
                    <a:pt x="20915" y="2469"/>
                    <a:pt x="179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1870;p54">
              <a:extLst>
                <a:ext uri="{FF2B5EF4-FFF2-40B4-BE49-F238E27FC236}">
                  <a16:creationId xmlns:a16="http://schemas.microsoft.com/office/drawing/2014/main" id="{2F0C8D50-5F99-4E19-B8BE-6C188055C76F}"/>
                </a:ext>
              </a:extLst>
            </p:cNvPr>
            <p:cNvSpPr/>
            <p:nvPr/>
          </p:nvSpPr>
          <p:spPr>
            <a:xfrm>
              <a:off x="2086650" y="4109225"/>
              <a:ext cx="481225" cy="256025"/>
            </a:xfrm>
            <a:custGeom>
              <a:avLst/>
              <a:gdLst/>
              <a:ahLst/>
              <a:cxnLst/>
              <a:rect l="l" t="t" r="r" b="b"/>
              <a:pathLst>
                <a:path w="19249" h="10241" extrusionOk="0">
                  <a:moveTo>
                    <a:pt x="9641" y="0"/>
                  </a:moveTo>
                  <a:cubicBezTo>
                    <a:pt x="7398" y="0"/>
                    <a:pt x="5155" y="501"/>
                    <a:pt x="3437" y="1501"/>
                  </a:cubicBezTo>
                  <a:cubicBezTo>
                    <a:pt x="1" y="3503"/>
                    <a:pt x="1" y="6738"/>
                    <a:pt x="3437" y="8740"/>
                  </a:cubicBezTo>
                  <a:cubicBezTo>
                    <a:pt x="5155" y="9740"/>
                    <a:pt x="7398" y="10241"/>
                    <a:pt x="9641" y="10241"/>
                  </a:cubicBezTo>
                  <a:cubicBezTo>
                    <a:pt x="11884" y="10241"/>
                    <a:pt x="14128" y="9740"/>
                    <a:pt x="15846" y="8740"/>
                  </a:cubicBezTo>
                  <a:cubicBezTo>
                    <a:pt x="19248" y="6738"/>
                    <a:pt x="19248" y="3503"/>
                    <a:pt x="15846" y="1501"/>
                  </a:cubicBezTo>
                  <a:cubicBezTo>
                    <a:pt x="14128" y="501"/>
                    <a:pt x="11884" y="0"/>
                    <a:pt x="964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1871;p54">
              <a:extLst>
                <a:ext uri="{FF2B5EF4-FFF2-40B4-BE49-F238E27FC236}">
                  <a16:creationId xmlns:a16="http://schemas.microsoft.com/office/drawing/2014/main" id="{24D56D7F-DB91-45DF-A64F-2D7A0EAED1BB}"/>
                </a:ext>
              </a:extLst>
            </p:cNvPr>
            <p:cNvSpPr/>
            <p:nvPr/>
          </p:nvSpPr>
          <p:spPr>
            <a:xfrm>
              <a:off x="2086650" y="4109225"/>
              <a:ext cx="481225" cy="256025"/>
            </a:xfrm>
            <a:custGeom>
              <a:avLst/>
              <a:gdLst/>
              <a:ahLst/>
              <a:cxnLst/>
              <a:rect l="l" t="t" r="r" b="b"/>
              <a:pathLst>
                <a:path w="19249" h="10241" extrusionOk="0">
                  <a:moveTo>
                    <a:pt x="9641" y="0"/>
                  </a:moveTo>
                  <a:cubicBezTo>
                    <a:pt x="7398" y="0"/>
                    <a:pt x="5155" y="501"/>
                    <a:pt x="3437" y="1501"/>
                  </a:cubicBezTo>
                  <a:cubicBezTo>
                    <a:pt x="1" y="3503"/>
                    <a:pt x="1" y="6738"/>
                    <a:pt x="3437" y="8740"/>
                  </a:cubicBezTo>
                  <a:cubicBezTo>
                    <a:pt x="5155" y="9740"/>
                    <a:pt x="7398" y="10241"/>
                    <a:pt x="9641" y="10241"/>
                  </a:cubicBezTo>
                  <a:cubicBezTo>
                    <a:pt x="11884" y="10241"/>
                    <a:pt x="14128" y="9740"/>
                    <a:pt x="15846" y="8740"/>
                  </a:cubicBezTo>
                  <a:cubicBezTo>
                    <a:pt x="19248" y="6738"/>
                    <a:pt x="19248" y="3503"/>
                    <a:pt x="15846" y="1501"/>
                  </a:cubicBezTo>
                  <a:cubicBezTo>
                    <a:pt x="14128" y="501"/>
                    <a:pt x="11884" y="0"/>
                    <a:pt x="96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1872;p54">
              <a:extLst>
                <a:ext uri="{FF2B5EF4-FFF2-40B4-BE49-F238E27FC236}">
                  <a16:creationId xmlns:a16="http://schemas.microsoft.com/office/drawing/2014/main" id="{BFD5E377-EBF8-49F7-A872-DF0C4D045582}"/>
                </a:ext>
              </a:extLst>
            </p:cNvPr>
            <p:cNvSpPr/>
            <p:nvPr/>
          </p:nvSpPr>
          <p:spPr>
            <a:xfrm>
              <a:off x="2150875" y="4143100"/>
              <a:ext cx="352775" cy="187975"/>
            </a:xfrm>
            <a:custGeom>
              <a:avLst/>
              <a:gdLst/>
              <a:ahLst/>
              <a:cxnLst/>
              <a:rect l="l" t="t" r="r" b="b"/>
              <a:pathLst>
                <a:path w="14111" h="7519" extrusionOk="0">
                  <a:moveTo>
                    <a:pt x="7096" y="0"/>
                  </a:moveTo>
                  <a:cubicBezTo>
                    <a:pt x="5440" y="0"/>
                    <a:pt x="3777" y="376"/>
                    <a:pt x="2502" y="1114"/>
                  </a:cubicBezTo>
                  <a:cubicBezTo>
                    <a:pt x="0" y="2581"/>
                    <a:pt x="0" y="4950"/>
                    <a:pt x="2502" y="6417"/>
                  </a:cubicBezTo>
                  <a:cubicBezTo>
                    <a:pt x="3753" y="7151"/>
                    <a:pt x="5404" y="7518"/>
                    <a:pt x="7055" y="7518"/>
                  </a:cubicBezTo>
                  <a:cubicBezTo>
                    <a:pt x="8707" y="7518"/>
                    <a:pt x="10358" y="7151"/>
                    <a:pt x="11609" y="6417"/>
                  </a:cubicBezTo>
                  <a:cubicBezTo>
                    <a:pt x="14111" y="4950"/>
                    <a:pt x="14111" y="2581"/>
                    <a:pt x="11609" y="1114"/>
                  </a:cubicBezTo>
                  <a:cubicBezTo>
                    <a:pt x="10365" y="367"/>
                    <a:pt x="8733" y="0"/>
                    <a:pt x="70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1873;p54">
              <a:extLst>
                <a:ext uri="{FF2B5EF4-FFF2-40B4-BE49-F238E27FC236}">
                  <a16:creationId xmlns:a16="http://schemas.microsoft.com/office/drawing/2014/main" id="{213D5577-D231-468F-A82B-FABBAEC250F4}"/>
                </a:ext>
              </a:extLst>
            </p:cNvPr>
            <p:cNvSpPr/>
            <p:nvPr/>
          </p:nvSpPr>
          <p:spPr>
            <a:xfrm>
              <a:off x="2175900" y="4205950"/>
              <a:ext cx="303575" cy="125125"/>
            </a:xfrm>
            <a:custGeom>
              <a:avLst/>
              <a:gdLst/>
              <a:ahLst/>
              <a:cxnLst/>
              <a:rect l="l" t="t" r="r" b="b"/>
              <a:pathLst>
                <a:path w="12143" h="5005" extrusionOk="0">
                  <a:moveTo>
                    <a:pt x="6054" y="1"/>
                  </a:moveTo>
                  <a:cubicBezTo>
                    <a:pt x="4403" y="1"/>
                    <a:pt x="2752" y="368"/>
                    <a:pt x="1501" y="1101"/>
                  </a:cubicBezTo>
                  <a:cubicBezTo>
                    <a:pt x="901" y="1435"/>
                    <a:pt x="367" y="1935"/>
                    <a:pt x="0" y="2502"/>
                  </a:cubicBezTo>
                  <a:cubicBezTo>
                    <a:pt x="367" y="3103"/>
                    <a:pt x="901" y="3570"/>
                    <a:pt x="1501" y="3903"/>
                  </a:cubicBezTo>
                  <a:cubicBezTo>
                    <a:pt x="2752" y="4637"/>
                    <a:pt x="4403" y="5004"/>
                    <a:pt x="6054" y="5004"/>
                  </a:cubicBezTo>
                  <a:cubicBezTo>
                    <a:pt x="7706" y="5004"/>
                    <a:pt x="9357" y="4637"/>
                    <a:pt x="10608" y="3903"/>
                  </a:cubicBezTo>
                  <a:cubicBezTo>
                    <a:pt x="11242" y="3570"/>
                    <a:pt x="11742" y="3103"/>
                    <a:pt x="12142" y="2502"/>
                  </a:cubicBezTo>
                  <a:cubicBezTo>
                    <a:pt x="11742" y="1935"/>
                    <a:pt x="11208" y="1435"/>
                    <a:pt x="10608" y="1101"/>
                  </a:cubicBezTo>
                  <a:cubicBezTo>
                    <a:pt x="9357" y="368"/>
                    <a:pt x="7706" y="1"/>
                    <a:pt x="605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1874;p54">
              <a:extLst>
                <a:ext uri="{FF2B5EF4-FFF2-40B4-BE49-F238E27FC236}">
                  <a16:creationId xmlns:a16="http://schemas.microsoft.com/office/drawing/2014/main" id="{D1B477A9-BF42-4440-A648-5A59273609C6}"/>
                </a:ext>
              </a:extLst>
            </p:cNvPr>
            <p:cNvSpPr/>
            <p:nvPr/>
          </p:nvSpPr>
          <p:spPr>
            <a:xfrm>
              <a:off x="2028275" y="3404550"/>
              <a:ext cx="390325" cy="706350"/>
            </a:xfrm>
            <a:custGeom>
              <a:avLst/>
              <a:gdLst/>
              <a:ahLst/>
              <a:cxnLst/>
              <a:rect l="l" t="t" r="r" b="b"/>
              <a:pathLst>
                <a:path w="15613" h="28254" extrusionOk="0">
                  <a:moveTo>
                    <a:pt x="1" y="0"/>
                  </a:moveTo>
                  <a:cubicBezTo>
                    <a:pt x="1569" y="1768"/>
                    <a:pt x="2803" y="3836"/>
                    <a:pt x="3637" y="6038"/>
                  </a:cubicBezTo>
                  <a:lnTo>
                    <a:pt x="9641" y="10141"/>
                  </a:lnTo>
                  <a:lnTo>
                    <a:pt x="3970" y="8006"/>
                  </a:lnTo>
                  <a:lnTo>
                    <a:pt x="3970" y="8006"/>
                  </a:lnTo>
                  <a:cubicBezTo>
                    <a:pt x="4037" y="9507"/>
                    <a:pt x="4404" y="11008"/>
                    <a:pt x="5105" y="12343"/>
                  </a:cubicBezTo>
                  <a:cubicBezTo>
                    <a:pt x="5105" y="12343"/>
                    <a:pt x="8841" y="14177"/>
                    <a:pt x="10875" y="16112"/>
                  </a:cubicBezTo>
                  <a:lnTo>
                    <a:pt x="5872" y="14544"/>
                  </a:lnTo>
                  <a:lnTo>
                    <a:pt x="5872" y="14544"/>
                  </a:lnTo>
                  <a:cubicBezTo>
                    <a:pt x="5738" y="15411"/>
                    <a:pt x="5772" y="16312"/>
                    <a:pt x="6039" y="17146"/>
                  </a:cubicBezTo>
                  <a:lnTo>
                    <a:pt x="6139" y="17513"/>
                  </a:lnTo>
                  <a:cubicBezTo>
                    <a:pt x="6406" y="18313"/>
                    <a:pt x="6772" y="19815"/>
                    <a:pt x="7440" y="21582"/>
                  </a:cubicBezTo>
                  <a:cubicBezTo>
                    <a:pt x="7973" y="23150"/>
                    <a:pt x="8674" y="24685"/>
                    <a:pt x="9508" y="26119"/>
                  </a:cubicBezTo>
                  <a:cubicBezTo>
                    <a:pt x="9908" y="26820"/>
                    <a:pt x="10375" y="27487"/>
                    <a:pt x="10875" y="28120"/>
                  </a:cubicBezTo>
                  <a:lnTo>
                    <a:pt x="10975" y="28254"/>
                  </a:lnTo>
                  <a:cubicBezTo>
                    <a:pt x="11909" y="27620"/>
                    <a:pt x="12877" y="27020"/>
                    <a:pt x="13878" y="26453"/>
                  </a:cubicBezTo>
                  <a:cubicBezTo>
                    <a:pt x="14445" y="24985"/>
                    <a:pt x="15078" y="21382"/>
                    <a:pt x="15212" y="18480"/>
                  </a:cubicBezTo>
                  <a:cubicBezTo>
                    <a:pt x="15612" y="7372"/>
                    <a:pt x="6873" y="1635"/>
                    <a:pt x="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1875;p54">
              <a:extLst>
                <a:ext uri="{FF2B5EF4-FFF2-40B4-BE49-F238E27FC236}">
                  <a16:creationId xmlns:a16="http://schemas.microsoft.com/office/drawing/2014/main" id="{F2CC8959-C2E1-4623-8119-C1C64CCE00D4}"/>
                </a:ext>
              </a:extLst>
            </p:cNvPr>
            <p:cNvSpPr/>
            <p:nvPr/>
          </p:nvSpPr>
          <p:spPr>
            <a:xfrm>
              <a:off x="2028275" y="3404550"/>
              <a:ext cx="390325" cy="706350"/>
            </a:xfrm>
            <a:custGeom>
              <a:avLst/>
              <a:gdLst/>
              <a:ahLst/>
              <a:cxnLst/>
              <a:rect l="l" t="t" r="r" b="b"/>
              <a:pathLst>
                <a:path w="15613" h="28254" extrusionOk="0">
                  <a:moveTo>
                    <a:pt x="1" y="0"/>
                  </a:moveTo>
                  <a:cubicBezTo>
                    <a:pt x="1569" y="1768"/>
                    <a:pt x="2803" y="3836"/>
                    <a:pt x="3637" y="6038"/>
                  </a:cubicBezTo>
                  <a:lnTo>
                    <a:pt x="9641" y="10141"/>
                  </a:lnTo>
                  <a:lnTo>
                    <a:pt x="3970" y="8006"/>
                  </a:lnTo>
                  <a:lnTo>
                    <a:pt x="3970" y="8006"/>
                  </a:lnTo>
                  <a:cubicBezTo>
                    <a:pt x="4037" y="9507"/>
                    <a:pt x="4404" y="11008"/>
                    <a:pt x="5105" y="12343"/>
                  </a:cubicBezTo>
                  <a:cubicBezTo>
                    <a:pt x="5105" y="12343"/>
                    <a:pt x="8841" y="14177"/>
                    <a:pt x="10875" y="16112"/>
                  </a:cubicBezTo>
                  <a:lnTo>
                    <a:pt x="5872" y="14544"/>
                  </a:lnTo>
                  <a:lnTo>
                    <a:pt x="5872" y="14544"/>
                  </a:lnTo>
                  <a:cubicBezTo>
                    <a:pt x="5738" y="15411"/>
                    <a:pt x="5772" y="16312"/>
                    <a:pt x="6039" y="17146"/>
                  </a:cubicBezTo>
                  <a:lnTo>
                    <a:pt x="6139" y="17513"/>
                  </a:lnTo>
                  <a:cubicBezTo>
                    <a:pt x="6406" y="18313"/>
                    <a:pt x="6772" y="19815"/>
                    <a:pt x="7440" y="21582"/>
                  </a:cubicBezTo>
                  <a:cubicBezTo>
                    <a:pt x="7973" y="23150"/>
                    <a:pt x="8674" y="24685"/>
                    <a:pt x="9508" y="26119"/>
                  </a:cubicBezTo>
                  <a:cubicBezTo>
                    <a:pt x="9908" y="26820"/>
                    <a:pt x="10375" y="27487"/>
                    <a:pt x="10875" y="28120"/>
                  </a:cubicBezTo>
                  <a:lnTo>
                    <a:pt x="10975" y="28254"/>
                  </a:lnTo>
                  <a:cubicBezTo>
                    <a:pt x="11909" y="27620"/>
                    <a:pt x="12877" y="27020"/>
                    <a:pt x="13878" y="26453"/>
                  </a:cubicBezTo>
                  <a:cubicBezTo>
                    <a:pt x="14445" y="24985"/>
                    <a:pt x="15078" y="21382"/>
                    <a:pt x="15212" y="18480"/>
                  </a:cubicBezTo>
                  <a:cubicBezTo>
                    <a:pt x="15612" y="7372"/>
                    <a:pt x="6873" y="1635"/>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1876;p54">
              <a:extLst>
                <a:ext uri="{FF2B5EF4-FFF2-40B4-BE49-F238E27FC236}">
                  <a16:creationId xmlns:a16="http://schemas.microsoft.com/office/drawing/2014/main" id="{DD8ABB32-B867-48C0-B172-93BE9751DCC1}"/>
                </a:ext>
              </a:extLst>
            </p:cNvPr>
            <p:cNvSpPr/>
            <p:nvPr/>
          </p:nvSpPr>
          <p:spPr>
            <a:xfrm>
              <a:off x="2239275" y="3558825"/>
              <a:ext cx="120100" cy="466200"/>
            </a:xfrm>
            <a:custGeom>
              <a:avLst/>
              <a:gdLst/>
              <a:ahLst/>
              <a:cxnLst/>
              <a:rect l="l" t="t" r="r" b="b"/>
              <a:pathLst>
                <a:path w="4804" h="18648" extrusionOk="0">
                  <a:moveTo>
                    <a:pt x="0" y="0"/>
                  </a:moveTo>
                  <a:cubicBezTo>
                    <a:pt x="601" y="534"/>
                    <a:pt x="1134" y="1168"/>
                    <a:pt x="1568" y="1868"/>
                  </a:cubicBezTo>
                  <a:cubicBezTo>
                    <a:pt x="1968" y="2569"/>
                    <a:pt x="2335" y="3303"/>
                    <a:pt x="2636" y="4070"/>
                  </a:cubicBezTo>
                  <a:cubicBezTo>
                    <a:pt x="3269" y="5571"/>
                    <a:pt x="3736" y="7139"/>
                    <a:pt x="4003" y="8773"/>
                  </a:cubicBezTo>
                  <a:cubicBezTo>
                    <a:pt x="4604" y="11976"/>
                    <a:pt x="4403" y="15278"/>
                    <a:pt x="3503" y="18447"/>
                  </a:cubicBezTo>
                  <a:cubicBezTo>
                    <a:pt x="3469" y="18514"/>
                    <a:pt x="3503" y="18614"/>
                    <a:pt x="3603" y="18647"/>
                  </a:cubicBezTo>
                  <a:cubicBezTo>
                    <a:pt x="3670" y="18647"/>
                    <a:pt x="3770" y="18614"/>
                    <a:pt x="3803" y="18514"/>
                  </a:cubicBezTo>
                  <a:cubicBezTo>
                    <a:pt x="4670" y="15345"/>
                    <a:pt x="4804" y="11976"/>
                    <a:pt x="4170" y="8740"/>
                  </a:cubicBezTo>
                  <a:cubicBezTo>
                    <a:pt x="3870" y="7139"/>
                    <a:pt x="3369" y="5538"/>
                    <a:pt x="2736" y="4037"/>
                  </a:cubicBezTo>
                  <a:cubicBezTo>
                    <a:pt x="2402" y="3269"/>
                    <a:pt x="2035" y="2569"/>
                    <a:pt x="1601" y="1868"/>
                  </a:cubicBezTo>
                  <a:cubicBezTo>
                    <a:pt x="1168" y="1168"/>
                    <a:pt x="634" y="534"/>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1877;p54">
              <a:extLst>
                <a:ext uri="{FF2B5EF4-FFF2-40B4-BE49-F238E27FC236}">
                  <a16:creationId xmlns:a16="http://schemas.microsoft.com/office/drawing/2014/main" id="{638808C7-10AD-4895-92E1-68B67BEE813A}"/>
                </a:ext>
              </a:extLst>
            </p:cNvPr>
            <p:cNvSpPr/>
            <p:nvPr/>
          </p:nvSpPr>
          <p:spPr>
            <a:xfrm>
              <a:off x="2285125" y="3697250"/>
              <a:ext cx="479550" cy="583250"/>
            </a:xfrm>
            <a:custGeom>
              <a:avLst/>
              <a:gdLst/>
              <a:ahLst/>
              <a:cxnLst/>
              <a:rect l="l" t="t" r="r" b="b"/>
              <a:pathLst>
                <a:path w="19182" h="23330" extrusionOk="0">
                  <a:moveTo>
                    <a:pt x="19181" y="1"/>
                  </a:moveTo>
                  <a:lnTo>
                    <a:pt x="19181" y="1"/>
                  </a:lnTo>
                  <a:cubicBezTo>
                    <a:pt x="15212" y="101"/>
                    <a:pt x="7373" y="2669"/>
                    <a:pt x="3337" y="7506"/>
                  </a:cubicBezTo>
                  <a:cubicBezTo>
                    <a:pt x="2636" y="8340"/>
                    <a:pt x="2069" y="9274"/>
                    <a:pt x="1635" y="10275"/>
                  </a:cubicBezTo>
                  <a:cubicBezTo>
                    <a:pt x="1" y="13977"/>
                    <a:pt x="168" y="16980"/>
                    <a:pt x="535" y="18814"/>
                  </a:cubicBezTo>
                  <a:cubicBezTo>
                    <a:pt x="902" y="20682"/>
                    <a:pt x="1068" y="22750"/>
                    <a:pt x="1469" y="23084"/>
                  </a:cubicBezTo>
                  <a:cubicBezTo>
                    <a:pt x="1652" y="23244"/>
                    <a:pt x="1875" y="23330"/>
                    <a:pt x="2157" y="23330"/>
                  </a:cubicBezTo>
                  <a:cubicBezTo>
                    <a:pt x="2697" y="23330"/>
                    <a:pt x="3454" y="23017"/>
                    <a:pt x="4571" y="22317"/>
                  </a:cubicBezTo>
                  <a:cubicBezTo>
                    <a:pt x="7673" y="20382"/>
                    <a:pt x="8741" y="16012"/>
                    <a:pt x="8741" y="16012"/>
                  </a:cubicBezTo>
                  <a:lnTo>
                    <a:pt x="4304" y="15445"/>
                  </a:lnTo>
                  <a:lnTo>
                    <a:pt x="9941" y="14044"/>
                  </a:lnTo>
                  <a:lnTo>
                    <a:pt x="12410" y="9741"/>
                  </a:lnTo>
                  <a:lnTo>
                    <a:pt x="7039" y="9241"/>
                  </a:lnTo>
                  <a:lnTo>
                    <a:pt x="13644" y="7573"/>
                  </a:lnTo>
                  <a:cubicBezTo>
                    <a:pt x="16913" y="2036"/>
                    <a:pt x="19015" y="201"/>
                    <a:pt x="1918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878;p54">
              <a:extLst>
                <a:ext uri="{FF2B5EF4-FFF2-40B4-BE49-F238E27FC236}">
                  <a16:creationId xmlns:a16="http://schemas.microsoft.com/office/drawing/2014/main" id="{7168401D-DD93-4B87-9AE2-4819C05A6AE9}"/>
                </a:ext>
              </a:extLst>
            </p:cNvPr>
            <p:cNvSpPr/>
            <p:nvPr/>
          </p:nvSpPr>
          <p:spPr>
            <a:xfrm>
              <a:off x="2285125" y="3697250"/>
              <a:ext cx="479550" cy="583250"/>
            </a:xfrm>
            <a:custGeom>
              <a:avLst/>
              <a:gdLst/>
              <a:ahLst/>
              <a:cxnLst/>
              <a:rect l="l" t="t" r="r" b="b"/>
              <a:pathLst>
                <a:path w="19182" h="23330" extrusionOk="0">
                  <a:moveTo>
                    <a:pt x="19181" y="1"/>
                  </a:moveTo>
                  <a:lnTo>
                    <a:pt x="19181" y="1"/>
                  </a:lnTo>
                  <a:cubicBezTo>
                    <a:pt x="15212" y="101"/>
                    <a:pt x="7373" y="2669"/>
                    <a:pt x="3337" y="7506"/>
                  </a:cubicBezTo>
                  <a:cubicBezTo>
                    <a:pt x="2636" y="8340"/>
                    <a:pt x="2069" y="9274"/>
                    <a:pt x="1635" y="10275"/>
                  </a:cubicBezTo>
                  <a:cubicBezTo>
                    <a:pt x="1" y="13977"/>
                    <a:pt x="168" y="16980"/>
                    <a:pt x="535" y="18814"/>
                  </a:cubicBezTo>
                  <a:cubicBezTo>
                    <a:pt x="902" y="20682"/>
                    <a:pt x="1068" y="22750"/>
                    <a:pt x="1469" y="23084"/>
                  </a:cubicBezTo>
                  <a:cubicBezTo>
                    <a:pt x="1652" y="23244"/>
                    <a:pt x="1875" y="23330"/>
                    <a:pt x="2157" y="23330"/>
                  </a:cubicBezTo>
                  <a:cubicBezTo>
                    <a:pt x="2697" y="23330"/>
                    <a:pt x="3454" y="23017"/>
                    <a:pt x="4571" y="22317"/>
                  </a:cubicBezTo>
                  <a:cubicBezTo>
                    <a:pt x="7673" y="20382"/>
                    <a:pt x="8741" y="16012"/>
                    <a:pt x="8741" y="16012"/>
                  </a:cubicBezTo>
                  <a:lnTo>
                    <a:pt x="4304" y="15445"/>
                  </a:lnTo>
                  <a:lnTo>
                    <a:pt x="9941" y="14044"/>
                  </a:lnTo>
                  <a:lnTo>
                    <a:pt x="12410" y="9741"/>
                  </a:lnTo>
                  <a:lnTo>
                    <a:pt x="7039" y="9241"/>
                  </a:lnTo>
                  <a:lnTo>
                    <a:pt x="13644" y="7573"/>
                  </a:lnTo>
                  <a:cubicBezTo>
                    <a:pt x="16913" y="2036"/>
                    <a:pt x="19015" y="201"/>
                    <a:pt x="191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879;p54">
              <a:extLst>
                <a:ext uri="{FF2B5EF4-FFF2-40B4-BE49-F238E27FC236}">
                  <a16:creationId xmlns:a16="http://schemas.microsoft.com/office/drawing/2014/main" id="{5EA010E9-B071-4029-A70E-1D34926BF203}"/>
                </a:ext>
              </a:extLst>
            </p:cNvPr>
            <p:cNvSpPr/>
            <p:nvPr/>
          </p:nvSpPr>
          <p:spPr>
            <a:xfrm>
              <a:off x="2285125" y="3697250"/>
              <a:ext cx="478700" cy="581275"/>
            </a:xfrm>
            <a:custGeom>
              <a:avLst/>
              <a:gdLst/>
              <a:ahLst/>
              <a:cxnLst/>
              <a:rect l="l" t="t" r="r" b="b"/>
              <a:pathLst>
                <a:path w="19148" h="23251" extrusionOk="0">
                  <a:moveTo>
                    <a:pt x="19148" y="1"/>
                  </a:moveTo>
                  <a:cubicBezTo>
                    <a:pt x="15212" y="101"/>
                    <a:pt x="7373" y="2636"/>
                    <a:pt x="3337" y="7506"/>
                  </a:cubicBezTo>
                  <a:cubicBezTo>
                    <a:pt x="2636" y="8307"/>
                    <a:pt x="2069" y="9241"/>
                    <a:pt x="1602" y="10241"/>
                  </a:cubicBezTo>
                  <a:cubicBezTo>
                    <a:pt x="1" y="13944"/>
                    <a:pt x="168" y="16980"/>
                    <a:pt x="535" y="18814"/>
                  </a:cubicBezTo>
                  <a:cubicBezTo>
                    <a:pt x="902" y="20649"/>
                    <a:pt x="1068" y="22717"/>
                    <a:pt x="1469" y="23051"/>
                  </a:cubicBezTo>
                  <a:cubicBezTo>
                    <a:pt x="1569" y="23151"/>
                    <a:pt x="1669" y="23217"/>
                    <a:pt x="1802" y="23251"/>
                  </a:cubicBezTo>
                  <a:cubicBezTo>
                    <a:pt x="1635" y="21149"/>
                    <a:pt x="1602" y="19081"/>
                    <a:pt x="1702" y="16980"/>
                  </a:cubicBezTo>
                  <a:cubicBezTo>
                    <a:pt x="1869" y="15345"/>
                    <a:pt x="2236" y="13711"/>
                    <a:pt x="2836" y="12176"/>
                  </a:cubicBezTo>
                  <a:cubicBezTo>
                    <a:pt x="3103" y="11509"/>
                    <a:pt x="3437" y="10875"/>
                    <a:pt x="3804" y="10275"/>
                  </a:cubicBezTo>
                  <a:cubicBezTo>
                    <a:pt x="6839" y="5471"/>
                    <a:pt x="13144" y="1202"/>
                    <a:pt x="191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1880;p54">
              <a:extLst>
                <a:ext uri="{FF2B5EF4-FFF2-40B4-BE49-F238E27FC236}">
                  <a16:creationId xmlns:a16="http://schemas.microsoft.com/office/drawing/2014/main" id="{988DC16B-2B31-4C01-8923-47465CF64D83}"/>
                </a:ext>
              </a:extLst>
            </p:cNvPr>
            <p:cNvSpPr/>
            <p:nvPr/>
          </p:nvSpPr>
          <p:spPr>
            <a:xfrm>
              <a:off x="2327675" y="3750625"/>
              <a:ext cx="286900" cy="371125"/>
            </a:xfrm>
            <a:custGeom>
              <a:avLst/>
              <a:gdLst/>
              <a:ahLst/>
              <a:cxnLst/>
              <a:rect l="l" t="t" r="r" b="b"/>
              <a:pathLst>
                <a:path w="11476" h="14845" extrusionOk="0">
                  <a:moveTo>
                    <a:pt x="11475" y="1"/>
                  </a:moveTo>
                  <a:cubicBezTo>
                    <a:pt x="11302" y="91"/>
                    <a:pt x="11130" y="183"/>
                    <a:pt x="10960" y="276"/>
                  </a:cubicBezTo>
                  <a:lnTo>
                    <a:pt x="10960" y="276"/>
                  </a:lnTo>
                  <a:cubicBezTo>
                    <a:pt x="11130" y="194"/>
                    <a:pt x="11302" y="113"/>
                    <a:pt x="11475" y="34"/>
                  </a:cubicBezTo>
                  <a:cubicBezTo>
                    <a:pt x="11475" y="1"/>
                    <a:pt x="11475" y="1"/>
                    <a:pt x="11475" y="1"/>
                  </a:cubicBezTo>
                  <a:close/>
                  <a:moveTo>
                    <a:pt x="10960" y="276"/>
                  </a:moveTo>
                  <a:lnTo>
                    <a:pt x="10960" y="276"/>
                  </a:lnTo>
                  <a:cubicBezTo>
                    <a:pt x="8171" y="1630"/>
                    <a:pt x="5713" y="3514"/>
                    <a:pt x="3669" y="5871"/>
                  </a:cubicBezTo>
                  <a:cubicBezTo>
                    <a:pt x="2569" y="7106"/>
                    <a:pt x="1701" y="8507"/>
                    <a:pt x="1068" y="10041"/>
                  </a:cubicBezTo>
                  <a:cubicBezTo>
                    <a:pt x="434" y="11576"/>
                    <a:pt x="67" y="13210"/>
                    <a:pt x="0" y="14845"/>
                  </a:cubicBezTo>
                  <a:cubicBezTo>
                    <a:pt x="234" y="13243"/>
                    <a:pt x="667" y="11676"/>
                    <a:pt x="1334" y="10175"/>
                  </a:cubicBezTo>
                  <a:cubicBezTo>
                    <a:pt x="1968" y="8673"/>
                    <a:pt x="2802" y="7272"/>
                    <a:pt x="3836" y="6005"/>
                  </a:cubicBezTo>
                  <a:cubicBezTo>
                    <a:pt x="4870" y="4737"/>
                    <a:pt x="6038" y="3603"/>
                    <a:pt x="7339" y="2636"/>
                  </a:cubicBezTo>
                  <a:cubicBezTo>
                    <a:pt x="8486" y="1753"/>
                    <a:pt x="9686" y="974"/>
                    <a:pt x="10960" y="276"/>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881;p54">
              <a:extLst>
                <a:ext uri="{FF2B5EF4-FFF2-40B4-BE49-F238E27FC236}">
                  <a16:creationId xmlns:a16="http://schemas.microsoft.com/office/drawing/2014/main" id="{91744871-FCFA-4C00-A069-44395BC1F1AE}"/>
                </a:ext>
              </a:extLst>
            </p:cNvPr>
            <p:cNvSpPr/>
            <p:nvPr/>
          </p:nvSpPr>
          <p:spPr>
            <a:xfrm>
              <a:off x="1889025" y="3801700"/>
              <a:ext cx="458675" cy="479525"/>
            </a:xfrm>
            <a:custGeom>
              <a:avLst/>
              <a:gdLst/>
              <a:ahLst/>
              <a:cxnLst/>
              <a:rect l="l" t="t" r="r" b="b"/>
              <a:pathLst>
                <a:path w="18347" h="19181" extrusionOk="0">
                  <a:moveTo>
                    <a:pt x="717" y="1"/>
                  </a:moveTo>
                  <a:cubicBezTo>
                    <a:pt x="476" y="1"/>
                    <a:pt x="234" y="9"/>
                    <a:pt x="0" y="26"/>
                  </a:cubicBezTo>
                  <a:lnTo>
                    <a:pt x="0" y="59"/>
                  </a:lnTo>
                  <a:cubicBezTo>
                    <a:pt x="2035" y="2261"/>
                    <a:pt x="3936" y="4629"/>
                    <a:pt x="5671" y="7064"/>
                  </a:cubicBezTo>
                  <a:lnTo>
                    <a:pt x="10841" y="7564"/>
                  </a:lnTo>
                  <a:lnTo>
                    <a:pt x="7105" y="8465"/>
                  </a:lnTo>
                  <a:lnTo>
                    <a:pt x="9340" y="11534"/>
                  </a:lnTo>
                  <a:lnTo>
                    <a:pt x="14411" y="12268"/>
                  </a:lnTo>
                  <a:lnTo>
                    <a:pt x="10541" y="13168"/>
                  </a:lnTo>
                  <a:cubicBezTo>
                    <a:pt x="10541" y="13168"/>
                    <a:pt x="11842" y="17071"/>
                    <a:pt x="14778" y="18506"/>
                  </a:cubicBezTo>
                  <a:cubicBezTo>
                    <a:pt x="15718" y="18965"/>
                    <a:pt x="16371" y="19180"/>
                    <a:pt x="16832" y="19180"/>
                  </a:cubicBezTo>
                  <a:cubicBezTo>
                    <a:pt x="17074" y="19180"/>
                    <a:pt x="17263" y="19121"/>
                    <a:pt x="17413" y="19006"/>
                  </a:cubicBezTo>
                  <a:cubicBezTo>
                    <a:pt x="17479" y="18973"/>
                    <a:pt x="17513" y="18939"/>
                    <a:pt x="17580" y="18906"/>
                  </a:cubicBezTo>
                  <a:cubicBezTo>
                    <a:pt x="17880" y="18572"/>
                    <a:pt x="18347" y="16671"/>
                    <a:pt x="18313" y="15003"/>
                  </a:cubicBezTo>
                  <a:cubicBezTo>
                    <a:pt x="18347" y="12635"/>
                    <a:pt x="17780" y="10300"/>
                    <a:pt x="16679" y="8232"/>
                  </a:cubicBezTo>
                  <a:cubicBezTo>
                    <a:pt x="16545" y="7965"/>
                    <a:pt x="16412" y="7731"/>
                    <a:pt x="16279" y="7498"/>
                  </a:cubicBezTo>
                  <a:cubicBezTo>
                    <a:pt x="16245" y="7398"/>
                    <a:pt x="16179" y="7298"/>
                    <a:pt x="16112" y="7198"/>
                  </a:cubicBezTo>
                  <a:cubicBezTo>
                    <a:pt x="15678" y="6497"/>
                    <a:pt x="15144" y="5830"/>
                    <a:pt x="14544" y="5229"/>
                  </a:cubicBezTo>
                  <a:cubicBezTo>
                    <a:pt x="13243" y="3995"/>
                    <a:pt x="11742" y="2995"/>
                    <a:pt x="10108" y="2261"/>
                  </a:cubicBezTo>
                  <a:cubicBezTo>
                    <a:pt x="9774" y="2094"/>
                    <a:pt x="9440" y="1960"/>
                    <a:pt x="9107" y="1794"/>
                  </a:cubicBezTo>
                  <a:cubicBezTo>
                    <a:pt x="8440" y="1527"/>
                    <a:pt x="7739" y="1293"/>
                    <a:pt x="7072" y="1060"/>
                  </a:cubicBezTo>
                  <a:cubicBezTo>
                    <a:pt x="5237" y="493"/>
                    <a:pt x="3336" y="159"/>
                    <a:pt x="1435" y="26"/>
                  </a:cubicBezTo>
                  <a:cubicBezTo>
                    <a:pt x="1201" y="9"/>
                    <a:pt x="959" y="1"/>
                    <a:pt x="71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882;p54">
              <a:extLst>
                <a:ext uri="{FF2B5EF4-FFF2-40B4-BE49-F238E27FC236}">
                  <a16:creationId xmlns:a16="http://schemas.microsoft.com/office/drawing/2014/main" id="{4A36D241-A5FD-4FF0-94E0-ED1C9E97F752}"/>
                </a:ext>
              </a:extLst>
            </p:cNvPr>
            <p:cNvSpPr/>
            <p:nvPr/>
          </p:nvSpPr>
          <p:spPr>
            <a:xfrm>
              <a:off x="1888175" y="3801700"/>
              <a:ext cx="458700" cy="478500"/>
            </a:xfrm>
            <a:custGeom>
              <a:avLst/>
              <a:gdLst/>
              <a:ahLst/>
              <a:cxnLst/>
              <a:rect l="l" t="t" r="r" b="b"/>
              <a:pathLst>
                <a:path w="18348" h="19140" extrusionOk="0">
                  <a:moveTo>
                    <a:pt x="722" y="1"/>
                  </a:moveTo>
                  <a:cubicBezTo>
                    <a:pt x="476" y="1"/>
                    <a:pt x="234" y="9"/>
                    <a:pt x="1" y="26"/>
                  </a:cubicBezTo>
                  <a:cubicBezTo>
                    <a:pt x="6572" y="1060"/>
                    <a:pt x="11509" y="4863"/>
                    <a:pt x="13677" y="7531"/>
                  </a:cubicBezTo>
                  <a:cubicBezTo>
                    <a:pt x="15712" y="10100"/>
                    <a:pt x="17347" y="16538"/>
                    <a:pt x="17147" y="19139"/>
                  </a:cubicBezTo>
                  <a:cubicBezTo>
                    <a:pt x="17247" y="19106"/>
                    <a:pt x="17347" y="19073"/>
                    <a:pt x="17447" y="19006"/>
                  </a:cubicBezTo>
                  <a:cubicBezTo>
                    <a:pt x="17480" y="18973"/>
                    <a:pt x="17547" y="18939"/>
                    <a:pt x="17580" y="18873"/>
                  </a:cubicBezTo>
                  <a:cubicBezTo>
                    <a:pt x="17914" y="18539"/>
                    <a:pt x="18347" y="16638"/>
                    <a:pt x="18314" y="14970"/>
                  </a:cubicBezTo>
                  <a:cubicBezTo>
                    <a:pt x="18347" y="12601"/>
                    <a:pt x="17780" y="10300"/>
                    <a:pt x="16680" y="8198"/>
                  </a:cubicBezTo>
                  <a:cubicBezTo>
                    <a:pt x="16579" y="7965"/>
                    <a:pt x="16446" y="7731"/>
                    <a:pt x="16313" y="7464"/>
                  </a:cubicBezTo>
                  <a:cubicBezTo>
                    <a:pt x="16246" y="7364"/>
                    <a:pt x="16179" y="7298"/>
                    <a:pt x="16146" y="7198"/>
                  </a:cubicBezTo>
                  <a:cubicBezTo>
                    <a:pt x="15679" y="6464"/>
                    <a:pt x="15145" y="5797"/>
                    <a:pt x="14545" y="5196"/>
                  </a:cubicBezTo>
                  <a:cubicBezTo>
                    <a:pt x="13244" y="3962"/>
                    <a:pt x="11743" y="2961"/>
                    <a:pt x="10108" y="2227"/>
                  </a:cubicBezTo>
                  <a:cubicBezTo>
                    <a:pt x="9775" y="2094"/>
                    <a:pt x="9441" y="1927"/>
                    <a:pt x="9107" y="1794"/>
                  </a:cubicBezTo>
                  <a:cubicBezTo>
                    <a:pt x="8440" y="1527"/>
                    <a:pt x="7773" y="1260"/>
                    <a:pt x="7073" y="1060"/>
                  </a:cubicBezTo>
                  <a:cubicBezTo>
                    <a:pt x="5271" y="493"/>
                    <a:pt x="3370" y="126"/>
                    <a:pt x="1469" y="26"/>
                  </a:cubicBezTo>
                  <a:cubicBezTo>
                    <a:pt x="1218" y="9"/>
                    <a:pt x="968" y="1"/>
                    <a:pt x="7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883;p54">
              <a:extLst>
                <a:ext uri="{FF2B5EF4-FFF2-40B4-BE49-F238E27FC236}">
                  <a16:creationId xmlns:a16="http://schemas.microsoft.com/office/drawing/2014/main" id="{B83308E8-08D0-415D-92BE-334F1A9E2503}"/>
                </a:ext>
              </a:extLst>
            </p:cNvPr>
            <p:cNvSpPr/>
            <p:nvPr/>
          </p:nvSpPr>
          <p:spPr>
            <a:xfrm>
              <a:off x="2017450" y="3839025"/>
              <a:ext cx="300225" cy="441175"/>
            </a:xfrm>
            <a:custGeom>
              <a:avLst/>
              <a:gdLst/>
              <a:ahLst/>
              <a:cxnLst/>
              <a:rect l="l" t="t" r="r" b="b"/>
              <a:pathLst>
                <a:path w="12009" h="17647" extrusionOk="0">
                  <a:moveTo>
                    <a:pt x="0" y="0"/>
                  </a:moveTo>
                  <a:lnTo>
                    <a:pt x="0" y="0"/>
                  </a:lnTo>
                  <a:cubicBezTo>
                    <a:pt x="1735" y="801"/>
                    <a:pt x="3369" y="1768"/>
                    <a:pt x="4904" y="2903"/>
                  </a:cubicBezTo>
                  <a:cubicBezTo>
                    <a:pt x="5671" y="3470"/>
                    <a:pt x="6372" y="4070"/>
                    <a:pt x="7072" y="4704"/>
                  </a:cubicBezTo>
                  <a:cubicBezTo>
                    <a:pt x="7773" y="5338"/>
                    <a:pt x="8373" y="6071"/>
                    <a:pt x="8907" y="6839"/>
                  </a:cubicBezTo>
                  <a:cubicBezTo>
                    <a:pt x="9941" y="8440"/>
                    <a:pt x="10675" y="10174"/>
                    <a:pt x="11175" y="12009"/>
                  </a:cubicBezTo>
                  <a:cubicBezTo>
                    <a:pt x="11675" y="13844"/>
                    <a:pt x="11942" y="15745"/>
                    <a:pt x="11942" y="17646"/>
                  </a:cubicBezTo>
                  <a:lnTo>
                    <a:pt x="11976" y="17646"/>
                  </a:lnTo>
                  <a:cubicBezTo>
                    <a:pt x="12009" y="15745"/>
                    <a:pt x="11775" y="13844"/>
                    <a:pt x="11308" y="11976"/>
                  </a:cubicBezTo>
                  <a:cubicBezTo>
                    <a:pt x="10841" y="10108"/>
                    <a:pt x="10108" y="8340"/>
                    <a:pt x="9107" y="6705"/>
                  </a:cubicBezTo>
                  <a:cubicBezTo>
                    <a:pt x="8573" y="5905"/>
                    <a:pt x="7973" y="5137"/>
                    <a:pt x="7272" y="4504"/>
                  </a:cubicBezTo>
                  <a:cubicBezTo>
                    <a:pt x="6605" y="3803"/>
                    <a:pt x="5838" y="3203"/>
                    <a:pt x="5071" y="2636"/>
                  </a:cubicBezTo>
                  <a:cubicBezTo>
                    <a:pt x="3503" y="1535"/>
                    <a:pt x="1802" y="634"/>
                    <a:pt x="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884;p54">
              <a:extLst>
                <a:ext uri="{FF2B5EF4-FFF2-40B4-BE49-F238E27FC236}">
                  <a16:creationId xmlns:a16="http://schemas.microsoft.com/office/drawing/2014/main" id="{730F0897-9EBD-40AA-A686-C99B142E1D01}"/>
                </a:ext>
              </a:extLst>
            </p:cNvPr>
            <p:cNvSpPr/>
            <p:nvPr/>
          </p:nvSpPr>
          <p:spPr>
            <a:xfrm>
              <a:off x="5326475" y="3383700"/>
              <a:ext cx="316925" cy="121725"/>
            </a:xfrm>
            <a:custGeom>
              <a:avLst/>
              <a:gdLst/>
              <a:ahLst/>
              <a:cxnLst/>
              <a:rect l="l" t="t" r="r" b="b"/>
              <a:pathLst>
                <a:path w="12677" h="4869" extrusionOk="0">
                  <a:moveTo>
                    <a:pt x="12643" y="0"/>
                  </a:moveTo>
                  <a:lnTo>
                    <a:pt x="167" y="2902"/>
                  </a:lnTo>
                  <a:cubicBezTo>
                    <a:pt x="0" y="3269"/>
                    <a:pt x="101" y="3736"/>
                    <a:pt x="401" y="4003"/>
                  </a:cubicBezTo>
                  <a:cubicBezTo>
                    <a:pt x="1292" y="4580"/>
                    <a:pt x="2307" y="4868"/>
                    <a:pt x="3348" y="4868"/>
                  </a:cubicBezTo>
                  <a:cubicBezTo>
                    <a:pt x="3632" y="4868"/>
                    <a:pt x="3918" y="4847"/>
                    <a:pt x="4203" y="4804"/>
                  </a:cubicBezTo>
                  <a:cubicBezTo>
                    <a:pt x="6071" y="4570"/>
                    <a:pt x="7106" y="4037"/>
                    <a:pt x="7839" y="3470"/>
                  </a:cubicBezTo>
                  <a:cubicBezTo>
                    <a:pt x="8573" y="2902"/>
                    <a:pt x="9674" y="2069"/>
                    <a:pt x="10508" y="1902"/>
                  </a:cubicBezTo>
                  <a:cubicBezTo>
                    <a:pt x="11175" y="1802"/>
                    <a:pt x="11842" y="1568"/>
                    <a:pt x="12409" y="1201"/>
                  </a:cubicBezTo>
                  <a:cubicBezTo>
                    <a:pt x="12676" y="968"/>
                    <a:pt x="12643" y="0"/>
                    <a:pt x="126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1885;p54">
              <a:extLst>
                <a:ext uri="{FF2B5EF4-FFF2-40B4-BE49-F238E27FC236}">
                  <a16:creationId xmlns:a16="http://schemas.microsoft.com/office/drawing/2014/main" id="{B3FED905-D2A0-4A6B-94C7-2DD8BA244171}"/>
                </a:ext>
              </a:extLst>
            </p:cNvPr>
            <p:cNvSpPr/>
            <p:nvPr/>
          </p:nvSpPr>
          <p:spPr>
            <a:xfrm>
              <a:off x="5321475" y="3287800"/>
              <a:ext cx="321925" cy="205175"/>
            </a:xfrm>
            <a:custGeom>
              <a:avLst/>
              <a:gdLst/>
              <a:ahLst/>
              <a:cxnLst/>
              <a:rect l="l" t="t" r="r" b="b"/>
              <a:pathLst>
                <a:path w="12877" h="8207" extrusionOk="0">
                  <a:moveTo>
                    <a:pt x="12076" y="0"/>
                  </a:moveTo>
                  <a:cubicBezTo>
                    <a:pt x="12076" y="200"/>
                    <a:pt x="12076" y="334"/>
                    <a:pt x="11942" y="434"/>
                  </a:cubicBezTo>
                  <a:cubicBezTo>
                    <a:pt x="11842" y="534"/>
                    <a:pt x="11709" y="567"/>
                    <a:pt x="11575" y="634"/>
                  </a:cubicBezTo>
                  <a:cubicBezTo>
                    <a:pt x="11475" y="734"/>
                    <a:pt x="11342" y="834"/>
                    <a:pt x="11242" y="968"/>
                  </a:cubicBezTo>
                  <a:cubicBezTo>
                    <a:pt x="11075" y="1201"/>
                    <a:pt x="10875" y="1401"/>
                    <a:pt x="10675" y="1601"/>
                  </a:cubicBezTo>
                  <a:cubicBezTo>
                    <a:pt x="10626" y="1650"/>
                    <a:pt x="10559" y="1681"/>
                    <a:pt x="10514" y="1681"/>
                  </a:cubicBezTo>
                  <a:cubicBezTo>
                    <a:pt x="10497" y="1681"/>
                    <a:pt x="10483" y="1677"/>
                    <a:pt x="10474" y="1668"/>
                  </a:cubicBezTo>
                  <a:cubicBezTo>
                    <a:pt x="10408" y="1601"/>
                    <a:pt x="10441" y="1535"/>
                    <a:pt x="10474" y="1435"/>
                  </a:cubicBezTo>
                  <a:cubicBezTo>
                    <a:pt x="10508" y="1335"/>
                    <a:pt x="10541" y="1235"/>
                    <a:pt x="10541" y="1101"/>
                  </a:cubicBezTo>
                  <a:cubicBezTo>
                    <a:pt x="10541" y="768"/>
                    <a:pt x="10141" y="634"/>
                    <a:pt x="9841" y="501"/>
                  </a:cubicBezTo>
                  <a:cubicBezTo>
                    <a:pt x="9507" y="367"/>
                    <a:pt x="9174" y="267"/>
                    <a:pt x="8807" y="200"/>
                  </a:cubicBezTo>
                  <a:cubicBezTo>
                    <a:pt x="8754" y="185"/>
                    <a:pt x="8701" y="177"/>
                    <a:pt x="8649" y="177"/>
                  </a:cubicBezTo>
                  <a:cubicBezTo>
                    <a:pt x="8374" y="177"/>
                    <a:pt x="8129" y="387"/>
                    <a:pt x="8073" y="667"/>
                  </a:cubicBezTo>
                  <a:cubicBezTo>
                    <a:pt x="7472" y="2002"/>
                    <a:pt x="6171" y="3069"/>
                    <a:pt x="4837" y="3803"/>
                  </a:cubicBezTo>
                  <a:cubicBezTo>
                    <a:pt x="4370" y="4103"/>
                    <a:pt x="2936" y="4870"/>
                    <a:pt x="2502" y="5037"/>
                  </a:cubicBezTo>
                  <a:cubicBezTo>
                    <a:pt x="367" y="5938"/>
                    <a:pt x="0" y="6405"/>
                    <a:pt x="467" y="7139"/>
                  </a:cubicBezTo>
                  <a:cubicBezTo>
                    <a:pt x="834" y="7773"/>
                    <a:pt x="2469" y="8206"/>
                    <a:pt x="3936" y="8206"/>
                  </a:cubicBezTo>
                  <a:cubicBezTo>
                    <a:pt x="5337" y="8106"/>
                    <a:pt x="6705" y="7639"/>
                    <a:pt x="7906" y="6839"/>
                  </a:cubicBezTo>
                  <a:cubicBezTo>
                    <a:pt x="8707" y="6205"/>
                    <a:pt x="9607" y="5704"/>
                    <a:pt x="10575" y="5304"/>
                  </a:cubicBezTo>
                  <a:cubicBezTo>
                    <a:pt x="11408" y="5037"/>
                    <a:pt x="12709" y="4670"/>
                    <a:pt x="12809" y="4170"/>
                  </a:cubicBezTo>
                  <a:cubicBezTo>
                    <a:pt x="12876" y="3369"/>
                    <a:pt x="12809" y="2535"/>
                    <a:pt x="12609" y="1768"/>
                  </a:cubicBezTo>
                  <a:cubicBezTo>
                    <a:pt x="12476" y="1301"/>
                    <a:pt x="12443" y="501"/>
                    <a:pt x="12376" y="234"/>
                  </a:cubicBezTo>
                  <a:cubicBezTo>
                    <a:pt x="12342" y="100"/>
                    <a:pt x="12209" y="0"/>
                    <a:pt x="1207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1886;p54">
              <a:extLst>
                <a:ext uri="{FF2B5EF4-FFF2-40B4-BE49-F238E27FC236}">
                  <a16:creationId xmlns:a16="http://schemas.microsoft.com/office/drawing/2014/main" id="{68F7D086-DFFC-49C9-8FEF-DA9343136DC2}"/>
                </a:ext>
              </a:extLst>
            </p:cNvPr>
            <p:cNvSpPr/>
            <p:nvPr/>
          </p:nvSpPr>
          <p:spPr>
            <a:xfrm>
              <a:off x="5320625" y="3405375"/>
              <a:ext cx="227700" cy="88425"/>
            </a:xfrm>
            <a:custGeom>
              <a:avLst/>
              <a:gdLst/>
              <a:ahLst/>
              <a:cxnLst/>
              <a:rect l="l" t="t" r="r" b="b"/>
              <a:pathLst>
                <a:path w="9108" h="3537" extrusionOk="0">
                  <a:moveTo>
                    <a:pt x="3237" y="1"/>
                  </a:moveTo>
                  <a:lnTo>
                    <a:pt x="2403" y="334"/>
                  </a:lnTo>
                  <a:cubicBezTo>
                    <a:pt x="268" y="1235"/>
                    <a:pt x="1" y="1702"/>
                    <a:pt x="468" y="2436"/>
                  </a:cubicBezTo>
                  <a:cubicBezTo>
                    <a:pt x="868" y="3070"/>
                    <a:pt x="2036" y="3537"/>
                    <a:pt x="3904" y="3537"/>
                  </a:cubicBezTo>
                  <a:cubicBezTo>
                    <a:pt x="5338" y="3436"/>
                    <a:pt x="6739" y="2969"/>
                    <a:pt x="7940" y="2169"/>
                  </a:cubicBezTo>
                  <a:cubicBezTo>
                    <a:pt x="8307" y="1869"/>
                    <a:pt x="8707" y="1602"/>
                    <a:pt x="9107" y="1368"/>
                  </a:cubicBezTo>
                  <a:lnTo>
                    <a:pt x="9107" y="1368"/>
                  </a:lnTo>
                  <a:cubicBezTo>
                    <a:pt x="9107" y="1369"/>
                    <a:pt x="7453" y="2282"/>
                    <a:pt x="6290" y="2282"/>
                  </a:cubicBezTo>
                  <a:cubicBezTo>
                    <a:pt x="6013" y="2282"/>
                    <a:pt x="5764" y="2230"/>
                    <a:pt x="5572" y="2102"/>
                  </a:cubicBezTo>
                  <a:cubicBezTo>
                    <a:pt x="5171" y="1902"/>
                    <a:pt x="5005" y="1435"/>
                    <a:pt x="5238" y="1035"/>
                  </a:cubicBezTo>
                  <a:cubicBezTo>
                    <a:pt x="5238" y="901"/>
                    <a:pt x="3904" y="67"/>
                    <a:pt x="32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1887;p54">
              <a:extLst>
                <a:ext uri="{FF2B5EF4-FFF2-40B4-BE49-F238E27FC236}">
                  <a16:creationId xmlns:a16="http://schemas.microsoft.com/office/drawing/2014/main" id="{C508943C-19F6-4F76-9956-81507067CFD7}"/>
                </a:ext>
              </a:extLst>
            </p:cNvPr>
            <p:cNvSpPr/>
            <p:nvPr/>
          </p:nvSpPr>
          <p:spPr>
            <a:xfrm>
              <a:off x="5804325" y="3513800"/>
              <a:ext cx="136775" cy="108350"/>
            </a:xfrm>
            <a:custGeom>
              <a:avLst/>
              <a:gdLst/>
              <a:ahLst/>
              <a:cxnLst/>
              <a:rect l="l" t="t" r="r" b="b"/>
              <a:pathLst>
                <a:path w="5471" h="4334" extrusionOk="0">
                  <a:moveTo>
                    <a:pt x="5337" y="0"/>
                  </a:moveTo>
                  <a:lnTo>
                    <a:pt x="100" y="734"/>
                  </a:lnTo>
                  <a:cubicBezTo>
                    <a:pt x="0" y="1635"/>
                    <a:pt x="134" y="2569"/>
                    <a:pt x="534" y="3403"/>
                  </a:cubicBezTo>
                  <a:cubicBezTo>
                    <a:pt x="844" y="4024"/>
                    <a:pt x="1489" y="4334"/>
                    <a:pt x="2206" y="4334"/>
                  </a:cubicBezTo>
                  <a:cubicBezTo>
                    <a:pt x="2336" y="4334"/>
                    <a:pt x="2469" y="4324"/>
                    <a:pt x="2602" y="4303"/>
                  </a:cubicBezTo>
                  <a:cubicBezTo>
                    <a:pt x="3503" y="4170"/>
                    <a:pt x="4670" y="3769"/>
                    <a:pt x="5037" y="2769"/>
                  </a:cubicBezTo>
                  <a:cubicBezTo>
                    <a:pt x="5371" y="1901"/>
                    <a:pt x="5471" y="934"/>
                    <a:pt x="53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1888;p54">
              <a:extLst>
                <a:ext uri="{FF2B5EF4-FFF2-40B4-BE49-F238E27FC236}">
                  <a16:creationId xmlns:a16="http://schemas.microsoft.com/office/drawing/2014/main" id="{30136F09-2A3C-4867-936B-93EF062A9D9C}"/>
                </a:ext>
              </a:extLst>
            </p:cNvPr>
            <p:cNvSpPr/>
            <p:nvPr/>
          </p:nvSpPr>
          <p:spPr>
            <a:xfrm>
              <a:off x="5802650" y="3329500"/>
              <a:ext cx="136775" cy="280250"/>
            </a:xfrm>
            <a:custGeom>
              <a:avLst/>
              <a:gdLst/>
              <a:ahLst/>
              <a:cxnLst/>
              <a:rect l="l" t="t" r="r" b="b"/>
              <a:pathLst>
                <a:path w="5471" h="11210" extrusionOk="0">
                  <a:moveTo>
                    <a:pt x="1268" y="0"/>
                  </a:moveTo>
                  <a:cubicBezTo>
                    <a:pt x="968" y="100"/>
                    <a:pt x="901" y="1268"/>
                    <a:pt x="868" y="2435"/>
                  </a:cubicBezTo>
                  <a:cubicBezTo>
                    <a:pt x="768" y="3770"/>
                    <a:pt x="601" y="5104"/>
                    <a:pt x="334" y="6405"/>
                  </a:cubicBezTo>
                  <a:cubicBezTo>
                    <a:pt x="100" y="7973"/>
                    <a:pt x="0" y="9207"/>
                    <a:pt x="734" y="10374"/>
                  </a:cubicBezTo>
                  <a:cubicBezTo>
                    <a:pt x="1105" y="10978"/>
                    <a:pt x="1702" y="11210"/>
                    <a:pt x="2325" y="11210"/>
                  </a:cubicBezTo>
                  <a:cubicBezTo>
                    <a:pt x="3215" y="11210"/>
                    <a:pt x="4158" y="10737"/>
                    <a:pt x="4570" y="10207"/>
                  </a:cubicBezTo>
                  <a:cubicBezTo>
                    <a:pt x="5304" y="9307"/>
                    <a:pt x="5471" y="8640"/>
                    <a:pt x="5404" y="7039"/>
                  </a:cubicBezTo>
                  <a:cubicBezTo>
                    <a:pt x="5371" y="5638"/>
                    <a:pt x="4904" y="4904"/>
                    <a:pt x="4871" y="3202"/>
                  </a:cubicBezTo>
                  <a:cubicBezTo>
                    <a:pt x="4837" y="1635"/>
                    <a:pt x="4904" y="67"/>
                    <a:pt x="4537" y="0"/>
                  </a:cubicBezTo>
                  <a:cubicBezTo>
                    <a:pt x="4537" y="100"/>
                    <a:pt x="4470" y="200"/>
                    <a:pt x="4470" y="300"/>
                  </a:cubicBezTo>
                  <a:lnTo>
                    <a:pt x="4470" y="667"/>
                  </a:lnTo>
                  <a:cubicBezTo>
                    <a:pt x="4437" y="867"/>
                    <a:pt x="4437" y="1001"/>
                    <a:pt x="4437" y="1201"/>
                  </a:cubicBezTo>
                  <a:cubicBezTo>
                    <a:pt x="4437" y="1234"/>
                    <a:pt x="4437" y="1268"/>
                    <a:pt x="4370" y="1301"/>
                  </a:cubicBezTo>
                  <a:cubicBezTo>
                    <a:pt x="4337" y="1301"/>
                    <a:pt x="4304" y="1234"/>
                    <a:pt x="4304" y="1201"/>
                  </a:cubicBezTo>
                  <a:cubicBezTo>
                    <a:pt x="4270" y="1068"/>
                    <a:pt x="4270" y="968"/>
                    <a:pt x="4304" y="867"/>
                  </a:cubicBezTo>
                  <a:cubicBezTo>
                    <a:pt x="4304" y="801"/>
                    <a:pt x="4304" y="734"/>
                    <a:pt x="4304" y="701"/>
                  </a:cubicBezTo>
                  <a:cubicBezTo>
                    <a:pt x="4270" y="601"/>
                    <a:pt x="4203" y="534"/>
                    <a:pt x="4103" y="501"/>
                  </a:cubicBezTo>
                  <a:cubicBezTo>
                    <a:pt x="3970" y="467"/>
                    <a:pt x="3837" y="434"/>
                    <a:pt x="3670" y="400"/>
                  </a:cubicBezTo>
                  <a:cubicBezTo>
                    <a:pt x="3503" y="367"/>
                    <a:pt x="3303" y="367"/>
                    <a:pt x="3136" y="367"/>
                  </a:cubicBezTo>
                  <a:cubicBezTo>
                    <a:pt x="2769" y="367"/>
                    <a:pt x="2402" y="400"/>
                    <a:pt x="2069" y="434"/>
                  </a:cubicBezTo>
                  <a:cubicBezTo>
                    <a:pt x="1902" y="434"/>
                    <a:pt x="1768" y="467"/>
                    <a:pt x="1635" y="567"/>
                  </a:cubicBezTo>
                  <a:cubicBezTo>
                    <a:pt x="1535" y="667"/>
                    <a:pt x="1501" y="801"/>
                    <a:pt x="1501" y="934"/>
                  </a:cubicBezTo>
                  <a:cubicBezTo>
                    <a:pt x="1501" y="1068"/>
                    <a:pt x="1468" y="1234"/>
                    <a:pt x="1435" y="1368"/>
                  </a:cubicBezTo>
                  <a:cubicBezTo>
                    <a:pt x="1235" y="1334"/>
                    <a:pt x="1268" y="734"/>
                    <a:pt x="1268" y="567"/>
                  </a:cubicBezTo>
                  <a:lnTo>
                    <a:pt x="1268"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1889;p54">
              <a:extLst>
                <a:ext uri="{FF2B5EF4-FFF2-40B4-BE49-F238E27FC236}">
                  <a16:creationId xmlns:a16="http://schemas.microsoft.com/office/drawing/2014/main" id="{8BA02EE5-ED99-4636-8DA1-00204E4FD598}"/>
                </a:ext>
              </a:extLst>
            </p:cNvPr>
            <p:cNvSpPr/>
            <p:nvPr/>
          </p:nvSpPr>
          <p:spPr>
            <a:xfrm>
              <a:off x="5803475" y="3492950"/>
              <a:ext cx="136800" cy="116800"/>
            </a:xfrm>
            <a:custGeom>
              <a:avLst/>
              <a:gdLst/>
              <a:ahLst/>
              <a:cxnLst/>
              <a:rect l="l" t="t" r="r" b="b"/>
              <a:pathLst>
                <a:path w="5472" h="4672" extrusionOk="0">
                  <a:moveTo>
                    <a:pt x="301" y="0"/>
                  </a:moveTo>
                  <a:lnTo>
                    <a:pt x="301" y="0"/>
                  </a:lnTo>
                  <a:cubicBezTo>
                    <a:pt x="67" y="1501"/>
                    <a:pt x="1" y="2702"/>
                    <a:pt x="735" y="3836"/>
                  </a:cubicBezTo>
                  <a:cubicBezTo>
                    <a:pt x="1105" y="4440"/>
                    <a:pt x="1702" y="4672"/>
                    <a:pt x="2325" y="4672"/>
                  </a:cubicBezTo>
                  <a:cubicBezTo>
                    <a:pt x="3215" y="4672"/>
                    <a:pt x="4159" y="4199"/>
                    <a:pt x="4571" y="3669"/>
                  </a:cubicBezTo>
                  <a:cubicBezTo>
                    <a:pt x="5271" y="2769"/>
                    <a:pt x="5471" y="2102"/>
                    <a:pt x="5405" y="501"/>
                  </a:cubicBezTo>
                  <a:cubicBezTo>
                    <a:pt x="5371" y="334"/>
                    <a:pt x="5371" y="200"/>
                    <a:pt x="5338" y="34"/>
                  </a:cubicBezTo>
                  <a:lnTo>
                    <a:pt x="5338" y="34"/>
                  </a:lnTo>
                  <a:cubicBezTo>
                    <a:pt x="5338" y="267"/>
                    <a:pt x="5405" y="1801"/>
                    <a:pt x="4938" y="2035"/>
                  </a:cubicBezTo>
                  <a:cubicBezTo>
                    <a:pt x="4896" y="2056"/>
                    <a:pt x="4855" y="2065"/>
                    <a:pt x="4815" y="2065"/>
                  </a:cubicBezTo>
                  <a:cubicBezTo>
                    <a:pt x="4403" y="2065"/>
                    <a:pt x="4070" y="1068"/>
                    <a:pt x="4070" y="1068"/>
                  </a:cubicBezTo>
                  <a:cubicBezTo>
                    <a:pt x="3648" y="909"/>
                    <a:pt x="3198" y="825"/>
                    <a:pt x="2749" y="825"/>
                  </a:cubicBezTo>
                  <a:cubicBezTo>
                    <a:pt x="2347" y="825"/>
                    <a:pt x="1947" y="892"/>
                    <a:pt x="1569" y="1034"/>
                  </a:cubicBezTo>
                  <a:cubicBezTo>
                    <a:pt x="1509" y="1332"/>
                    <a:pt x="1238" y="2000"/>
                    <a:pt x="872" y="2000"/>
                  </a:cubicBezTo>
                  <a:cubicBezTo>
                    <a:pt x="828" y="2000"/>
                    <a:pt x="782" y="1990"/>
                    <a:pt x="735" y="1968"/>
                  </a:cubicBezTo>
                  <a:cubicBezTo>
                    <a:pt x="268" y="1768"/>
                    <a:pt x="301" y="34"/>
                    <a:pt x="3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1890;p54">
              <a:extLst>
                <a:ext uri="{FF2B5EF4-FFF2-40B4-BE49-F238E27FC236}">
                  <a16:creationId xmlns:a16="http://schemas.microsoft.com/office/drawing/2014/main" id="{D0242684-76C1-4C77-9FF7-F4D8EC6BE1C9}"/>
                </a:ext>
              </a:extLst>
            </p:cNvPr>
            <p:cNvSpPr/>
            <p:nvPr/>
          </p:nvSpPr>
          <p:spPr>
            <a:xfrm>
              <a:off x="5495750" y="2123625"/>
              <a:ext cx="467025" cy="1344225"/>
            </a:xfrm>
            <a:custGeom>
              <a:avLst/>
              <a:gdLst/>
              <a:ahLst/>
              <a:cxnLst/>
              <a:rect l="l" t="t" r="r" b="b"/>
              <a:pathLst>
                <a:path w="18681" h="53769" extrusionOk="0">
                  <a:moveTo>
                    <a:pt x="14645" y="1"/>
                  </a:moveTo>
                  <a:lnTo>
                    <a:pt x="535" y="2869"/>
                  </a:lnTo>
                  <a:cubicBezTo>
                    <a:pt x="335" y="9040"/>
                    <a:pt x="1" y="20349"/>
                    <a:pt x="134" y="26420"/>
                  </a:cubicBezTo>
                  <a:cubicBezTo>
                    <a:pt x="168" y="29522"/>
                    <a:pt x="101" y="48702"/>
                    <a:pt x="101" y="48702"/>
                  </a:cubicBezTo>
                  <a:cubicBezTo>
                    <a:pt x="753" y="49667"/>
                    <a:pt x="1729" y="49968"/>
                    <a:pt x="2694" y="49968"/>
                  </a:cubicBezTo>
                  <a:cubicBezTo>
                    <a:pt x="4298" y="49968"/>
                    <a:pt x="5872" y="49136"/>
                    <a:pt x="5872" y="49136"/>
                  </a:cubicBezTo>
                  <a:cubicBezTo>
                    <a:pt x="5872" y="49136"/>
                    <a:pt x="7006" y="35526"/>
                    <a:pt x="7139" y="32958"/>
                  </a:cubicBezTo>
                  <a:cubicBezTo>
                    <a:pt x="7239" y="30723"/>
                    <a:pt x="7406" y="27620"/>
                    <a:pt x="7406" y="27620"/>
                  </a:cubicBezTo>
                  <a:lnTo>
                    <a:pt x="8374" y="16579"/>
                  </a:lnTo>
                  <a:cubicBezTo>
                    <a:pt x="8374" y="16579"/>
                    <a:pt x="9441" y="22950"/>
                    <a:pt x="9941" y="26753"/>
                  </a:cubicBezTo>
                  <a:cubicBezTo>
                    <a:pt x="10475" y="31090"/>
                    <a:pt x="12677" y="53039"/>
                    <a:pt x="12677" y="53039"/>
                  </a:cubicBezTo>
                  <a:cubicBezTo>
                    <a:pt x="13300" y="53580"/>
                    <a:pt x="14017" y="53768"/>
                    <a:pt x="14713" y="53768"/>
                  </a:cubicBezTo>
                  <a:cubicBezTo>
                    <a:pt x="16287" y="53768"/>
                    <a:pt x="17747" y="52805"/>
                    <a:pt x="17747" y="52805"/>
                  </a:cubicBezTo>
                  <a:cubicBezTo>
                    <a:pt x="17747" y="52805"/>
                    <a:pt x="18681" y="37027"/>
                    <a:pt x="18281" y="32624"/>
                  </a:cubicBezTo>
                  <a:cubicBezTo>
                    <a:pt x="17914" y="28921"/>
                    <a:pt x="17380" y="27020"/>
                    <a:pt x="17313" y="26186"/>
                  </a:cubicBezTo>
                  <a:cubicBezTo>
                    <a:pt x="17313" y="26186"/>
                    <a:pt x="16980" y="14478"/>
                    <a:pt x="16379" y="6405"/>
                  </a:cubicBezTo>
                  <a:cubicBezTo>
                    <a:pt x="16113" y="4204"/>
                    <a:pt x="15545" y="2035"/>
                    <a:pt x="1464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1891;p54">
              <a:extLst>
                <a:ext uri="{FF2B5EF4-FFF2-40B4-BE49-F238E27FC236}">
                  <a16:creationId xmlns:a16="http://schemas.microsoft.com/office/drawing/2014/main" id="{3678C4D8-1FD6-4721-B431-AB1D48EF2A5B}"/>
                </a:ext>
              </a:extLst>
            </p:cNvPr>
            <p:cNvSpPr/>
            <p:nvPr/>
          </p:nvSpPr>
          <p:spPr>
            <a:xfrm>
              <a:off x="5565800" y="2349625"/>
              <a:ext cx="139300" cy="431175"/>
            </a:xfrm>
            <a:custGeom>
              <a:avLst/>
              <a:gdLst/>
              <a:ahLst/>
              <a:cxnLst/>
              <a:rect l="l" t="t" r="r" b="b"/>
              <a:pathLst>
                <a:path w="5572" h="17247" extrusionOk="0">
                  <a:moveTo>
                    <a:pt x="1" y="0"/>
                  </a:moveTo>
                  <a:lnTo>
                    <a:pt x="1" y="0"/>
                  </a:lnTo>
                  <a:cubicBezTo>
                    <a:pt x="868" y="1335"/>
                    <a:pt x="2269" y="2235"/>
                    <a:pt x="3837" y="2436"/>
                  </a:cubicBezTo>
                  <a:lnTo>
                    <a:pt x="4437" y="5938"/>
                  </a:lnTo>
                  <a:lnTo>
                    <a:pt x="4704" y="17246"/>
                  </a:lnTo>
                  <a:lnTo>
                    <a:pt x="5572" y="7539"/>
                  </a:lnTo>
                  <a:lnTo>
                    <a:pt x="4738" y="1835"/>
                  </a:lnTo>
                  <a:cubicBezTo>
                    <a:pt x="4738" y="1835"/>
                    <a:pt x="1469" y="1401"/>
                    <a:pt x="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1892;p54">
              <a:extLst>
                <a:ext uri="{FF2B5EF4-FFF2-40B4-BE49-F238E27FC236}">
                  <a16:creationId xmlns:a16="http://schemas.microsoft.com/office/drawing/2014/main" id="{176D4345-1BA3-4797-82D3-10E7BD29E2A4}"/>
                </a:ext>
              </a:extLst>
            </p:cNvPr>
            <p:cNvSpPr/>
            <p:nvPr/>
          </p:nvSpPr>
          <p:spPr>
            <a:xfrm>
              <a:off x="5448225" y="2067750"/>
              <a:ext cx="108450" cy="150150"/>
            </a:xfrm>
            <a:custGeom>
              <a:avLst/>
              <a:gdLst/>
              <a:ahLst/>
              <a:cxnLst/>
              <a:rect l="l" t="t" r="r" b="b"/>
              <a:pathLst>
                <a:path w="4338" h="6006" extrusionOk="0">
                  <a:moveTo>
                    <a:pt x="2002" y="1"/>
                  </a:moveTo>
                  <a:lnTo>
                    <a:pt x="1" y="3336"/>
                  </a:lnTo>
                  <a:lnTo>
                    <a:pt x="2369" y="6005"/>
                  </a:lnTo>
                  <a:cubicBezTo>
                    <a:pt x="2369" y="6005"/>
                    <a:pt x="4337" y="3570"/>
                    <a:pt x="4270" y="3570"/>
                  </a:cubicBezTo>
                  <a:cubicBezTo>
                    <a:pt x="4170" y="3570"/>
                    <a:pt x="2002" y="1"/>
                    <a:pt x="2002"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1893;p54">
              <a:extLst>
                <a:ext uri="{FF2B5EF4-FFF2-40B4-BE49-F238E27FC236}">
                  <a16:creationId xmlns:a16="http://schemas.microsoft.com/office/drawing/2014/main" id="{8AD3B69E-C3D3-43A5-959A-0CAAEC7FBD1D}"/>
                </a:ext>
              </a:extLst>
            </p:cNvPr>
            <p:cNvSpPr/>
            <p:nvPr/>
          </p:nvSpPr>
          <p:spPr>
            <a:xfrm>
              <a:off x="5313125" y="1673300"/>
              <a:ext cx="281900" cy="482875"/>
            </a:xfrm>
            <a:custGeom>
              <a:avLst/>
              <a:gdLst/>
              <a:ahLst/>
              <a:cxnLst/>
              <a:rect l="l" t="t" r="r" b="b"/>
              <a:pathLst>
                <a:path w="11276" h="19315" extrusionOk="0">
                  <a:moveTo>
                    <a:pt x="11275" y="1"/>
                  </a:moveTo>
                  <a:cubicBezTo>
                    <a:pt x="8107" y="901"/>
                    <a:pt x="8073" y="668"/>
                    <a:pt x="6038" y="3370"/>
                  </a:cubicBezTo>
                  <a:cubicBezTo>
                    <a:pt x="4637" y="5238"/>
                    <a:pt x="1869" y="8674"/>
                    <a:pt x="1035" y="10108"/>
                  </a:cubicBezTo>
                  <a:cubicBezTo>
                    <a:pt x="134" y="11709"/>
                    <a:pt x="1" y="12343"/>
                    <a:pt x="735" y="13544"/>
                  </a:cubicBezTo>
                  <a:cubicBezTo>
                    <a:pt x="1402" y="14711"/>
                    <a:pt x="5405" y="19315"/>
                    <a:pt x="5405" y="19315"/>
                  </a:cubicBezTo>
                  <a:cubicBezTo>
                    <a:pt x="6372" y="18547"/>
                    <a:pt x="7439" y="17847"/>
                    <a:pt x="7973" y="16513"/>
                  </a:cubicBezTo>
                  <a:lnTo>
                    <a:pt x="5405" y="12243"/>
                  </a:lnTo>
                  <a:lnTo>
                    <a:pt x="10708" y="6806"/>
                  </a:lnTo>
                  <a:lnTo>
                    <a:pt x="1127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894;p54">
              <a:extLst>
                <a:ext uri="{FF2B5EF4-FFF2-40B4-BE49-F238E27FC236}">
                  <a16:creationId xmlns:a16="http://schemas.microsoft.com/office/drawing/2014/main" id="{499D6918-7635-4C6E-9695-555ADB632EE0}"/>
                </a:ext>
              </a:extLst>
            </p:cNvPr>
            <p:cNvSpPr/>
            <p:nvPr/>
          </p:nvSpPr>
          <p:spPr>
            <a:xfrm>
              <a:off x="5764275" y="1311125"/>
              <a:ext cx="97600" cy="266300"/>
            </a:xfrm>
            <a:custGeom>
              <a:avLst/>
              <a:gdLst/>
              <a:ahLst/>
              <a:cxnLst/>
              <a:rect l="l" t="t" r="r" b="b"/>
              <a:pathLst>
                <a:path w="3904" h="10652" extrusionOk="0">
                  <a:moveTo>
                    <a:pt x="3010" y="1"/>
                  </a:moveTo>
                  <a:cubicBezTo>
                    <a:pt x="2884" y="1"/>
                    <a:pt x="2757" y="26"/>
                    <a:pt x="2636" y="77"/>
                  </a:cubicBezTo>
                  <a:cubicBezTo>
                    <a:pt x="2269" y="244"/>
                    <a:pt x="2069" y="645"/>
                    <a:pt x="2169" y="1045"/>
                  </a:cubicBezTo>
                  <a:cubicBezTo>
                    <a:pt x="2102" y="1045"/>
                    <a:pt x="2036" y="1045"/>
                    <a:pt x="1969" y="1011"/>
                  </a:cubicBezTo>
                  <a:lnTo>
                    <a:pt x="335" y="2279"/>
                  </a:lnTo>
                  <a:cubicBezTo>
                    <a:pt x="335" y="2279"/>
                    <a:pt x="1" y="2913"/>
                    <a:pt x="168" y="4414"/>
                  </a:cubicBezTo>
                  <a:cubicBezTo>
                    <a:pt x="268" y="5615"/>
                    <a:pt x="1335" y="7049"/>
                    <a:pt x="1335" y="7049"/>
                  </a:cubicBezTo>
                  <a:lnTo>
                    <a:pt x="1235" y="8684"/>
                  </a:lnTo>
                  <a:lnTo>
                    <a:pt x="1235" y="10652"/>
                  </a:lnTo>
                  <a:cubicBezTo>
                    <a:pt x="1235" y="10652"/>
                    <a:pt x="1635" y="10652"/>
                    <a:pt x="1869" y="10051"/>
                  </a:cubicBezTo>
                  <a:cubicBezTo>
                    <a:pt x="2303" y="8850"/>
                    <a:pt x="2670" y="7650"/>
                    <a:pt x="2936" y="6382"/>
                  </a:cubicBezTo>
                  <a:cubicBezTo>
                    <a:pt x="3437" y="4414"/>
                    <a:pt x="3904" y="2813"/>
                    <a:pt x="3537" y="2046"/>
                  </a:cubicBezTo>
                  <a:cubicBezTo>
                    <a:pt x="3337" y="1645"/>
                    <a:pt x="2970" y="1345"/>
                    <a:pt x="2536" y="1178"/>
                  </a:cubicBezTo>
                  <a:lnTo>
                    <a:pt x="3870" y="578"/>
                  </a:lnTo>
                  <a:cubicBezTo>
                    <a:pt x="3722" y="207"/>
                    <a:pt x="3372" y="1"/>
                    <a:pt x="30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895;p54">
              <a:extLst>
                <a:ext uri="{FF2B5EF4-FFF2-40B4-BE49-F238E27FC236}">
                  <a16:creationId xmlns:a16="http://schemas.microsoft.com/office/drawing/2014/main" id="{EF65CEC2-337C-4078-B88E-2FFF20B9788B}"/>
                </a:ext>
              </a:extLst>
            </p:cNvPr>
            <p:cNvSpPr/>
            <p:nvPr/>
          </p:nvSpPr>
          <p:spPr>
            <a:xfrm>
              <a:off x="5548300" y="1293875"/>
              <a:ext cx="195175" cy="167150"/>
            </a:xfrm>
            <a:custGeom>
              <a:avLst/>
              <a:gdLst/>
              <a:ahLst/>
              <a:cxnLst/>
              <a:rect l="l" t="t" r="r" b="b"/>
              <a:pathLst>
                <a:path w="7807" h="6686" extrusionOk="0">
                  <a:moveTo>
                    <a:pt x="3336" y="0"/>
                  </a:moveTo>
                  <a:cubicBezTo>
                    <a:pt x="1502" y="0"/>
                    <a:pt x="0" y="1501"/>
                    <a:pt x="0" y="3336"/>
                  </a:cubicBezTo>
                  <a:cubicBezTo>
                    <a:pt x="0" y="5347"/>
                    <a:pt x="1654" y="6685"/>
                    <a:pt x="3374" y="6685"/>
                  </a:cubicBezTo>
                  <a:cubicBezTo>
                    <a:pt x="4193" y="6685"/>
                    <a:pt x="5027" y="6382"/>
                    <a:pt x="5705" y="5704"/>
                  </a:cubicBezTo>
                  <a:cubicBezTo>
                    <a:pt x="7806" y="3603"/>
                    <a:pt x="6305" y="0"/>
                    <a:pt x="33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896;p54">
              <a:extLst>
                <a:ext uri="{FF2B5EF4-FFF2-40B4-BE49-F238E27FC236}">
                  <a16:creationId xmlns:a16="http://schemas.microsoft.com/office/drawing/2014/main" id="{D29D9E9C-BE30-4C45-8D72-53582CAB6C82}"/>
                </a:ext>
              </a:extLst>
            </p:cNvPr>
            <p:cNvSpPr/>
            <p:nvPr/>
          </p:nvSpPr>
          <p:spPr>
            <a:xfrm>
              <a:off x="5558300" y="1333550"/>
              <a:ext cx="326100" cy="374800"/>
            </a:xfrm>
            <a:custGeom>
              <a:avLst/>
              <a:gdLst/>
              <a:ahLst/>
              <a:cxnLst/>
              <a:rect l="l" t="t" r="r" b="b"/>
              <a:pathLst>
                <a:path w="13044" h="14992" extrusionOk="0">
                  <a:moveTo>
                    <a:pt x="3300" y="1"/>
                  </a:moveTo>
                  <a:cubicBezTo>
                    <a:pt x="2163" y="1"/>
                    <a:pt x="1200" y="204"/>
                    <a:pt x="701" y="581"/>
                  </a:cubicBezTo>
                  <a:cubicBezTo>
                    <a:pt x="1" y="4217"/>
                    <a:pt x="101" y="7386"/>
                    <a:pt x="635" y="9254"/>
                  </a:cubicBezTo>
                  <a:cubicBezTo>
                    <a:pt x="935" y="10422"/>
                    <a:pt x="1535" y="11322"/>
                    <a:pt x="2603" y="11489"/>
                  </a:cubicBezTo>
                  <a:cubicBezTo>
                    <a:pt x="2736" y="11498"/>
                    <a:pt x="2872" y="11502"/>
                    <a:pt x="3008" y="11502"/>
                  </a:cubicBezTo>
                  <a:cubicBezTo>
                    <a:pt x="3418" y="11502"/>
                    <a:pt x="3837" y="11464"/>
                    <a:pt x="4237" y="11389"/>
                  </a:cubicBezTo>
                  <a:lnTo>
                    <a:pt x="4237" y="13024"/>
                  </a:lnTo>
                  <a:cubicBezTo>
                    <a:pt x="4104" y="13524"/>
                    <a:pt x="4304" y="13958"/>
                    <a:pt x="4537" y="14858"/>
                  </a:cubicBezTo>
                  <a:cubicBezTo>
                    <a:pt x="5805" y="14525"/>
                    <a:pt x="8240" y="14992"/>
                    <a:pt x="9474" y="12723"/>
                  </a:cubicBezTo>
                  <a:lnTo>
                    <a:pt x="9474" y="7787"/>
                  </a:lnTo>
                  <a:cubicBezTo>
                    <a:pt x="9666" y="8267"/>
                    <a:pt x="10136" y="8557"/>
                    <a:pt x="10632" y="8557"/>
                  </a:cubicBezTo>
                  <a:cubicBezTo>
                    <a:pt x="10825" y="8557"/>
                    <a:pt x="11022" y="8514"/>
                    <a:pt x="11209" y="8420"/>
                  </a:cubicBezTo>
                  <a:cubicBezTo>
                    <a:pt x="12009" y="8053"/>
                    <a:pt x="13043" y="6486"/>
                    <a:pt x="12510" y="5318"/>
                  </a:cubicBezTo>
                  <a:cubicBezTo>
                    <a:pt x="12257" y="4766"/>
                    <a:pt x="11878" y="4587"/>
                    <a:pt x="11513" y="4587"/>
                  </a:cubicBezTo>
                  <a:cubicBezTo>
                    <a:pt x="11106" y="4587"/>
                    <a:pt x="10717" y="4809"/>
                    <a:pt x="10542" y="4985"/>
                  </a:cubicBezTo>
                  <a:cubicBezTo>
                    <a:pt x="10260" y="5294"/>
                    <a:pt x="10002" y="5960"/>
                    <a:pt x="9688" y="5960"/>
                  </a:cubicBezTo>
                  <a:cubicBezTo>
                    <a:pt x="9630" y="5960"/>
                    <a:pt x="9570" y="5937"/>
                    <a:pt x="9508" y="5885"/>
                  </a:cubicBezTo>
                  <a:cubicBezTo>
                    <a:pt x="9107" y="5552"/>
                    <a:pt x="8373" y="4618"/>
                    <a:pt x="8540" y="1415"/>
                  </a:cubicBezTo>
                  <a:cubicBezTo>
                    <a:pt x="7030" y="442"/>
                    <a:pt x="4975" y="1"/>
                    <a:pt x="3300"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897;p54">
              <a:extLst>
                <a:ext uri="{FF2B5EF4-FFF2-40B4-BE49-F238E27FC236}">
                  <a16:creationId xmlns:a16="http://schemas.microsoft.com/office/drawing/2014/main" id="{FD678F86-889F-4F1E-87E9-3F3A13F83699}"/>
                </a:ext>
              </a:extLst>
            </p:cNvPr>
            <p:cNvSpPr/>
            <p:nvPr/>
          </p:nvSpPr>
          <p:spPr>
            <a:xfrm>
              <a:off x="5682550" y="1448150"/>
              <a:ext cx="30050" cy="25650"/>
            </a:xfrm>
            <a:custGeom>
              <a:avLst/>
              <a:gdLst/>
              <a:ahLst/>
              <a:cxnLst/>
              <a:rect l="l" t="t" r="r" b="b"/>
              <a:pathLst>
                <a:path w="1202" h="1026" extrusionOk="0">
                  <a:moveTo>
                    <a:pt x="535" y="0"/>
                  </a:moveTo>
                  <a:cubicBezTo>
                    <a:pt x="234" y="0"/>
                    <a:pt x="1" y="234"/>
                    <a:pt x="34" y="534"/>
                  </a:cubicBezTo>
                  <a:cubicBezTo>
                    <a:pt x="34" y="825"/>
                    <a:pt x="275" y="1026"/>
                    <a:pt x="533" y="1026"/>
                  </a:cubicBezTo>
                  <a:cubicBezTo>
                    <a:pt x="660" y="1026"/>
                    <a:pt x="792" y="977"/>
                    <a:pt x="902" y="868"/>
                  </a:cubicBezTo>
                  <a:cubicBezTo>
                    <a:pt x="1202" y="567"/>
                    <a:pt x="968" y="0"/>
                    <a:pt x="5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898;p54">
              <a:extLst>
                <a:ext uri="{FF2B5EF4-FFF2-40B4-BE49-F238E27FC236}">
                  <a16:creationId xmlns:a16="http://schemas.microsoft.com/office/drawing/2014/main" id="{E0AF5C6C-F6B0-4480-8FA5-B68E2F45BC2C}"/>
                </a:ext>
              </a:extLst>
            </p:cNvPr>
            <p:cNvSpPr/>
            <p:nvPr/>
          </p:nvSpPr>
          <p:spPr>
            <a:xfrm>
              <a:off x="5586650" y="1443975"/>
              <a:ext cx="30050" cy="25100"/>
            </a:xfrm>
            <a:custGeom>
              <a:avLst/>
              <a:gdLst/>
              <a:ahLst/>
              <a:cxnLst/>
              <a:rect l="l" t="t" r="r" b="b"/>
              <a:pathLst>
                <a:path w="1202" h="1004" extrusionOk="0">
                  <a:moveTo>
                    <a:pt x="535" y="1"/>
                  </a:moveTo>
                  <a:cubicBezTo>
                    <a:pt x="234" y="1"/>
                    <a:pt x="1" y="201"/>
                    <a:pt x="34" y="501"/>
                  </a:cubicBezTo>
                  <a:cubicBezTo>
                    <a:pt x="34" y="799"/>
                    <a:pt x="287" y="1003"/>
                    <a:pt x="554" y="1003"/>
                  </a:cubicBezTo>
                  <a:cubicBezTo>
                    <a:pt x="674" y="1003"/>
                    <a:pt x="798" y="961"/>
                    <a:pt x="902" y="868"/>
                  </a:cubicBezTo>
                  <a:cubicBezTo>
                    <a:pt x="1202" y="534"/>
                    <a:pt x="968" y="1"/>
                    <a:pt x="5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899;p54">
              <a:extLst>
                <a:ext uri="{FF2B5EF4-FFF2-40B4-BE49-F238E27FC236}">
                  <a16:creationId xmlns:a16="http://schemas.microsoft.com/office/drawing/2014/main" id="{EA6672CB-DA07-4F49-A353-7D83B52FCF64}"/>
                </a:ext>
              </a:extLst>
            </p:cNvPr>
            <p:cNvSpPr/>
            <p:nvPr/>
          </p:nvSpPr>
          <p:spPr>
            <a:xfrm>
              <a:off x="5664225" y="1566575"/>
              <a:ext cx="110925" cy="67550"/>
            </a:xfrm>
            <a:custGeom>
              <a:avLst/>
              <a:gdLst/>
              <a:ahLst/>
              <a:cxnLst/>
              <a:rect l="l" t="t" r="r" b="b"/>
              <a:pathLst>
                <a:path w="4437" h="2702" extrusionOk="0">
                  <a:moveTo>
                    <a:pt x="4437" y="0"/>
                  </a:moveTo>
                  <a:cubicBezTo>
                    <a:pt x="4170" y="500"/>
                    <a:pt x="3769" y="901"/>
                    <a:pt x="3269" y="1134"/>
                  </a:cubicBezTo>
                  <a:cubicBezTo>
                    <a:pt x="2435" y="1601"/>
                    <a:pt x="0" y="2068"/>
                    <a:pt x="0" y="2068"/>
                  </a:cubicBezTo>
                  <a:lnTo>
                    <a:pt x="0" y="2702"/>
                  </a:lnTo>
                  <a:cubicBezTo>
                    <a:pt x="0" y="2702"/>
                    <a:pt x="3136" y="2135"/>
                    <a:pt x="3769" y="1368"/>
                  </a:cubicBezTo>
                  <a:cubicBezTo>
                    <a:pt x="4070" y="967"/>
                    <a:pt x="4303" y="500"/>
                    <a:pt x="4437"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900;p54">
              <a:extLst>
                <a:ext uri="{FF2B5EF4-FFF2-40B4-BE49-F238E27FC236}">
                  <a16:creationId xmlns:a16="http://schemas.microsoft.com/office/drawing/2014/main" id="{166C3DAF-D11D-4830-821A-DFE80B1145F6}"/>
                </a:ext>
              </a:extLst>
            </p:cNvPr>
            <p:cNvSpPr/>
            <p:nvPr/>
          </p:nvSpPr>
          <p:spPr>
            <a:xfrm>
              <a:off x="5552475" y="1241225"/>
              <a:ext cx="273550" cy="162925"/>
            </a:xfrm>
            <a:custGeom>
              <a:avLst/>
              <a:gdLst/>
              <a:ahLst/>
              <a:cxnLst/>
              <a:rect l="l" t="t" r="r" b="b"/>
              <a:pathLst>
                <a:path w="10942" h="6517" extrusionOk="0">
                  <a:moveTo>
                    <a:pt x="1987" y="0"/>
                  </a:moveTo>
                  <a:cubicBezTo>
                    <a:pt x="1970" y="0"/>
                    <a:pt x="1953" y="2"/>
                    <a:pt x="1935" y="5"/>
                  </a:cubicBezTo>
                  <a:cubicBezTo>
                    <a:pt x="1601" y="71"/>
                    <a:pt x="1535" y="672"/>
                    <a:pt x="1501" y="939"/>
                  </a:cubicBezTo>
                  <a:cubicBezTo>
                    <a:pt x="1401" y="1339"/>
                    <a:pt x="1401" y="1773"/>
                    <a:pt x="1501" y="2173"/>
                  </a:cubicBezTo>
                  <a:cubicBezTo>
                    <a:pt x="1401" y="2106"/>
                    <a:pt x="1268" y="2040"/>
                    <a:pt x="1168" y="1973"/>
                  </a:cubicBezTo>
                  <a:cubicBezTo>
                    <a:pt x="1034" y="1873"/>
                    <a:pt x="934" y="1806"/>
                    <a:pt x="834" y="1706"/>
                  </a:cubicBezTo>
                  <a:cubicBezTo>
                    <a:pt x="722" y="1622"/>
                    <a:pt x="468" y="1301"/>
                    <a:pt x="291" y="1301"/>
                  </a:cubicBezTo>
                  <a:cubicBezTo>
                    <a:pt x="257" y="1301"/>
                    <a:pt x="227" y="1313"/>
                    <a:pt x="200" y="1339"/>
                  </a:cubicBezTo>
                  <a:cubicBezTo>
                    <a:pt x="167" y="1406"/>
                    <a:pt x="134" y="1472"/>
                    <a:pt x="134" y="1573"/>
                  </a:cubicBezTo>
                  <a:lnTo>
                    <a:pt x="134" y="1673"/>
                  </a:lnTo>
                  <a:cubicBezTo>
                    <a:pt x="0" y="2573"/>
                    <a:pt x="300" y="3474"/>
                    <a:pt x="868" y="4141"/>
                  </a:cubicBezTo>
                  <a:cubicBezTo>
                    <a:pt x="1435" y="4741"/>
                    <a:pt x="2168" y="5142"/>
                    <a:pt x="2969" y="5275"/>
                  </a:cubicBezTo>
                  <a:cubicBezTo>
                    <a:pt x="3382" y="5350"/>
                    <a:pt x="3799" y="5388"/>
                    <a:pt x="4218" y="5388"/>
                  </a:cubicBezTo>
                  <a:cubicBezTo>
                    <a:pt x="4916" y="5388"/>
                    <a:pt x="5617" y="5284"/>
                    <a:pt x="6305" y="5075"/>
                  </a:cubicBezTo>
                  <a:cubicBezTo>
                    <a:pt x="6672" y="4975"/>
                    <a:pt x="6939" y="4808"/>
                    <a:pt x="7339" y="4741"/>
                  </a:cubicBezTo>
                  <a:cubicBezTo>
                    <a:pt x="7374" y="4727"/>
                    <a:pt x="7412" y="4721"/>
                    <a:pt x="7448" y="4721"/>
                  </a:cubicBezTo>
                  <a:cubicBezTo>
                    <a:pt x="7584" y="4721"/>
                    <a:pt x="7713" y="4810"/>
                    <a:pt x="7739" y="4942"/>
                  </a:cubicBezTo>
                  <a:cubicBezTo>
                    <a:pt x="7739" y="5108"/>
                    <a:pt x="7839" y="5342"/>
                    <a:pt x="7873" y="5475"/>
                  </a:cubicBezTo>
                  <a:cubicBezTo>
                    <a:pt x="8028" y="6097"/>
                    <a:pt x="8589" y="6516"/>
                    <a:pt x="9205" y="6516"/>
                  </a:cubicBezTo>
                  <a:cubicBezTo>
                    <a:pt x="9250" y="6516"/>
                    <a:pt x="9295" y="6514"/>
                    <a:pt x="9340" y="6509"/>
                  </a:cubicBezTo>
                  <a:cubicBezTo>
                    <a:pt x="9173" y="6509"/>
                    <a:pt x="9474" y="5242"/>
                    <a:pt x="9507" y="5142"/>
                  </a:cubicBezTo>
                  <a:cubicBezTo>
                    <a:pt x="9707" y="4741"/>
                    <a:pt x="10041" y="4741"/>
                    <a:pt x="10408" y="4475"/>
                  </a:cubicBezTo>
                  <a:cubicBezTo>
                    <a:pt x="10941" y="4074"/>
                    <a:pt x="10908" y="3441"/>
                    <a:pt x="10641" y="2840"/>
                  </a:cubicBezTo>
                  <a:cubicBezTo>
                    <a:pt x="10007" y="1573"/>
                    <a:pt x="8406" y="1005"/>
                    <a:pt x="7072" y="972"/>
                  </a:cubicBezTo>
                  <a:cubicBezTo>
                    <a:pt x="7026" y="971"/>
                    <a:pt x="6979" y="971"/>
                    <a:pt x="6933" y="971"/>
                  </a:cubicBezTo>
                  <a:cubicBezTo>
                    <a:pt x="6237" y="971"/>
                    <a:pt x="5513" y="1074"/>
                    <a:pt x="4811" y="1074"/>
                  </a:cubicBezTo>
                  <a:cubicBezTo>
                    <a:pt x="3968" y="1074"/>
                    <a:pt x="3158" y="925"/>
                    <a:pt x="2469" y="272"/>
                  </a:cubicBezTo>
                  <a:cubicBezTo>
                    <a:pt x="2317" y="150"/>
                    <a:pt x="2164" y="0"/>
                    <a:pt x="19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901;p54">
              <a:extLst>
                <a:ext uri="{FF2B5EF4-FFF2-40B4-BE49-F238E27FC236}">
                  <a16:creationId xmlns:a16="http://schemas.microsoft.com/office/drawing/2014/main" id="{0A26FC55-028A-49D5-8ACC-6A3AD0B44A5B}"/>
                </a:ext>
              </a:extLst>
            </p:cNvPr>
            <p:cNvSpPr/>
            <p:nvPr/>
          </p:nvSpPr>
          <p:spPr>
            <a:xfrm>
              <a:off x="5700075" y="1418400"/>
              <a:ext cx="29200" cy="23100"/>
            </a:xfrm>
            <a:custGeom>
              <a:avLst/>
              <a:gdLst/>
              <a:ahLst/>
              <a:cxnLst/>
              <a:rect l="l" t="t" r="r" b="b"/>
              <a:pathLst>
                <a:path w="1168" h="924" extrusionOk="0">
                  <a:moveTo>
                    <a:pt x="499" y="0"/>
                  </a:moveTo>
                  <a:cubicBezTo>
                    <a:pt x="298" y="0"/>
                    <a:pt x="108" y="97"/>
                    <a:pt x="0" y="290"/>
                  </a:cubicBezTo>
                  <a:lnTo>
                    <a:pt x="1001" y="923"/>
                  </a:lnTo>
                  <a:cubicBezTo>
                    <a:pt x="1168" y="623"/>
                    <a:pt x="1101" y="256"/>
                    <a:pt x="834" y="90"/>
                  </a:cubicBezTo>
                  <a:cubicBezTo>
                    <a:pt x="727" y="30"/>
                    <a:pt x="611" y="0"/>
                    <a:pt x="4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902;p54">
              <a:extLst>
                <a:ext uri="{FF2B5EF4-FFF2-40B4-BE49-F238E27FC236}">
                  <a16:creationId xmlns:a16="http://schemas.microsoft.com/office/drawing/2014/main" id="{15EED8C3-563E-4449-90FD-8EBB5D4A4ED4}"/>
                </a:ext>
              </a:extLst>
            </p:cNvPr>
            <p:cNvSpPr/>
            <p:nvPr/>
          </p:nvSpPr>
          <p:spPr>
            <a:xfrm>
              <a:off x="5641700" y="1539875"/>
              <a:ext cx="43400" cy="26400"/>
            </a:xfrm>
            <a:custGeom>
              <a:avLst/>
              <a:gdLst/>
              <a:ahLst/>
              <a:cxnLst/>
              <a:rect l="l" t="t" r="r" b="b"/>
              <a:pathLst>
                <a:path w="1736" h="1056" extrusionOk="0">
                  <a:moveTo>
                    <a:pt x="1635" y="1"/>
                  </a:moveTo>
                  <a:lnTo>
                    <a:pt x="0" y="401"/>
                  </a:lnTo>
                  <a:cubicBezTo>
                    <a:pt x="86" y="802"/>
                    <a:pt x="419" y="1056"/>
                    <a:pt x="807" y="1056"/>
                  </a:cubicBezTo>
                  <a:cubicBezTo>
                    <a:pt x="870" y="1056"/>
                    <a:pt x="935" y="1049"/>
                    <a:pt x="1001" y="1035"/>
                  </a:cubicBezTo>
                  <a:cubicBezTo>
                    <a:pt x="1468" y="901"/>
                    <a:pt x="1735" y="434"/>
                    <a:pt x="1635" y="1"/>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903;p54">
              <a:extLst>
                <a:ext uri="{FF2B5EF4-FFF2-40B4-BE49-F238E27FC236}">
                  <a16:creationId xmlns:a16="http://schemas.microsoft.com/office/drawing/2014/main" id="{A4A2DC90-0A3F-474E-A12C-697A2D2C4F1C}"/>
                </a:ext>
              </a:extLst>
            </p:cNvPr>
            <p:cNvSpPr/>
            <p:nvPr/>
          </p:nvSpPr>
          <p:spPr>
            <a:xfrm>
              <a:off x="5659200" y="1547325"/>
              <a:ext cx="24225" cy="19275"/>
            </a:xfrm>
            <a:custGeom>
              <a:avLst/>
              <a:gdLst/>
              <a:ahLst/>
              <a:cxnLst/>
              <a:rect l="l" t="t" r="r" b="b"/>
              <a:pathLst>
                <a:path w="969" h="771" extrusionOk="0">
                  <a:moveTo>
                    <a:pt x="813" y="1"/>
                  </a:moveTo>
                  <a:cubicBezTo>
                    <a:pt x="401" y="1"/>
                    <a:pt x="33" y="355"/>
                    <a:pt x="1" y="770"/>
                  </a:cubicBezTo>
                  <a:cubicBezTo>
                    <a:pt x="101" y="770"/>
                    <a:pt x="201" y="770"/>
                    <a:pt x="335" y="737"/>
                  </a:cubicBezTo>
                  <a:cubicBezTo>
                    <a:pt x="668" y="637"/>
                    <a:pt x="902" y="336"/>
                    <a:pt x="968" y="3"/>
                  </a:cubicBezTo>
                  <a:lnTo>
                    <a:pt x="868" y="3"/>
                  </a:lnTo>
                  <a:cubicBezTo>
                    <a:pt x="850" y="1"/>
                    <a:pt x="832" y="1"/>
                    <a:pt x="813"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904;p54">
              <a:extLst>
                <a:ext uri="{FF2B5EF4-FFF2-40B4-BE49-F238E27FC236}">
                  <a16:creationId xmlns:a16="http://schemas.microsoft.com/office/drawing/2014/main" id="{31FFE534-DBE1-4D8D-AFCA-554AC395C265}"/>
                </a:ext>
              </a:extLst>
            </p:cNvPr>
            <p:cNvSpPr/>
            <p:nvPr/>
          </p:nvSpPr>
          <p:spPr>
            <a:xfrm>
              <a:off x="5573325" y="1412300"/>
              <a:ext cx="30050" cy="21700"/>
            </a:xfrm>
            <a:custGeom>
              <a:avLst/>
              <a:gdLst/>
              <a:ahLst/>
              <a:cxnLst/>
              <a:rect l="l" t="t" r="r" b="b"/>
              <a:pathLst>
                <a:path w="1202" h="868" extrusionOk="0">
                  <a:moveTo>
                    <a:pt x="687" y="1"/>
                  </a:moveTo>
                  <a:cubicBezTo>
                    <a:pt x="602" y="1"/>
                    <a:pt x="516" y="21"/>
                    <a:pt x="434" y="67"/>
                  </a:cubicBezTo>
                  <a:cubicBezTo>
                    <a:pt x="134" y="200"/>
                    <a:pt x="0" y="534"/>
                    <a:pt x="134" y="867"/>
                  </a:cubicBezTo>
                  <a:lnTo>
                    <a:pt x="1201" y="367"/>
                  </a:lnTo>
                  <a:cubicBezTo>
                    <a:pt x="1128" y="148"/>
                    <a:pt x="914" y="1"/>
                    <a:pt x="6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905;p54">
              <a:extLst>
                <a:ext uri="{FF2B5EF4-FFF2-40B4-BE49-F238E27FC236}">
                  <a16:creationId xmlns:a16="http://schemas.microsoft.com/office/drawing/2014/main" id="{3F32EA0A-D2BF-4FB4-8825-E6658C7DDF2B}"/>
                </a:ext>
              </a:extLst>
            </p:cNvPr>
            <p:cNvSpPr/>
            <p:nvPr/>
          </p:nvSpPr>
          <p:spPr>
            <a:xfrm>
              <a:off x="5603350" y="1443975"/>
              <a:ext cx="50050" cy="80925"/>
            </a:xfrm>
            <a:custGeom>
              <a:avLst/>
              <a:gdLst/>
              <a:ahLst/>
              <a:cxnLst/>
              <a:rect l="l" t="t" r="r" b="b"/>
              <a:pathLst>
                <a:path w="2002" h="3237" extrusionOk="0">
                  <a:moveTo>
                    <a:pt x="2001" y="1"/>
                  </a:moveTo>
                  <a:lnTo>
                    <a:pt x="0" y="2636"/>
                  </a:lnTo>
                  <a:lnTo>
                    <a:pt x="1701" y="3236"/>
                  </a:lnTo>
                  <a:lnTo>
                    <a:pt x="2001" y="1"/>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906;p54">
              <a:extLst>
                <a:ext uri="{FF2B5EF4-FFF2-40B4-BE49-F238E27FC236}">
                  <a16:creationId xmlns:a16="http://schemas.microsoft.com/office/drawing/2014/main" id="{BE7160E6-DFD2-450F-992E-D492BB8DEA09}"/>
                </a:ext>
              </a:extLst>
            </p:cNvPr>
            <p:cNvSpPr/>
            <p:nvPr/>
          </p:nvSpPr>
          <p:spPr>
            <a:xfrm>
              <a:off x="5501600" y="1651625"/>
              <a:ext cx="457850" cy="607675"/>
            </a:xfrm>
            <a:custGeom>
              <a:avLst/>
              <a:gdLst/>
              <a:ahLst/>
              <a:cxnLst/>
              <a:rect l="l" t="t" r="r" b="b"/>
              <a:pathLst>
                <a:path w="18314" h="24307" extrusionOk="0">
                  <a:moveTo>
                    <a:pt x="13877" y="0"/>
                  </a:moveTo>
                  <a:cubicBezTo>
                    <a:pt x="13877" y="0"/>
                    <a:pt x="7939" y="1568"/>
                    <a:pt x="6805" y="2135"/>
                  </a:cubicBezTo>
                  <a:cubicBezTo>
                    <a:pt x="6472" y="1535"/>
                    <a:pt x="6238" y="901"/>
                    <a:pt x="6105" y="234"/>
                  </a:cubicBezTo>
                  <a:cubicBezTo>
                    <a:pt x="6105" y="234"/>
                    <a:pt x="2903" y="1001"/>
                    <a:pt x="2135" y="1435"/>
                  </a:cubicBezTo>
                  <a:cubicBezTo>
                    <a:pt x="901" y="2202"/>
                    <a:pt x="701" y="4937"/>
                    <a:pt x="401" y="10141"/>
                  </a:cubicBezTo>
                  <a:cubicBezTo>
                    <a:pt x="0" y="17179"/>
                    <a:pt x="201" y="22817"/>
                    <a:pt x="201" y="22817"/>
                  </a:cubicBezTo>
                  <a:cubicBezTo>
                    <a:pt x="2202" y="23651"/>
                    <a:pt x="4337" y="24151"/>
                    <a:pt x="6505" y="24251"/>
                  </a:cubicBezTo>
                  <a:cubicBezTo>
                    <a:pt x="7015" y="24288"/>
                    <a:pt x="7523" y="24307"/>
                    <a:pt x="8030" y="24307"/>
                  </a:cubicBezTo>
                  <a:cubicBezTo>
                    <a:pt x="10711" y="24307"/>
                    <a:pt x="13349" y="23788"/>
                    <a:pt x="15845" y="22750"/>
                  </a:cubicBezTo>
                  <a:cubicBezTo>
                    <a:pt x="15845" y="22750"/>
                    <a:pt x="16212" y="13810"/>
                    <a:pt x="16879" y="11208"/>
                  </a:cubicBezTo>
                  <a:cubicBezTo>
                    <a:pt x="17780" y="7673"/>
                    <a:pt x="18314" y="2135"/>
                    <a:pt x="18314" y="2135"/>
                  </a:cubicBezTo>
                  <a:cubicBezTo>
                    <a:pt x="16879" y="1335"/>
                    <a:pt x="15412" y="634"/>
                    <a:pt x="1387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1907;p54">
              <a:extLst>
                <a:ext uri="{FF2B5EF4-FFF2-40B4-BE49-F238E27FC236}">
                  <a16:creationId xmlns:a16="http://schemas.microsoft.com/office/drawing/2014/main" id="{061146A9-5471-4063-BD7B-F1DC73A34454}"/>
                </a:ext>
              </a:extLst>
            </p:cNvPr>
            <p:cNvSpPr/>
            <p:nvPr/>
          </p:nvSpPr>
          <p:spPr>
            <a:xfrm>
              <a:off x="5609175" y="1705000"/>
              <a:ext cx="62575" cy="551250"/>
            </a:xfrm>
            <a:custGeom>
              <a:avLst/>
              <a:gdLst/>
              <a:ahLst/>
              <a:cxnLst/>
              <a:rect l="l" t="t" r="r" b="b"/>
              <a:pathLst>
                <a:path w="2503" h="22050" extrusionOk="0">
                  <a:moveTo>
                    <a:pt x="2502" y="0"/>
                  </a:moveTo>
                  <a:cubicBezTo>
                    <a:pt x="1" y="9374"/>
                    <a:pt x="401" y="18247"/>
                    <a:pt x="734" y="21983"/>
                  </a:cubicBezTo>
                  <a:cubicBezTo>
                    <a:pt x="1001" y="22016"/>
                    <a:pt x="1235" y="22049"/>
                    <a:pt x="1502" y="22049"/>
                  </a:cubicBezTo>
                  <a:cubicBezTo>
                    <a:pt x="368" y="11076"/>
                    <a:pt x="2502" y="2"/>
                    <a:pt x="25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1908;p54">
              <a:extLst>
                <a:ext uri="{FF2B5EF4-FFF2-40B4-BE49-F238E27FC236}">
                  <a16:creationId xmlns:a16="http://schemas.microsoft.com/office/drawing/2014/main" id="{7F60E580-57E6-4C9F-B293-BC41C48F9C17}"/>
                </a:ext>
              </a:extLst>
            </p:cNvPr>
            <p:cNvSpPr/>
            <p:nvPr/>
          </p:nvSpPr>
          <p:spPr>
            <a:xfrm>
              <a:off x="5620025" y="1624100"/>
              <a:ext cx="51725" cy="99200"/>
            </a:xfrm>
            <a:custGeom>
              <a:avLst/>
              <a:gdLst/>
              <a:ahLst/>
              <a:cxnLst/>
              <a:rect l="l" t="t" r="r" b="b"/>
              <a:pathLst>
                <a:path w="2069" h="3968" extrusionOk="0">
                  <a:moveTo>
                    <a:pt x="1768" y="1"/>
                  </a:moveTo>
                  <a:cubicBezTo>
                    <a:pt x="1034" y="201"/>
                    <a:pt x="0" y="3703"/>
                    <a:pt x="167" y="3937"/>
                  </a:cubicBezTo>
                  <a:cubicBezTo>
                    <a:pt x="180" y="3958"/>
                    <a:pt x="197" y="3967"/>
                    <a:pt x="217" y="3967"/>
                  </a:cubicBezTo>
                  <a:cubicBezTo>
                    <a:pt x="416" y="3967"/>
                    <a:pt x="952" y="3087"/>
                    <a:pt x="1612" y="3087"/>
                  </a:cubicBezTo>
                  <a:cubicBezTo>
                    <a:pt x="1759" y="3087"/>
                    <a:pt x="1912" y="3130"/>
                    <a:pt x="2068" y="3236"/>
                  </a:cubicBezTo>
                  <a:cubicBezTo>
                    <a:pt x="1935" y="2636"/>
                    <a:pt x="1835" y="2002"/>
                    <a:pt x="1768" y="1402"/>
                  </a:cubicBezTo>
                  <a:lnTo>
                    <a:pt x="176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1909;p54">
              <a:extLst>
                <a:ext uri="{FF2B5EF4-FFF2-40B4-BE49-F238E27FC236}">
                  <a16:creationId xmlns:a16="http://schemas.microsoft.com/office/drawing/2014/main" id="{7074AF47-F9AC-41D5-AF26-5B36530BE8ED}"/>
                </a:ext>
              </a:extLst>
            </p:cNvPr>
            <p:cNvSpPr/>
            <p:nvPr/>
          </p:nvSpPr>
          <p:spPr>
            <a:xfrm>
              <a:off x="5671725" y="1599075"/>
              <a:ext cx="176825" cy="150975"/>
            </a:xfrm>
            <a:custGeom>
              <a:avLst/>
              <a:gdLst/>
              <a:ahLst/>
              <a:cxnLst/>
              <a:rect l="l" t="t" r="r" b="b"/>
              <a:pathLst>
                <a:path w="7073" h="6039" extrusionOk="0">
                  <a:moveTo>
                    <a:pt x="4937" y="1"/>
                  </a:moveTo>
                  <a:lnTo>
                    <a:pt x="4937" y="401"/>
                  </a:lnTo>
                  <a:cubicBezTo>
                    <a:pt x="4870" y="768"/>
                    <a:pt x="4137" y="1635"/>
                    <a:pt x="2302" y="2469"/>
                  </a:cubicBezTo>
                  <a:cubicBezTo>
                    <a:pt x="467" y="3270"/>
                    <a:pt x="0" y="4237"/>
                    <a:pt x="0" y="4237"/>
                  </a:cubicBezTo>
                  <a:cubicBezTo>
                    <a:pt x="0" y="4237"/>
                    <a:pt x="126" y="4170"/>
                    <a:pt x="357" y="4170"/>
                  </a:cubicBezTo>
                  <a:cubicBezTo>
                    <a:pt x="554" y="4170"/>
                    <a:pt x="829" y="4219"/>
                    <a:pt x="1168" y="4404"/>
                  </a:cubicBezTo>
                  <a:cubicBezTo>
                    <a:pt x="1868" y="4838"/>
                    <a:pt x="2702" y="6039"/>
                    <a:pt x="3103" y="6039"/>
                  </a:cubicBezTo>
                  <a:cubicBezTo>
                    <a:pt x="3503" y="6039"/>
                    <a:pt x="4704" y="4671"/>
                    <a:pt x="5771" y="3570"/>
                  </a:cubicBezTo>
                  <a:cubicBezTo>
                    <a:pt x="6638" y="2670"/>
                    <a:pt x="7072" y="2102"/>
                    <a:pt x="7072" y="2102"/>
                  </a:cubicBezTo>
                  <a:cubicBezTo>
                    <a:pt x="7072" y="2102"/>
                    <a:pt x="5638" y="34"/>
                    <a:pt x="49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1910;p54">
              <a:extLst>
                <a:ext uri="{FF2B5EF4-FFF2-40B4-BE49-F238E27FC236}">
                  <a16:creationId xmlns:a16="http://schemas.microsoft.com/office/drawing/2014/main" id="{6AA19AD7-6BE3-4C08-A864-35FEC92AC691}"/>
                </a:ext>
              </a:extLst>
            </p:cNvPr>
            <p:cNvSpPr/>
            <p:nvPr/>
          </p:nvSpPr>
          <p:spPr>
            <a:xfrm>
              <a:off x="5736775" y="1816750"/>
              <a:ext cx="483700" cy="814775"/>
            </a:xfrm>
            <a:custGeom>
              <a:avLst/>
              <a:gdLst/>
              <a:ahLst/>
              <a:cxnLst/>
              <a:rect l="l" t="t" r="r" b="b"/>
              <a:pathLst>
                <a:path w="19348" h="32591" extrusionOk="0">
                  <a:moveTo>
                    <a:pt x="18380" y="0"/>
                  </a:moveTo>
                  <a:cubicBezTo>
                    <a:pt x="18313" y="34"/>
                    <a:pt x="18247" y="34"/>
                    <a:pt x="18180" y="67"/>
                  </a:cubicBezTo>
                  <a:lnTo>
                    <a:pt x="8907" y="5437"/>
                  </a:lnTo>
                  <a:lnTo>
                    <a:pt x="7806" y="6071"/>
                  </a:lnTo>
                  <a:lnTo>
                    <a:pt x="6138" y="7005"/>
                  </a:lnTo>
                  <a:lnTo>
                    <a:pt x="6105" y="7039"/>
                  </a:lnTo>
                  <a:lnTo>
                    <a:pt x="467" y="10308"/>
                  </a:lnTo>
                  <a:cubicBezTo>
                    <a:pt x="434" y="10308"/>
                    <a:pt x="400" y="10341"/>
                    <a:pt x="367" y="10374"/>
                  </a:cubicBezTo>
                  <a:cubicBezTo>
                    <a:pt x="267" y="10441"/>
                    <a:pt x="200" y="10541"/>
                    <a:pt x="167" y="10641"/>
                  </a:cubicBezTo>
                  <a:cubicBezTo>
                    <a:pt x="67" y="10775"/>
                    <a:pt x="34" y="10908"/>
                    <a:pt x="34" y="11075"/>
                  </a:cubicBezTo>
                  <a:lnTo>
                    <a:pt x="34" y="31856"/>
                  </a:lnTo>
                  <a:cubicBezTo>
                    <a:pt x="0" y="31956"/>
                    <a:pt x="34" y="32056"/>
                    <a:pt x="134" y="32123"/>
                  </a:cubicBezTo>
                  <a:lnTo>
                    <a:pt x="834" y="32557"/>
                  </a:lnTo>
                  <a:cubicBezTo>
                    <a:pt x="867" y="32557"/>
                    <a:pt x="934" y="32590"/>
                    <a:pt x="968" y="32590"/>
                  </a:cubicBezTo>
                  <a:cubicBezTo>
                    <a:pt x="1034" y="32557"/>
                    <a:pt x="1101" y="32557"/>
                    <a:pt x="1168" y="32523"/>
                  </a:cubicBezTo>
                  <a:lnTo>
                    <a:pt x="18880" y="22283"/>
                  </a:lnTo>
                  <a:cubicBezTo>
                    <a:pt x="19147" y="22116"/>
                    <a:pt x="19314" y="21816"/>
                    <a:pt x="19347" y="21482"/>
                  </a:cubicBezTo>
                  <a:lnTo>
                    <a:pt x="19347" y="734"/>
                  </a:lnTo>
                  <a:cubicBezTo>
                    <a:pt x="19347" y="601"/>
                    <a:pt x="19281" y="501"/>
                    <a:pt x="19214" y="434"/>
                  </a:cubicBezTo>
                  <a:lnTo>
                    <a:pt x="19181" y="434"/>
                  </a:lnTo>
                  <a:lnTo>
                    <a:pt x="18513" y="67"/>
                  </a:lnTo>
                  <a:cubicBezTo>
                    <a:pt x="18480" y="34"/>
                    <a:pt x="18447" y="34"/>
                    <a:pt x="1838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1911;p54">
              <a:extLst>
                <a:ext uri="{FF2B5EF4-FFF2-40B4-BE49-F238E27FC236}">
                  <a16:creationId xmlns:a16="http://schemas.microsoft.com/office/drawing/2014/main" id="{8F295659-2C44-4F66-B2E3-D91BE1CB6C55}"/>
                </a:ext>
              </a:extLst>
            </p:cNvPr>
            <p:cNvSpPr/>
            <p:nvPr/>
          </p:nvSpPr>
          <p:spPr>
            <a:xfrm>
              <a:off x="5740925" y="1816750"/>
              <a:ext cx="474550" cy="275225"/>
            </a:xfrm>
            <a:custGeom>
              <a:avLst/>
              <a:gdLst/>
              <a:ahLst/>
              <a:cxnLst/>
              <a:rect l="l" t="t" r="r" b="b"/>
              <a:pathLst>
                <a:path w="18982" h="11009" extrusionOk="0">
                  <a:moveTo>
                    <a:pt x="18214" y="0"/>
                  </a:moveTo>
                  <a:cubicBezTo>
                    <a:pt x="18147" y="0"/>
                    <a:pt x="18081" y="34"/>
                    <a:pt x="18014" y="67"/>
                  </a:cubicBezTo>
                  <a:lnTo>
                    <a:pt x="8707" y="5404"/>
                  </a:lnTo>
                  <a:lnTo>
                    <a:pt x="7640" y="6071"/>
                  </a:lnTo>
                  <a:lnTo>
                    <a:pt x="5972" y="7005"/>
                  </a:lnTo>
                  <a:lnTo>
                    <a:pt x="5939" y="7039"/>
                  </a:lnTo>
                  <a:lnTo>
                    <a:pt x="301" y="10308"/>
                  </a:lnTo>
                  <a:cubicBezTo>
                    <a:pt x="268" y="10308"/>
                    <a:pt x="234" y="10341"/>
                    <a:pt x="201" y="10374"/>
                  </a:cubicBezTo>
                  <a:cubicBezTo>
                    <a:pt x="134" y="10441"/>
                    <a:pt x="34" y="10508"/>
                    <a:pt x="1" y="10608"/>
                  </a:cubicBezTo>
                  <a:lnTo>
                    <a:pt x="668" y="11008"/>
                  </a:lnTo>
                  <a:cubicBezTo>
                    <a:pt x="701" y="10975"/>
                    <a:pt x="701" y="10941"/>
                    <a:pt x="735" y="10908"/>
                  </a:cubicBezTo>
                  <a:cubicBezTo>
                    <a:pt x="768" y="10841"/>
                    <a:pt x="835" y="10775"/>
                    <a:pt x="902" y="10741"/>
                  </a:cubicBezTo>
                  <a:lnTo>
                    <a:pt x="1002" y="10675"/>
                  </a:lnTo>
                  <a:lnTo>
                    <a:pt x="6639" y="7406"/>
                  </a:lnTo>
                  <a:cubicBezTo>
                    <a:pt x="6773" y="7339"/>
                    <a:pt x="8040" y="6605"/>
                    <a:pt x="8307" y="6472"/>
                  </a:cubicBezTo>
                  <a:lnTo>
                    <a:pt x="8974" y="6071"/>
                  </a:lnTo>
                  <a:lnTo>
                    <a:pt x="18714" y="467"/>
                  </a:lnTo>
                  <a:cubicBezTo>
                    <a:pt x="18753" y="428"/>
                    <a:pt x="18804" y="412"/>
                    <a:pt x="18859" y="412"/>
                  </a:cubicBezTo>
                  <a:cubicBezTo>
                    <a:pt x="18898" y="412"/>
                    <a:pt x="18940" y="420"/>
                    <a:pt x="18981" y="434"/>
                  </a:cubicBezTo>
                  <a:lnTo>
                    <a:pt x="18347" y="34"/>
                  </a:lnTo>
                  <a:cubicBezTo>
                    <a:pt x="18281" y="0"/>
                    <a:pt x="18247" y="0"/>
                    <a:pt x="18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1912;p54">
              <a:extLst>
                <a:ext uri="{FF2B5EF4-FFF2-40B4-BE49-F238E27FC236}">
                  <a16:creationId xmlns:a16="http://schemas.microsoft.com/office/drawing/2014/main" id="{1C029163-7725-4064-9415-14799898A697}"/>
                </a:ext>
              </a:extLst>
            </p:cNvPr>
            <p:cNvSpPr/>
            <p:nvPr/>
          </p:nvSpPr>
          <p:spPr>
            <a:xfrm>
              <a:off x="5753450" y="1826400"/>
              <a:ext cx="467025" cy="804775"/>
            </a:xfrm>
            <a:custGeom>
              <a:avLst/>
              <a:gdLst/>
              <a:ahLst/>
              <a:cxnLst/>
              <a:rect l="l" t="t" r="r" b="b"/>
              <a:pathLst>
                <a:path w="18681" h="32191" extrusionOk="0">
                  <a:moveTo>
                    <a:pt x="18386" y="1"/>
                  </a:moveTo>
                  <a:cubicBezTo>
                    <a:pt x="18308" y="1"/>
                    <a:pt x="18227" y="24"/>
                    <a:pt x="18180" y="48"/>
                  </a:cubicBezTo>
                  <a:lnTo>
                    <a:pt x="7773" y="6052"/>
                  </a:lnTo>
                  <a:lnTo>
                    <a:pt x="6105" y="7020"/>
                  </a:lnTo>
                  <a:lnTo>
                    <a:pt x="467" y="10289"/>
                  </a:lnTo>
                  <a:cubicBezTo>
                    <a:pt x="334" y="10355"/>
                    <a:pt x="234" y="10489"/>
                    <a:pt x="134" y="10622"/>
                  </a:cubicBezTo>
                  <a:cubicBezTo>
                    <a:pt x="67" y="10756"/>
                    <a:pt x="34" y="10889"/>
                    <a:pt x="0" y="11056"/>
                  </a:cubicBezTo>
                  <a:lnTo>
                    <a:pt x="0" y="31904"/>
                  </a:lnTo>
                  <a:cubicBezTo>
                    <a:pt x="0" y="32074"/>
                    <a:pt x="124" y="32190"/>
                    <a:pt x="268" y="32190"/>
                  </a:cubicBezTo>
                  <a:cubicBezTo>
                    <a:pt x="322" y="32190"/>
                    <a:pt x="379" y="32174"/>
                    <a:pt x="434" y="32137"/>
                  </a:cubicBezTo>
                  <a:lnTo>
                    <a:pt x="18213" y="21897"/>
                  </a:lnTo>
                  <a:cubicBezTo>
                    <a:pt x="18480" y="21697"/>
                    <a:pt x="18647" y="21430"/>
                    <a:pt x="18647" y="21096"/>
                  </a:cubicBezTo>
                  <a:lnTo>
                    <a:pt x="18647" y="348"/>
                  </a:lnTo>
                  <a:cubicBezTo>
                    <a:pt x="18680" y="215"/>
                    <a:pt x="18614" y="81"/>
                    <a:pt x="18480" y="14"/>
                  </a:cubicBezTo>
                  <a:cubicBezTo>
                    <a:pt x="18451" y="5"/>
                    <a:pt x="18419" y="1"/>
                    <a:pt x="1838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1913;p54">
              <a:extLst>
                <a:ext uri="{FF2B5EF4-FFF2-40B4-BE49-F238E27FC236}">
                  <a16:creationId xmlns:a16="http://schemas.microsoft.com/office/drawing/2014/main" id="{B776A0A3-9DE5-4A48-A83A-ADF67D646361}"/>
                </a:ext>
              </a:extLst>
            </p:cNvPr>
            <p:cNvSpPr/>
            <p:nvPr/>
          </p:nvSpPr>
          <p:spPr>
            <a:xfrm>
              <a:off x="5786800" y="2175550"/>
              <a:ext cx="126775" cy="270000"/>
            </a:xfrm>
            <a:custGeom>
              <a:avLst/>
              <a:gdLst/>
              <a:ahLst/>
              <a:cxnLst/>
              <a:rect l="l" t="t" r="r" b="b"/>
              <a:pathLst>
                <a:path w="5071" h="10800" extrusionOk="0">
                  <a:moveTo>
                    <a:pt x="4938" y="0"/>
                  </a:moveTo>
                  <a:cubicBezTo>
                    <a:pt x="4912" y="0"/>
                    <a:pt x="4887" y="8"/>
                    <a:pt x="4871" y="25"/>
                  </a:cubicBezTo>
                  <a:lnTo>
                    <a:pt x="3737" y="659"/>
                  </a:lnTo>
                  <a:cubicBezTo>
                    <a:pt x="3637" y="726"/>
                    <a:pt x="3570" y="826"/>
                    <a:pt x="3537" y="926"/>
                  </a:cubicBezTo>
                  <a:lnTo>
                    <a:pt x="3436" y="1126"/>
                  </a:lnTo>
                  <a:lnTo>
                    <a:pt x="2569" y="3594"/>
                  </a:lnTo>
                  <a:lnTo>
                    <a:pt x="1635" y="2160"/>
                  </a:lnTo>
                  <a:cubicBezTo>
                    <a:pt x="1635" y="2127"/>
                    <a:pt x="1602" y="2093"/>
                    <a:pt x="1568" y="2060"/>
                  </a:cubicBezTo>
                  <a:cubicBezTo>
                    <a:pt x="1535" y="2027"/>
                    <a:pt x="1502" y="2010"/>
                    <a:pt x="1464" y="2010"/>
                  </a:cubicBezTo>
                  <a:cubicBezTo>
                    <a:pt x="1427" y="2010"/>
                    <a:pt x="1385" y="2027"/>
                    <a:pt x="1335" y="2060"/>
                  </a:cubicBezTo>
                  <a:lnTo>
                    <a:pt x="201" y="2694"/>
                  </a:lnTo>
                  <a:cubicBezTo>
                    <a:pt x="167" y="2727"/>
                    <a:pt x="134" y="2794"/>
                    <a:pt x="101" y="2861"/>
                  </a:cubicBezTo>
                  <a:cubicBezTo>
                    <a:pt x="67" y="2927"/>
                    <a:pt x="34" y="2994"/>
                    <a:pt x="34" y="3061"/>
                  </a:cubicBezTo>
                  <a:cubicBezTo>
                    <a:pt x="34" y="3094"/>
                    <a:pt x="67" y="3127"/>
                    <a:pt x="67" y="3161"/>
                  </a:cubicBezTo>
                  <a:lnTo>
                    <a:pt x="1735" y="5796"/>
                  </a:lnTo>
                  <a:lnTo>
                    <a:pt x="1" y="10499"/>
                  </a:lnTo>
                  <a:cubicBezTo>
                    <a:pt x="1" y="10533"/>
                    <a:pt x="1" y="10566"/>
                    <a:pt x="1" y="10566"/>
                  </a:cubicBezTo>
                  <a:cubicBezTo>
                    <a:pt x="1" y="10599"/>
                    <a:pt x="1" y="10633"/>
                    <a:pt x="1" y="10633"/>
                  </a:cubicBezTo>
                  <a:cubicBezTo>
                    <a:pt x="1" y="10699"/>
                    <a:pt x="34" y="10733"/>
                    <a:pt x="67" y="10800"/>
                  </a:cubicBezTo>
                  <a:lnTo>
                    <a:pt x="167" y="10800"/>
                  </a:lnTo>
                  <a:lnTo>
                    <a:pt x="1302" y="10132"/>
                  </a:lnTo>
                  <a:cubicBezTo>
                    <a:pt x="1402" y="10099"/>
                    <a:pt x="1468" y="10032"/>
                    <a:pt x="1502" y="9932"/>
                  </a:cubicBezTo>
                  <a:cubicBezTo>
                    <a:pt x="1568" y="9866"/>
                    <a:pt x="1602" y="9765"/>
                    <a:pt x="1602" y="9699"/>
                  </a:cubicBezTo>
                  <a:lnTo>
                    <a:pt x="2569" y="7064"/>
                  </a:lnTo>
                  <a:lnTo>
                    <a:pt x="3470" y="8598"/>
                  </a:lnTo>
                  <a:cubicBezTo>
                    <a:pt x="3503" y="8631"/>
                    <a:pt x="3537" y="8698"/>
                    <a:pt x="3570" y="8731"/>
                  </a:cubicBezTo>
                  <a:cubicBezTo>
                    <a:pt x="3580" y="8741"/>
                    <a:pt x="3592" y="8745"/>
                    <a:pt x="3608" y="8745"/>
                  </a:cubicBezTo>
                  <a:cubicBezTo>
                    <a:pt x="3645" y="8745"/>
                    <a:pt x="3699" y="8722"/>
                    <a:pt x="3770" y="8698"/>
                  </a:cubicBezTo>
                  <a:lnTo>
                    <a:pt x="4904" y="8031"/>
                  </a:lnTo>
                  <a:cubicBezTo>
                    <a:pt x="4971" y="7998"/>
                    <a:pt x="5004" y="7964"/>
                    <a:pt x="5004" y="7897"/>
                  </a:cubicBezTo>
                  <a:cubicBezTo>
                    <a:pt x="5038" y="7831"/>
                    <a:pt x="5071" y="7764"/>
                    <a:pt x="5071" y="7697"/>
                  </a:cubicBezTo>
                  <a:lnTo>
                    <a:pt x="5071" y="7631"/>
                  </a:lnTo>
                  <a:lnTo>
                    <a:pt x="5071" y="7564"/>
                  </a:lnTo>
                  <a:lnTo>
                    <a:pt x="3370" y="4895"/>
                  </a:lnTo>
                  <a:lnTo>
                    <a:pt x="5038" y="292"/>
                  </a:lnTo>
                  <a:cubicBezTo>
                    <a:pt x="5038" y="259"/>
                    <a:pt x="5038" y="225"/>
                    <a:pt x="5038" y="159"/>
                  </a:cubicBezTo>
                  <a:cubicBezTo>
                    <a:pt x="5071" y="125"/>
                    <a:pt x="5038" y="59"/>
                    <a:pt x="5004" y="25"/>
                  </a:cubicBezTo>
                  <a:cubicBezTo>
                    <a:pt x="4988" y="8"/>
                    <a:pt x="4963" y="0"/>
                    <a:pt x="493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1914;p54">
              <a:extLst>
                <a:ext uri="{FF2B5EF4-FFF2-40B4-BE49-F238E27FC236}">
                  <a16:creationId xmlns:a16="http://schemas.microsoft.com/office/drawing/2014/main" id="{83F726C6-E085-40C0-BA5E-E1AE0EEFDB0A}"/>
                </a:ext>
              </a:extLst>
            </p:cNvPr>
            <p:cNvSpPr/>
            <p:nvPr/>
          </p:nvSpPr>
          <p:spPr>
            <a:xfrm>
              <a:off x="5940250" y="2085675"/>
              <a:ext cx="130125" cy="271275"/>
            </a:xfrm>
            <a:custGeom>
              <a:avLst/>
              <a:gdLst/>
              <a:ahLst/>
              <a:cxnLst/>
              <a:rect l="l" t="t" r="r" b="b"/>
              <a:pathLst>
                <a:path w="5205" h="10851" extrusionOk="0">
                  <a:moveTo>
                    <a:pt x="5071" y="1"/>
                  </a:moveTo>
                  <a:cubicBezTo>
                    <a:pt x="5046" y="1"/>
                    <a:pt x="5021" y="18"/>
                    <a:pt x="5004" y="51"/>
                  </a:cubicBezTo>
                  <a:lnTo>
                    <a:pt x="4137" y="551"/>
                  </a:lnTo>
                  <a:cubicBezTo>
                    <a:pt x="4037" y="585"/>
                    <a:pt x="3937" y="685"/>
                    <a:pt x="3903" y="785"/>
                  </a:cubicBezTo>
                  <a:cubicBezTo>
                    <a:pt x="3870" y="918"/>
                    <a:pt x="3803" y="985"/>
                    <a:pt x="3803" y="1018"/>
                  </a:cubicBezTo>
                  <a:lnTo>
                    <a:pt x="2602" y="4921"/>
                  </a:lnTo>
                  <a:lnTo>
                    <a:pt x="1401" y="2419"/>
                  </a:lnTo>
                  <a:cubicBezTo>
                    <a:pt x="1368" y="2353"/>
                    <a:pt x="1335" y="2319"/>
                    <a:pt x="1301" y="2286"/>
                  </a:cubicBezTo>
                  <a:cubicBezTo>
                    <a:pt x="1268" y="2253"/>
                    <a:pt x="1235" y="2236"/>
                    <a:pt x="1197" y="2236"/>
                  </a:cubicBezTo>
                  <a:cubicBezTo>
                    <a:pt x="1160" y="2236"/>
                    <a:pt x="1118" y="2253"/>
                    <a:pt x="1068" y="2286"/>
                  </a:cubicBezTo>
                  <a:lnTo>
                    <a:pt x="201" y="2786"/>
                  </a:lnTo>
                  <a:cubicBezTo>
                    <a:pt x="134" y="2820"/>
                    <a:pt x="100" y="2886"/>
                    <a:pt x="67" y="2953"/>
                  </a:cubicBezTo>
                  <a:cubicBezTo>
                    <a:pt x="34" y="3020"/>
                    <a:pt x="0" y="3120"/>
                    <a:pt x="0" y="3220"/>
                  </a:cubicBezTo>
                  <a:lnTo>
                    <a:pt x="0" y="10659"/>
                  </a:lnTo>
                  <a:cubicBezTo>
                    <a:pt x="0" y="10692"/>
                    <a:pt x="34" y="10759"/>
                    <a:pt x="67" y="10825"/>
                  </a:cubicBezTo>
                  <a:cubicBezTo>
                    <a:pt x="84" y="10842"/>
                    <a:pt x="109" y="10850"/>
                    <a:pt x="134" y="10850"/>
                  </a:cubicBezTo>
                  <a:cubicBezTo>
                    <a:pt x="159" y="10850"/>
                    <a:pt x="184" y="10842"/>
                    <a:pt x="201" y="10825"/>
                  </a:cubicBezTo>
                  <a:lnTo>
                    <a:pt x="1168" y="10258"/>
                  </a:lnTo>
                  <a:cubicBezTo>
                    <a:pt x="1235" y="10225"/>
                    <a:pt x="1301" y="10158"/>
                    <a:pt x="1335" y="10091"/>
                  </a:cubicBezTo>
                  <a:cubicBezTo>
                    <a:pt x="1368" y="10025"/>
                    <a:pt x="1368" y="9925"/>
                    <a:pt x="1401" y="9825"/>
                  </a:cubicBezTo>
                  <a:lnTo>
                    <a:pt x="1401" y="6022"/>
                  </a:lnTo>
                  <a:lnTo>
                    <a:pt x="2069" y="7523"/>
                  </a:lnTo>
                  <a:cubicBezTo>
                    <a:pt x="2102" y="7556"/>
                    <a:pt x="2135" y="7623"/>
                    <a:pt x="2169" y="7656"/>
                  </a:cubicBezTo>
                  <a:cubicBezTo>
                    <a:pt x="2202" y="7673"/>
                    <a:pt x="2227" y="7681"/>
                    <a:pt x="2256" y="7681"/>
                  </a:cubicBezTo>
                  <a:cubicBezTo>
                    <a:pt x="2285" y="7681"/>
                    <a:pt x="2319" y="7673"/>
                    <a:pt x="2369" y="7656"/>
                  </a:cubicBezTo>
                  <a:lnTo>
                    <a:pt x="2836" y="7390"/>
                  </a:lnTo>
                  <a:cubicBezTo>
                    <a:pt x="2902" y="7356"/>
                    <a:pt x="2969" y="7289"/>
                    <a:pt x="3003" y="7189"/>
                  </a:cubicBezTo>
                  <a:cubicBezTo>
                    <a:pt x="3069" y="7123"/>
                    <a:pt x="3103" y="7023"/>
                    <a:pt x="3103" y="6956"/>
                  </a:cubicBezTo>
                  <a:lnTo>
                    <a:pt x="3803" y="4654"/>
                  </a:lnTo>
                  <a:lnTo>
                    <a:pt x="3803" y="8457"/>
                  </a:lnTo>
                  <a:cubicBezTo>
                    <a:pt x="3803" y="8524"/>
                    <a:pt x="3836" y="8590"/>
                    <a:pt x="3870" y="8624"/>
                  </a:cubicBezTo>
                  <a:cubicBezTo>
                    <a:pt x="3886" y="8640"/>
                    <a:pt x="3911" y="8649"/>
                    <a:pt x="3941" y="8649"/>
                  </a:cubicBezTo>
                  <a:cubicBezTo>
                    <a:pt x="3970" y="8649"/>
                    <a:pt x="4003" y="8640"/>
                    <a:pt x="4037" y="8624"/>
                  </a:cubicBezTo>
                  <a:lnTo>
                    <a:pt x="5004" y="8057"/>
                  </a:lnTo>
                  <a:cubicBezTo>
                    <a:pt x="5071" y="8023"/>
                    <a:pt x="5104" y="7957"/>
                    <a:pt x="5137" y="7890"/>
                  </a:cubicBezTo>
                  <a:cubicBezTo>
                    <a:pt x="5171" y="7823"/>
                    <a:pt x="5204" y="7723"/>
                    <a:pt x="5204" y="7656"/>
                  </a:cubicBezTo>
                  <a:lnTo>
                    <a:pt x="5204" y="218"/>
                  </a:lnTo>
                  <a:cubicBezTo>
                    <a:pt x="5204" y="151"/>
                    <a:pt x="5171" y="84"/>
                    <a:pt x="5137" y="51"/>
                  </a:cubicBezTo>
                  <a:cubicBezTo>
                    <a:pt x="5121" y="18"/>
                    <a:pt x="5096" y="1"/>
                    <a:pt x="5071"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1915;p54">
              <a:extLst>
                <a:ext uri="{FF2B5EF4-FFF2-40B4-BE49-F238E27FC236}">
                  <a16:creationId xmlns:a16="http://schemas.microsoft.com/office/drawing/2014/main" id="{AC5E6769-B39C-4943-90B7-CA0AB4D205A5}"/>
                </a:ext>
              </a:extLst>
            </p:cNvPr>
            <p:cNvSpPr/>
            <p:nvPr/>
          </p:nvSpPr>
          <p:spPr>
            <a:xfrm>
              <a:off x="6105375" y="2044825"/>
              <a:ext cx="96750" cy="216225"/>
            </a:xfrm>
            <a:custGeom>
              <a:avLst/>
              <a:gdLst/>
              <a:ahLst/>
              <a:cxnLst/>
              <a:rect l="l" t="t" r="r" b="b"/>
              <a:pathLst>
                <a:path w="3870" h="8649" extrusionOk="0">
                  <a:moveTo>
                    <a:pt x="1234" y="0"/>
                  </a:moveTo>
                  <a:cubicBezTo>
                    <a:pt x="1209" y="0"/>
                    <a:pt x="1184" y="17"/>
                    <a:pt x="1168" y="50"/>
                  </a:cubicBezTo>
                  <a:lnTo>
                    <a:pt x="200" y="584"/>
                  </a:lnTo>
                  <a:cubicBezTo>
                    <a:pt x="134" y="651"/>
                    <a:pt x="100" y="684"/>
                    <a:pt x="67" y="784"/>
                  </a:cubicBezTo>
                  <a:cubicBezTo>
                    <a:pt x="33" y="851"/>
                    <a:pt x="0" y="951"/>
                    <a:pt x="0" y="1018"/>
                  </a:cubicBezTo>
                  <a:lnTo>
                    <a:pt x="0" y="8456"/>
                  </a:lnTo>
                  <a:cubicBezTo>
                    <a:pt x="0" y="8490"/>
                    <a:pt x="0" y="8557"/>
                    <a:pt x="67" y="8623"/>
                  </a:cubicBezTo>
                  <a:cubicBezTo>
                    <a:pt x="83" y="8640"/>
                    <a:pt x="108" y="8648"/>
                    <a:pt x="134" y="8648"/>
                  </a:cubicBezTo>
                  <a:cubicBezTo>
                    <a:pt x="159" y="8648"/>
                    <a:pt x="184" y="8640"/>
                    <a:pt x="200" y="8623"/>
                  </a:cubicBezTo>
                  <a:lnTo>
                    <a:pt x="3669" y="6622"/>
                  </a:lnTo>
                  <a:cubicBezTo>
                    <a:pt x="3736" y="6588"/>
                    <a:pt x="3769" y="6522"/>
                    <a:pt x="3803" y="6455"/>
                  </a:cubicBezTo>
                  <a:cubicBezTo>
                    <a:pt x="3836" y="6388"/>
                    <a:pt x="3870" y="6288"/>
                    <a:pt x="3870" y="6222"/>
                  </a:cubicBezTo>
                  <a:lnTo>
                    <a:pt x="3870" y="4987"/>
                  </a:lnTo>
                  <a:cubicBezTo>
                    <a:pt x="3870" y="4921"/>
                    <a:pt x="3836" y="4854"/>
                    <a:pt x="3803" y="4821"/>
                  </a:cubicBezTo>
                  <a:cubicBezTo>
                    <a:pt x="3786" y="4804"/>
                    <a:pt x="3761" y="4796"/>
                    <a:pt x="3736" y="4796"/>
                  </a:cubicBezTo>
                  <a:cubicBezTo>
                    <a:pt x="3711" y="4796"/>
                    <a:pt x="3686" y="4804"/>
                    <a:pt x="3669" y="4821"/>
                  </a:cubicBezTo>
                  <a:lnTo>
                    <a:pt x="1368" y="6121"/>
                  </a:lnTo>
                  <a:lnTo>
                    <a:pt x="1368" y="217"/>
                  </a:lnTo>
                  <a:cubicBezTo>
                    <a:pt x="1401" y="151"/>
                    <a:pt x="1368" y="84"/>
                    <a:pt x="1301" y="50"/>
                  </a:cubicBezTo>
                  <a:cubicBezTo>
                    <a:pt x="1284" y="17"/>
                    <a:pt x="1259" y="0"/>
                    <a:pt x="123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1916;p54">
              <a:extLst>
                <a:ext uri="{FF2B5EF4-FFF2-40B4-BE49-F238E27FC236}">
                  <a16:creationId xmlns:a16="http://schemas.microsoft.com/office/drawing/2014/main" id="{B29FE7F9-764B-43A9-9007-0B95F95AD1D5}"/>
                </a:ext>
              </a:extLst>
            </p:cNvPr>
            <p:cNvSpPr/>
            <p:nvPr/>
          </p:nvSpPr>
          <p:spPr>
            <a:xfrm>
              <a:off x="5757625" y="2089450"/>
              <a:ext cx="1675" cy="2525"/>
            </a:xfrm>
            <a:custGeom>
              <a:avLst/>
              <a:gdLst/>
              <a:ahLst/>
              <a:cxnLst/>
              <a:rect l="l" t="t" r="r" b="b"/>
              <a:pathLst>
                <a:path w="67" h="101" extrusionOk="0">
                  <a:moveTo>
                    <a:pt x="0" y="100"/>
                  </a:moveTo>
                  <a:lnTo>
                    <a:pt x="0" y="100"/>
                  </a:lnTo>
                  <a:cubicBezTo>
                    <a:pt x="33" y="67"/>
                    <a:pt x="33" y="33"/>
                    <a:pt x="67" y="0"/>
                  </a:cubicBezTo>
                  <a:cubicBezTo>
                    <a:pt x="33" y="33"/>
                    <a:pt x="33" y="67"/>
                    <a:pt x="0" y="10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1917;p54">
              <a:extLst>
                <a:ext uri="{FF2B5EF4-FFF2-40B4-BE49-F238E27FC236}">
                  <a16:creationId xmlns:a16="http://schemas.microsoft.com/office/drawing/2014/main" id="{119644DE-BA53-4FFE-84CC-84E1D7BDE295}"/>
                </a:ext>
              </a:extLst>
            </p:cNvPr>
            <p:cNvSpPr/>
            <p:nvPr/>
          </p:nvSpPr>
          <p:spPr>
            <a:xfrm>
              <a:off x="5736775" y="2082775"/>
              <a:ext cx="21700" cy="547900"/>
            </a:xfrm>
            <a:custGeom>
              <a:avLst/>
              <a:gdLst/>
              <a:ahLst/>
              <a:cxnLst/>
              <a:rect l="l" t="t" r="r" b="b"/>
              <a:pathLst>
                <a:path w="868" h="21916" extrusionOk="0">
                  <a:moveTo>
                    <a:pt x="167" y="0"/>
                  </a:moveTo>
                  <a:cubicBezTo>
                    <a:pt x="67" y="134"/>
                    <a:pt x="34" y="267"/>
                    <a:pt x="0" y="434"/>
                  </a:cubicBezTo>
                  <a:lnTo>
                    <a:pt x="0" y="21215"/>
                  </a:lnTo>
                  <a:cubicBezTo>
                    <a:pt x="0" y="21315"/>
                    <a:pt x="34" y="21415"/>
                    <a:pt x="134" y="21482"/>
                  </a:cubicBezTo>
                  <a:lnTo>
                    <a:pt x="834" y="21916"/>
                  </a:lnTo>
                  <a:lnTo>
                    <a:pt x="867" y="21916"/>
                  </a:lnTo>
                  <a:cubicBezTo>
                    <a:pt x="767" y="21882"/>
                    <a:pt x="701" y="21782"/>
                    <a:pt x="701" y="21716"/>
                  </a:cubicBezTo>
                  <a:lnTo>
                    <a:pt x="701" y="867"/>
                  </a:lnTo>
                  <a:cubicBezTo>
                    <a:pt x="701" y="701"/>
                    <a:pt x="767" y="534"/>
                    <a:pt x="834" y="400"/>
                  </a:cubicBezTo>
                  <a:lnTo>
                    <a:pt x="1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1918;p54">
              <a:extLst>
                <a:ext uri="{FF2B5EF4-FFF2-40B4-BE49-F238E27FC236}">
                  <a16:creationId xmlns:a16="http://schemas.microsoft.com/office/drawing/2014/main" id="{0BC74CE9-17BF-4530-AB4D-01F2A0E78455}"/>
                </a:ext>
              </a:extLst>
            </p:cNvPr>
            <p:cNvSpPr/>
            <p:nvPr/>
          </p:nvSpPr>
          <p:spPr>
            <a:xfrm>
              <a:off x="5853525" y="1690800"/>
              <a:ext cx="261025" cy="824375"/>
            </a:xfrm>
            <a:custGeom>
              <a:avLst/>
              <a:gdLst/>
              <a:ahLst/>
              <a:cxnLst/>
              <a:rect l="l" t="t" r="r" b="b"/>
              <a:pathLst>
                <a:path w="10441" h="32975" extrusionOk="0">
                  <a:moveTo>
                    <a:pt x="1162" y="0"/>
                  </a:moveTo>
                  <a:cubicBezTo>
                    <a:pt x="1130" y="0"/>
                    <a:pt x="1099" y="1"/>
                    <a:pt x="1068" y="1"/>
                  </a:cubicBezTo>
                  <a:cubicBezTo>
                    <a:pt x="0" y="1269"/>
                    <a:pt x="1134" y="5272"/>
                    <a:pt x="1835" y="7206"/>
                  </a:cubicBezTo>
                  <a:cubicBezTo>
                    <a:pt x="1835" y="7206"/>
                    <a:pt x="5071" y="15145"/>
                    <a:pt x="5671" y="17981"/>
                  </a:cubicBezTo>
                  <a:cubicBezTo>
                    <a:pt x="6205" y="20483"/>
                    <a:pt x="6805" y="23618"/>
                    <a:pt x="6772" y="25753"/>
                  </a:cubicBezTo>
                  <a:cubicBezTo>
                    <a:pt x="6772" y="26120"/>
                    <a:pt x="6605" y="26487"/>
                    <a:pt x="6371" y="26787"/>
                  </a:cubicBezTo>
                  <a:cubicBezTo>
                    <a:pt x="5671" y="27521"/>
                    <a:pt x="5671" y="28121"/>
                    <a:pt x="5204" y="28955"/>
                  </a:cubicBezTo>
                  <a:cubicBezTo>
                    <a:pt x="4870" y="29589"/>
                    <a:pt x="4470" y="29856"/>
                    <a:pt x="4604" y="29989"/>
                  </a:cubicBezTo>
                  <a:cubicBezTo>
                    <a:pt x="4765" y="30169"/>
                    <a:pt x="4986" y="30262"/>
                    <a:pt x="5206" y="30262"/>
                  </a:cubicBezTo>
                  <a:cubicBezTo>
                    <a:pt x="5395" y="30262"/>
                    <a:pt x="5584" y="30194"/>
                    <a:pt x="5738" y="30056"/>
                  </a:cubicBezTo>
                  <a:cubicBezTo>
                    <a:pt x="6071" y="29823"/>
                    <a:pt x="6338" y="29556"/>
                    <a:pt x="6605" y="29222"/>
                  </a:cubicBezTo>
                  <a:lnTo>
                    <a:pt x="6605" y="29222"/>
                  </a:lnTo>
                  <a:cubicBezTo>
                    <a:pt x="6505" y="30223"/>
                    <a:pt x="6271" y="31190"/>
                    <a:pt x="5904" y="32091"/>
                  </a:cubicBezTo>
                  <a:lnTo>
                    <a:pt x="5137" y="32525"/>
                  </a:lnTo>
                  <a:cubicBezTo>
                    <a:pt x="5137" y="32525"/>
                    <a:pt x="5269" y="32975"/>
                    <a:pt x="6122" y="32975"/>
                  </a:cubicBezTo>
                  <a:cubicBezTo>
                    <a:pt x="6407" y="32975"/>
                    <a:pt x="6772" y="32925"/>
                    <a:pt x="7239" y="32791"/>
                  </a:cubicBezTo>
                  <a:cubicBezTo>
                    <a:pt x="9307" y="32191"/>
                    <a:pt x="10074" y="31924"/>
                    <a:pt x="10308" y="28355"/>
                  </a:cubicBezTo>
                  <a:cubicBezTo>
                    <a:pt x="10408" y="27054"/>
                    <a:pt x="10441" y="25753"/>
                    <a:pt x="10341" y="24419"/>
                  </a:cubicBezTo>
                  <a:cubicBezTo>
                    <a:pt x="10041" y="21083"/>
                    <a:pt x="9807" y="18114"/>
                    <a:pt x="9307" y="16113"/>
                  </a:cubicBezTo>
                  <a:cubicBezTo>
                    <a:pt x="6330" y="3843"/>
                    <a:pt x="4764" y="0"/>
                    <a:pt x="1162"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1919;p54">
              <a:extLst>
                <a:ext uri="{FF2B5EF4-FFF2-40B4-BE49-F238E27FC236}">
                  <a16:creationId xmlns:a16="http://schemas.microsoft.com/office/drawing/2014/main" id="{4AE512A8-0A84-47D5-A966-A6162B54879F}"/>
                </a:ext>
              </a:extLst>
            </p:cNvPr>
            <p:cNvSpPr/>
            <p:nvPr/>
          </p:nvSpPr>
          <p:spPr>
            <a:xfrm>
              <a:off x="5842675" y="1664975"/>
              <a:ext cx="278550" cy="662125"/>
            </a:xfrm>
            <a:custGeom>
              <a:avLst/>
              <a:gdLst/>
              <a:ahLst/>
              <a:cxnLst/>
              <a:rect l="l" t="t" r="r" b="b"/>
              <a:pathLst>
                <a:path w="11142" h="26485" extrusionOk="0">
                  <a:moveTo>
                    <a:pt x="1402" y="0"/>
                  </a:moveTo>
                  <a:cubicBezTo>
                    <a:pt x="1" y="4270"/>
                    <a:pt x="2002" y="8773"/>
                    <a:pt x="2002" y="8773"/>
                  </a:cubicBezTo>
                  <a:cubicBezTo>
                    <a:pt x="2002" y="8773"/>
                    <a:pt x="4504" y="14911"/>
                    <a:pt x="5304" y="17746"/>
                  </a:cubicBezTo>
                  <a:cubicBezTo>
                    <a:pt x="6072" y="20582"/>
                    <a:pt x="6972" y="25919"/>
                    <a:pt x="6972" y="25919"/>
                  </a:cubicBezTo>
                  <a:cubicBezTo>
                    <a:pt x="7710" y="26349"/>
                    <a:pt x="8470" y="26485"/>
                    <a:pt x="9135" y="26485"/>
                  </a:cubicBezTo>
                  <a:cubicBezTo>
                    <a:pt x="10277" y="26485"/>
                    <a:pt x="11142" y="26086"/>
                    <a:pt x="11142" y="26086"/>
                  </a:cubicBezTo>
                  <a:cubicBezTo>
                    <a:pt x="11109" y="21282"/>
                    <a:pt x="10408" y="16545"/>
                    <a:pt x="9140" y="11942"/>
                  </a:cubicBezTo>
                  <a:cubicBezTo>
                    <a:pt x="7406" y="5804"/>
                    <a:pt x="7006" y="3770"/>
                    <a:pt x="5972" y="2202"/>
                  </a:cubicBezTo>
                  <a:cubicBezTo>
                    <a:pt x="5104" y="834"/>
                    <a:pt x="1402" y="0"/>
                    <a:pt x="14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1920;p54">
              <a:extLst>
                <a:ext uri="{FF2B5EF4-FFF2-40B4-BE49-F238E27FC236}">
                  <a16:creationId xmlns:a16="http://schemas.microsoft.com/office/drawing/2014/main" id="{35C36FD2-BE8D-4999-97A8-4F347AA5C0AF}"/>
                </a:ext>
              </a:extLst>
            </p:cNvPr>
            <p:cNvSpPr/>
            <p:nvPr/>
          </p:nvSpPr>
          <p:spPr>
            <a:xfrm>
              <a:off x="5685075" y="985325"/>
              <a:ext cx="67550" cy="142625"/>
            </a:xfrm>
            <a:custGeom>
              <a:avLst/>
              <a:gdLst/>
              <a:ahLst/>
              <a:cxnLst/>
              <a:rect l="l" t="t" r="r" b="b"/>
              <a:pathLst>
                <a:path w="2702" h="5705" extrusionOk="0">
                  <a:moveTo>
                    <a:pt x="200" y="0"/>
                  </a:moveTo>
                  <a:lnTo>
                    <a:pt x="200" y="1434"/>
                  </a:lnTo>
                  <a:lnTo>
                    <a:pt x="1001" y="3769"/>
                  </a:lnTo>
                  <a:lnTo>
                    <a:pt x="0" y="5704"/>
                  </a:lnTo>
                  <a:lnTo>
                    <a:pt x="1534" y="4804"/>
                  </a:lnTo>
                  <a:cubicBezTo>
                    <a:pt x="1568" y="4770"/>
                    <a:pt x="1601" y="4737"/>
                    <a:pt x="1601" y="4737"/>
                  </a:cubicBezTo>
                  <a:lnTo>
                    <a:pt x="2702" y="2869"/>
                  </a:lnTo>
                  <a:lnTo>
                    <a:pt x="2702" y="1434"/>
                  </a:lnTo>
                  <a:lnTo>
                    <a:pt x="20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1921;p54">
              <a:extLst>
                <a:ext uri="{FF2B5EF4-FFF2-40B4-BE49-F238E27FC236}">
                  <a16:creationId xmlns:a16="http://schemas.microsoft.com/office/drawing/2014/main" id="{B96C4237-9EE3-42B3-8F69-83E5C2C44D34}"/>
                </a:ext>
              </a:extLst>
            </p:cNvPr>
            <p:cNvSpPr/>
            <p:nvPr/>
          </p:nvSpPr>
          <p:spPr>
            <a:xfrm>
              <a:off x="5685075" y="985325"/>
              <a:ext cx="67550" cy="142625"/>
            </a:xfrm>
            <a:custGeom>
              <a:avLst/>
              <a:gdLst/>
              <a:ahLst/>
              <a:cxnLst/>
              <a:rect l="l" t="t" r="r" b="b"/>
              <a:pathLst>
                <a:path w="2702" h="5705" extrusionOk="0">
                  <a:moveTo>
                    <a:pt x="200" y="0"/>
                  </a:moveTo>
                  <a:lnTo>
                    <a:pt x="200" y="1434"/>
                  </a:lnTo>
                  <a:lnTo>
                    <a:pt x="1001" y="3769"/>
                  </a:lnTo>
                  <a:lnTo>
                    <a:pt x="0" y="5704"/>
                  </a:lnTo>
                  <a:lnTo>
                    <a:pt x="1534" y="4804"/>
                  </a:lnTo>
                  <a:cubicBezTo>
                    <a:pt x="1568" y="4770"/>
                    <a:pt x="1601" y="4737"/>
                    <a:pt x="1601" y="4737"/>
                  </a:cubicBezTo>
                  <a:lnTo>
                    <a:pt x="2702" y="2869"/>
                  </a:lnTo>
                  <a:lnTo>
                    <a:pt x="2702" y="1434"/>
                  </a:lnTo>
                  <a:lnTo>
                    <a:pt x="2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1922;p54">
              <a:extLst>
                <a:ext uri="{FF2B5EF4-FFF2-40B4-BE49-F238E27FC236}">
                  <a16:creationId xmlns:a16="http://schemas.microsoft.com/office/drawing/2014/main" id="{76D9340A-C5BE-4CD5-AD57-2FEC33CC4748}"/>
                </a:ext>
              </a:extLst>
            </p:cNvPr>
            <p:cNvSpPr/>
            <p:nvPr/>
          </p:nvSpPr>
          <p:spPr>
            <a:xfrm>
              <a:off x="5523275" y="552300"/>
              <a:ext cx="387800" cy="605875"/>
            </a:xfrm>
            <a:custGeom>
              <a:avLst/>
              <a:gdLst/>
              <a:ahLst/>
              <a:cxnLst/>
              <a:rect l="l" t="t" r="r" b="b"/>
              <a:pathLst>
                <a:path w="15512" h="24235" extrusionOk="0">
                  <a:moveTo>
                    <a:pt x="2119" y="0"/>
                  </a:moveTo>
                  <a:cubicBezTo>
                    <a:pt x="1860" y="0"/>
                    <a:pt x="1602" y="59"/>
                    <a:pt x="1368" y="175"/>
                  </a:cubicBezTo>
                  <a:lnTo>
                    <a:pt x="768" y="542"/>
                  </a:lnTo>
                  <a:cubicBezTo>
                    <a:pt x="334" y="809"/>
                    <a:pt x="34" y="1310"/>
                    <a:pt x="1" y="1843"/>
                  </a:cubicBezTo>
                  <a:lnTo>
                    <a:pt x="1" y="15887"/>
                  </a:lnTo>
                  <a:cubicBezTo>
                    <a:pt x="34" y="16387"/>
                    <a:pt x="334" y="16887"/>
                    <a:pt x="768" y="17188"/>
                  </a:cubicBezTo>
                  <a:lnTo>
                    <a:pt x="5104" y="19689"/>
                  </a:lnTo>
                  <a:lnTo>
                    <a:pt x="6239" y="22925"/>
                  </a:lnTo>
                  <a:cubicBezTo>
                    <a:pt x="6257" y="23000"/>
                    <a:pt x="6318" y="23043"/>
                    <a:pt x="6386" y="23043"/>
                  </a:cubicBezTo>
                  <a:cubicBezTo>
                    <a:pt x="6438" y="23043"/>
                    <a:pt x="6495" y="23017"/>
                    <a:pt x="6539" y="22958"/>
                  </a:cubicBezTo>
                  <a:lnTo>
                    <a:pt x="7606" y="21124"/>
                  </a:lnTo>
                  <a:lnTo>
                    <a:pt x="12643" y="24059"/>
                  </a:lnTo>
                  <a:cubicBezTo>
                    <a:pt x="12877" y="24176"/>
                    <a:pt x="13135" y="24234"/>
                    <a:pt x="13394" y="24234"/>
                  </a:cubicBezTo>
                  <a:cubicBezTo>
                    <a:pt x="13652" y="24234"/>
                    <a:pt x="13911" y="24176"/>
                    <a:pt x="14144" y="24059"/>
                  </a:cubicBezTo>
                  <a:lnTo>
                    <a:pt x="14778" y="23726"/>
                  </a:lnTo>
                  <a:cubicBezTo>
                    <a:pt x="15212" y="23425"/>
                    <a:pt x="15479" y="22925"/>
                    <a:pt x="15512" y="22391"/>
                  </a:cubicBezTo>
                  <a:lnTo>
                    <a:pt x="15512" y="8348"/>
                  </a:lnTo>
                  <a:cubicBezTo>
                    <a:pt x="15479" y="7814"/>
                    <a:pt x="15212" y="7347"/>
                    <a:pt x="14745" y="7047"/>
                  </a:cubicBezTo>
                  <a:lnTo>
                    <a:pt x="2869" y="175"/>
                  </a:lnTo>
                  <a:cubicBezTo>
                    <a:pt x="2636" y="59"/>
                    <a:pt x="2377" y="0"/>
                    <a:pt x="211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1923;p54">
              <a:extLst>
                <a:ext uri="{FF2B5EF4-FFF2-40B4-BE49-F238E27FC236}">
                  <a16:creationId xmlns:a16="http://schemas.microsoft.com/office/drawing/2014/main" id="{0C200599-2DC3-4E74-9869-28C8DE963560}"/>
                </a:ext>
              </a:extLst>
            </p:cNvPr>
            <p:cNvSpPr/>
            <p:nvPr/>
          </p:nvSpPr>
          <p:spPr>
            <a:xfrm>
              <a:off x="5842675" y="742650"/>
              <a:ext cx="68400" cy="415475"/>
            </a:xfrm>
            <a:custGeom>
              <a:avLst/>
              <a:gdLst/>
              <a:ahLst/>
              <a:cxnLst/>
              <a:rect l="l" t="t" r="r" b="b"/>
              <a:pathLst>
                <a:path w="2736" h="16619" extrusionOk="0">
                  <a:moveTo>
                    <a:pt x="1" y="16512"/>
                  </a:moveTo>
                  <a:cubicBezTo>
                    <a:pt x="6" y="16514"/>
                    <a:pt x="11" y="16516"/>
                    <a:pt x="16" y="16517"/>
                  </a:cubicBezTo>
                  <a:lnTo>
                    <a:pt x="16" y="16517"/>
                  </a:lnTo>
                  <a:cubicBezTo>
                    <a:pt x="11" y="16515"/>
                    <a:pt x="6" y="16514"/>
                    <a:pt x="1" y="16512"/>
                  </a:cubicBezTo>
                  <a:close/>
                  <a:moveTo>
                    <a:pt x="2502" y="0"/>
                  </a:moveTo>
                  <a:lnTo>
                    <a:pt x="401" y="1201"/>
                  </a:lnTo>
                  <a:cubicBezTo>
                    <a:pt x="534" y="1434"/>
                    <a:pt x="601" y="1701"/>
                    <a:pt x="634" y="1935"/>
                  </a:cubicBezTo>
                  <a:lnTo>
                    <a:pt x="634" y="16012"/>
                  </a:lnTo>
                  <a:cubicBezTo>
                    <a:pt x="634" y="16356"/>
                    <a:pt x="466" y="16553"/>
                    <a:pt x="214" y="16553"/>
                  </a:cubicBezTo>
                  <a:cubicBezTo>
                    <a:pt x="152" y="16553"/>
                    <a:pt x="86" y="16541"/>
                    <a:pt x="16" y="16517"/>
                  </a:cubicBezTo>
                  <a:lnTo>
                    <a:pt x="16" y="16517"/>
                  </a:lnTo>
                  <a:cubicBezTo>
                    <a:pt x="212" y="16586"/>
                    <a:pt x="409" y="16619"/>
                    <a:pt x="603" y="16619"/>
                  </a:cubicBezTo>
                  <a:cubicBezTo>
                    <a:pt x="865" y="16619"/>
                    <a:pt x="1122" y="16559"/>
                    <a:pt x="1368" y="16445"/>
                  </a:cubicBezTo>
                  <a:lnTo>
                    <a:pt x="2002" y="16112"/>
                  </a:lnTo>
                  <a:cubicBezTo>
                    <a:pt x="2436" y="15811"/>
                    <a:pt x="2703" y="15311"/>
                    <a:pt x="2736" y="14777"/>
                  </a:cubicBezTo>
                  <a:lnTo>
                    <a:pt x="2736" y="734"/>
                  </a:lnTo>
                  <a:cubicBezTo>
                    <a:pt x="2736" y="467"/>
                    <a:pt x="2636" y="234"/>
                    <a:pt x="25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1924;p54">
              <a:extLst>
                <a:ext uri="{FF2B5EF4-FFF2-40B4-BE49-F238E27FC236}">
                  <a16:creationId xmlns:a16="http://schemas.microsoft.com/office/drawing/2014/main" id="{3153AA72-F7AB-4137-A810-61AE5D6C0AA2}"/>
                </a:ext>
              </a:extLst>
            </p:cNvPr>
            <p:cNvSpPr/>
            <p:nvPr/>
          </p:nvSpPr>
          <p:spPr>
            <a:xfrm>
              <a:off x="5524125" y="552300"/>
              <a:ext cx="380275" cy="221225"/>
            </a:xfrm>
            <a:custGeom>
              <a:avLst/>
              <a:gdLst/>
              <a:ahLst/>
              <a:cxnLst/>
              <a:rect l="l" t="t" r="r" b="b"/>
              <a:pathLst>
                <a:path w="15211" h="8849" extrusionOk="0">
                  <a:moveTo>
                    <a:pt x="2085" y="0"/>
                  </a:moveTo>
                  <a:cubicBezTo>
                    <a:pt x="1826" y="0"/>
                    <a:pt x="1568" y="59"/>
                    <a:pt x="1334" y="175"/>
                  </a:cubicBezTo>
                  <a:lnTo>
                    <a:pt x="734" y="542"/>
                  </a:lnTo>
                  <a:cubicBezTo>
                    <a:pt x="334" y="776"/>
                    <a:pt x="100" y="1176"/>
                    <a:pt x="0" y="1610"/>
                  </a:cubicBezTo>
                  <a:cubicBezTo>
                    <a:pt x="68" y="1407"/>
                    <a:pt x="211" y="1296"/>
                    <a:pt x="410" y="1296"/>
                  </a:cubicBezTo>
                  <a:cubicBezTo>
                    <a:pt x="506" y="1296"/>
                    <a:pt x="614" y="1322"/>
                    <a:pt x="734" y="1376"/>
                  </a:cubicBezTo>
                  <a:lnTo>
                    <a:pt x="12609" y="8281"/>
                  </a:lnTo>
                  <a:cubicBezTo>
                    <a:pt x="12843" y="8415"/>
                    <a:pt x="13009" y="8615"/>
                    <a:pt x="13143" y="8848"/>
                  </a:cubicBezTo>
                  <a:lnTo>
                    <a:pt x="15211" y="7614"/>
                  </a:lnTo>
                  <a:cubicBezTo>
                    <a:pt x="15111" y="7381"/>
                    <a:pt x="14911" y="7214"/>
                    <a:pt x="14711" y="7080"/>
                  </a:cubicBezTo>
                  <a:lnTo>
                    <a:pt x="2835" y="175"/>
                  </a:lnTo>
                  <a:cubicBezTo>
                    <a:pt x="2602" y="59"/>
                    <a:pt x="2343" y="0"/>
                    <a:pt x="20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1925;p54">
              <a:extLst>
                <a:ext uri="{FF2B5EF4-FFF2-40B4-BE49-F238E27FC236}">
                  <a16:creationId xmlns:a16="http://schemas.microsoft.com/office/drawing/2014/main" id="{87CB2B69-906F-404F-B084-47278DD5DFEA}"/>
                </a:ext>
              </a:extLst>
            </p:cNvPr>
            <p:cNvSpPr/>
            <p:nvPr/>
          </p:nvSpPr>
          <p:spPr>
            <a:xfrm>
              <a:off x="5578325" y="724125"/>
              <a:ext cx="223525" cy="302225"/>
            </a:xfrm>
            <a:custGeom>
              <a:avLst/>
              <a:gdLst/>
              <a:ahLst/>
              <a:cxnLst/>
              <a:rect l="l" t="t" r="r" b="b"/>
              <a:pathLst>
                <a:path w="8941" h="12089" extrusionOk="0">
                  <a:moveTo>
                    <a:pt x="3703" y="3643"/>
                  </a:moveTo>
                  <a:cubicBezTo>
                    <a:pt x="4137" y="3677"/>
                    <a:pt x="4537" y="3877"/>
                    <a:pt x="4837" y="4177"/>
                  </a:cubicBezTo>
                  <a:cubicBezTo>
                    <a:pt x="5804" y="5044"/>
                    <a:pt x="6372" y="6579"/>
                    <a:pt x="6138" y="7613"/>
                  </a:cubicBezTo>
                  <a:cubicBezTo>
                    <a:pt x="6071" y="7980"/>
                    <a:pt x="5838" y="8280"/>
                    <a:pt x="5504" y="8413"/>
                  </a:cubicBezTo>
                  <a:cubicBezTo>
                    <a:pt x="5422" y="8441"/>
                    <a:pt x="5335" y="8454"/>
                    <a:pt x="5245" y="8454"/>
                  </a:cubicBezTo>
                  <a:cubicBezTo>
                    <a:pt x="4897" y="8454"/>
                    <a:pt x="4500" y="8257"/>
                    <a:pt x="4103" y="7913"/>
                  </a:cubicBezTo>
                  <a:cubicBezTo>
                    <a:pt x="3136" y="7046"/>
                    <a:pt x="2569" y="5511"/>
                    <a:pt x="2836" y="4477"/>
                  </a:cubicBezTo>
                  <a:cubicBezTo>
                    <a:pt x="2869" y="4110"/>
                    <a:pt x="3103" y="3810"/>
                    <a:pt x="3436" y="3710"/>
                  </a:cubicBezTo>
                  <a:cubicBezTo>
                    <a:pt x="3503" y="3677"/>
                    <a:pt x="3603" y="3643"/>
                    <a:pt x="3703" y="3643"/>
                  </a:cubicBezTo>
                  <a:close/>
                  <a:moveTo>
                    <a:pt x="3687" y="3369"/>
                  </a:moveTo>
                  <a:cubicBezTo>
                    <a:pt x="3577" y="3369"/>
                    <a:pt x="3471" y="3383"/>
                    <a:pt x="3369" y="3410"/>
                  </a:cubicBezTo>
                  <a:cubicBezTo>
                    <a:pt x="2936" y="3576"/>
                    <a:pt x="2602" y="3943"/>
                    <a:pt x="2535" y="4410"/>
                  </a:cubicBezTo>
                  <a:cubicBezTo>
                    <a:pt x="2269" y="5545"/>
                    <a:pt x="2869" y="7212"/>
                    <a:pt x="3903" y="8113"/>
                  </a:cubicBezTo>
                  <a:cubicBezTo>
                    <a:pt x="4237" y="8480"/>
                    <a:pt x="4737" y="8713"/>
                    <a:pt x="5237" y="8747"/>
                  </a:cubicBezTo>
                  <a:cubicBezTo>
                    <a:pt x="5337" y="8747"/>
                    <a:pt x="5471" y="8713"/>
                    <a:pt x="5571" y="8680"/>
                  </a:cubicBezTo>
                  <a:cubicBezTo>
                    <a:pt x="6005" y="8547"/>
                    <a:pt x="6338" y="8146"/>
                    <a:pt x="6405" y="7713"/>
                  </a:cubicBezTo>
                  <a:cubicBezTo>
                    <a:pt x="6672" y="6579"/>
                    <a:pt x="6071" y="4911"/>
                    <a:pt x="5037" y="3977"/>
                  </a:cubicBezTo>
                  <a:cubicBezTo>
                    <a:pt x="4611" y="3577"/>
                    <a:pt x="4122" y="3369"/>
                    <a:pt x="3687" y="3369"/>
                  </a:cubicBezTo>
                  <a:close/>
                  <a:moveTo>
                    <a:pt x="2721" y="299"/>
                  </a:moveTo>
                  <a:cubicBezTo>
                    <a:pt x="2792" y="299"/>
                    <a:pt x="2842" y="353"/>
                    <a:pt x="2869" y="408"/>
                  </a:cubicBezTo>
                  <a:lnTo>
                    <a:pt x="3403" y="1608"/>
                  </a:lnTo>
                  <a:cubicBezTo>
                    <a:pt x="3503" y="1775"/>
                    <a:pt x="3636" y="1909"/>
                    <a:pt x="3836" y="1975"/>
                  </a:cubicBezTo>
                  <a:cubicBezTo>
                    <a:pt x="3970" y="2009"/>
                    <a:pt x="4070" y="2075"/>
                    <a:pt x="4203" y="2142"/>
                  </a:cubicBezTo>
                  <a:cubicBezTo>
                    <a:pt x="4257" y="2169"/>
                    <a:pt x="4313" y="2181"/>
                    <a:pt x="4368" y="2181"/>
                  </a:cubicBezTo>
                  <a:cubicBezTo>
                    <a:pt x="4517" y="2181"/>
                    <a:pt x="4655" y="2088"/>
                    <a:pt x="4704" y="1942"/>
                  </a:cubicBezTo>
                  <a:lnTo>
                    <a:pt x="4971" y="1208"/>
                  </a:lnTo>
                  <a:lnTo>
                    <a:pt x="5004" y="1208"/>
                  </a:lnTo>
                  <a:lnTo>
                    <a:pt x="5905" y="2042"/>
                  </a:lnTo>
                  <a:cubicBezTo>
                    <a:pt x="6005" y="2109"/>
                    <a:pt x="6038" y="2209"/>
                    <a:pt x="6038" y="2309"/>
                  </a:cubicBezTo>
                  <a:lnTo>
                    <a:pt x="5905" y="3243"/>
                  </a:lnTo>
                  <a:cubicBezTo>
                    <a:pt x="5905" y="3443"/>
                    <a:pt x="5938" y="3643"/>
                    <a:pt x="6071" y="3810"/>
                  </a:cubicBezTo>
                  <a:cubicBezTo>
                    <a:pt x="6205" y="3977"/>
                    <a:pt x="6338" y="4177"/>
                    <a:pt x="6472" y="4410"/>
                  </a:cubicBezTo>
                  <a:cubicBezTo>
                    <a:pt x="6572" y="4577"/>
                    <a:pt x="6772" y="4677"/>
                    <a:pt x="6972" y="4711"/>
                  </a:cubicBezTo>
                  <a:lnTo>
                    <a:pt x="7606" y="4711"/>
                  </a:lnTo>
                  <a:cubicBezTo>
                    <a:pt x="7672" y="4711"/>
                    <a:pt x="7773" y="4777"/>
                    <a:pt x="7806" y="4844"/>
                  </a:cubicBezTo>
                  <a:lnTo>
                    <a:pt x="8306" y="6178"/>
                  </a:lnTo>
                  <a:cubicBezTo>
                    <a:pt x="8306" y="6212"/>
                    <a:pt x="8306" y="6245"/>
                    <a:pt x="8306" y="6278"/>
                  </a:cubicBezTo>
                  <a:cubicBezTo>
                    <a:pt x="8306" y="6312"/>
                    <a:pt x="8273" y="6312"/>
                    <a:pt x="8240" y="6312"/>
                  </a:cubicBezTo>
                  <a:lnTo>
                    <a:pt x="7739" y="6512"/>
                  </a:lnTo>
                  <a:cubicBezTo>
                    <a:pt x="7539" y="6579"/>
                    <a:pt x="7406" y="6779"/>
                    <a:pt x="7439" y="7012"/>
                  </a:cubicBezTo>
                  <a:cubicBezTo>
                    <a:pt x="7472" y="7212"/>
                    <a:pt x="7506" y="7413"/>
                    <a:pt x="7506" y="7613"/>
                  </a:cubicBezTo>
                  <a:cubicBezTo>
                    <a:pt x="7506" y="7813"/>
                    <a:pt x="7606" y="7980"/>
                    <a:pt x="7706" y="8146"/>
                  </a:cubicBezTo>
                  <a:lnTo>
                    <a:pt x="8540" y="8980"/>
                  </a:lnTo>
                  <a:cubicBezTo>
                    <a:pt x="8606" y="9047"/>
                    <a:pt x="8606" y="9180"/>
                    <a:pt x="8606" y="9281"/>
                  </a:cubicBezTo>
                  <a:lnTo>
                    <a:pt x="8373" y="10181"/>
                  </a:lnTo>
                  <a:lnTo>
                    <a:pt x="8373" y="10215"/>
                  </a:lnTo>
                  <a:lnTo>
                    <a:pt x="7539" y="9614"/>
                  </a:lnTo>
                  <a:cubicBezTo>
                    <a:pt x="7439" y="9547"/>
                    <a:pt x="7372" y="9547"/>
                    <a:pt x="7272" y="9547"/>
                  </a:cubicBezTo>
                  <a:cubicBezTo>
                    <a:pt x="7139" y="9547"/>
                    <a:pt x="7039" y="9614"/>
                    <a:pt x="6939" y="9714"/>
                  </a:cubicBezTo>
                  <a:cubicBezTo>
                    <a:pt x="6905" y="9748"/>
                    <a:pt x="6839" y="9814"/>
                    <a:pt x="6772" y="9881"/>
                  </a:cubicBezTo>
                  <a:cubicBezTo>
                    <a:pt x="6638" y="10014"/>
                    <a:pt x="6572" y="10215"/>
                    <a:pt x="6638" y="10415"/>
                  </a:cubicBezTo>
                  <a:lnTo>
                    <a:pt x="6972" y="11649"/>
                  </a:lnTo>
                  <a:cubicBezTo>
                    <a:pt x="7005" y="11649"/>
                    <a:pt x="7005" y="11682"/>
                    <a:pt x="6972" y="11682"/>
                  </a:cubicBezTo>
                  <a:cubicBezTo>
                    <a:pt x="6972" y="11716"/>
                    <a:pt x="6939" y="11716"/>
                    <a:pt x="6939" y="11716"/>
                  </a:cubicBezTo>
                  <a:lnTo>
                    <a:pt x="6271" y="11849"/>
                  </a:lnTo>
                  <a:cubicBezTo>
                    <a:pt x="6171" y="11849"/>
                    <a:pt x="6071" y="11782"/>
                    <a:pt x="6071" y="11682"/>
                  </a:cubicBezTo>
                  <a:lnTo>
                    <a:pt x="5538" y="10481"/>
                  </a:lnTo>
                  <a:cubicBezTo>
                    <a:pt x="5438" y="10315"/>
                    <a:pt x="5304" y="10181"/>
                    <a:pt x="5104" y="10081"/>
                  </a:cubicBezTo>
                  <a:cubicBezTo>
                    <a:pt x="4971" y="10048"/>
                    <a:pt x="4870" y="10014"/>
                    <a:pt x="4737" y="9948"/>
                  </a:cubicBezTo>
                  <a:cubicBezTo>
                    <a:pt x="4687" y="9931"/>
                    <a:pt x="4637" y="9923"/>
                    <a:pt x="4587" y="9923"/>
                  </a:cubicBezTo>
                  <a:cubicBezTo>
                    <a:pt x="4537" y="9923"/>
                    <a:pt x="4487" y="9931"/>
                    <a:pt x="4437" y="9948"/>
                  </a:cubicBezTo>
                  <a:cubicBezTo>
                    <a:pt x="4337" y="9981"/>
                    <a:pt x="4270" y="10081"/>
                    <a:pt x="4237" y="10148"/>
                  </a:cubicBezTo>
                  <a:lnTo>
                    <a:pt x="3970" y="10882"/>
                  </a:lnTo>
                  <a:cubicBezTo>
                    <a:pt x="3970" y="10898"/>
                    <a:pt x="3962" y="10907"/>
                    <a:pt x="3953" y="10907"/>
                  </a:cubicBezTo>
                  <a:cubicBezTo>
                    <a:pt x="3945" y="10907"/>
                    <a:pt x="3936" y="10898"/>
                    <a:pt x="3936" y="10882"/>
                  </a:cubicBezTo>
                  <a:lnTo>
                    <a:pt x="3036" y="10048"/>
                  </a:lnTo>
                  <a:cubicBezTo>
                    <a:pt x="2936" y="9981"/>
                    <a:pt x="2902" y="9881"/>
                    <a:pt x="2902" y="9781"/>
                  </a:cubicBezTo>
                  <a:lnTo>
                    <a:pt x="3036" y="8847"/>
                  </a:lnTo>
                  <a:cubicBezTo>
                    <a:pt x="3036" y="8647"/>
                    <a:pt x="3002" y="8447"/>
                    <a:pt x="2869" y="8280"/>
                  </a:cubicBezTo>
                  <a:cubicBezTo>
                    <a:pt x="2736" y="8113"/>
                    <a:pt x="2602" y="7913"/>
                    <a:pt x="2469" y="7679"/>
                  </a:cubicBezTo>
                  <a:cubicBezTo>
                    <a:pt x="2369" y="7513"/>
                    <a:pt x="2169" y="7413"/>
                    <a:pt x="1968" y="7379"/>
                  </a:cubicBezTo>
                  <a:lnTo>
                    <a:pt x="1335" y="7379"/>
                  </a:lnTo>
                  <a:cubicBezTo>
                    <a:pt x="1268" y="7379"/>
                    <a:pt x="1168" y="7312"/>
                    <a:pt x="1134" y="7246"/>
                  </a:cubicBezTo>
                  <a:lnTo>
                    <a:pt x="667" y="5911"/>
                  </a:lnTo>
                  <a:cubicBezTo>
                    <a:pt x="667" y="5911"/>
                    <a:pt x="667" y="5878"/>
                    <a:pt x="667" y="5845"/>
                  </a:cubicBezTo>
                  <a:cubicBezTo>
                    <a:pt x="701" y="5811"/>
                    <a:pt x="701" y="5811"/>
                    <a:pt x="734" y="5778"/>
                  </a:cubicBezTo>
                  <a:lnTo>
                    <a:pt x="1268" y="5611"/>
                  </a:lnTo>
                  <a:cubicBezTo>
                    <a:pt x="1435" y="5511"/>
                    <a:pt x="1568" y="5311"/>
                    <a:pt x="1535" y="5111"/>
                  </a:cubicBezTo>
                  <a:cubicBezTo>
                    <a:pt x="1501" y="4911"/>
                    <a:pt x="1501" y="4711"/>
                    <a:pt x="1468" y="4510"/>
                  </a:cubicBezTo>
                  <a:cubicBezTo>
                    <a:pt x="1468" y="4310"/>
                    <a:pt x="1368" y="4110"/>
                    <a:pt x="1268" y="3977"/>
                  </a:cubicBezTo>
                  <a:lnTo>
                    <a:pt x="467" y="3143"/>
                  </a:lnTo>
                  <a:cubicBezTo>
                    <a:pt x="367" y="3043"/>
                    <a:pt x="367" y="2943"/>
                    <a:pt x="367" y="2843"/>
                  </a:cubicBezTo>
                  <a:lnTo>
                    <a:pt x="601" y="1909"/>
                  </a:lnTo>
                  <a:cubicBezTo>
                    <a:pt x="601" y="1909"/>
                    <a:pt x="601" y="1909"/>
                    <a:pt x="601" y="1875"/>
                  </a:cubicBezTo>
                  <a:lnTo>
                    <a:pt x="1435" y="2509"/>
                  </a:lnTo>
                  <a:cubicBezTo>
                    <a:pt x="1514" y="2549"/>
                    <a:pt x="1598" y="2567"/>
                    <a:pt x="1679" y="2567"/>
                  </a:cubicBezTo>
                  <a:cubicBezTo>
                    <a:pt x="1803" y="2567"/>
                    <a:pt x="1921" y="2523"/>
                    <a:pt x="2002" y="2442"/>
                  </a:cubicBezTo>
                  <a:cubicBezTo>
                    <a:pt x="2035" y="2376"/>
                    <a:pt x="2102" y="2309"/>
                    <a:pt x="2169" y="2242"/>
                  </a:cubicBezTo>
                  <a:cubicBezTo>
                    <a:pt x="2302" y="2109"/>
                    <a:pt x="2369" y="1909"/>
                    <a:pt x="2335" y="1708"/>
                  </a:cubicBezTo>
                  <a:lnTo>
                    <a:pt x="1968" y="508"/>
                  </a:lnTo>
                  <a:cubicBezTo>
                    <a:pt x="1968" y="474"/>
                    <a:pt x="1968" y="441"/>
                    <a:pt x="1968" y="441"/>
                  </a:cubicBezTo>
                  <a:cubicBezTo>
                    <a:pt x="2002" y="408"/>
                    <a:pt x="2002" y="408"/>
                    <a:pt x="2035" y="408"/>
                  </a:cubicBezTo>
                  <a:lnTo>
                    <a:pt x="2669" y="307"/>
                  </a:lnTo>
                  <a:cubicBezTo>
                    <a:pt x="2687" y="301"/>
                    <a:pt x="2705" y="299"/>
                    <a:pt x="2721" y="299"/>
                  </a:cubicBezTo>
                  <a:close/>
                  <a:moveTo>
                    <a:pt x="2680" y="1"/>
                  </a:moveTo>
                  <a:cubicBezTo>
                    <a:pt x="2654" y="1"/>
                    <a:pt x="2628" y="3"/>
                    <a:pt x="2602" y="7"/>
                  </a:cubicBezTo>
                  <a:lnTo>
                    <a:pt x="1968" y="107"/>
                  </a:lnTo>
                  <a:cubicBezTo>
                    <a:pt x="1835" y="107"/>
                    <a:pt x="1768" y="174"/>
                    <a:pt x="1702" y="274"/>
                  </a:cubicBezTo>
                  <a:cubicBezTo>
                    <a:pt x="1635" y="374"/>
                    <a:pt x="1635" y="474"/>
                    <a:pt x="1668" y="574"/>
                  </a:cubicBezTo>
                  <a:lnTo>
                    <a:pt x="2035" y="1775"/>
                  </a:lnTo>
                  <a:cubicBezTo>
                    <a:pt x="2035" y="1875"/>
                    <a:pt x="2002" y="1975"/>
                    <a:pt x="1935" y="2042"/>
                  </a:cubicBezTo>
                  <a:cubicBezTo>
                    <a:pt x="1868" y="2109"/>
                    <a:pt x="1802" y="2175"/>
                    <a:pt x="1735" y="2242"/>
                  </a:cubicBezTo>
                  <a:cubicBezTo>
                    <a:pt x="1711" y="2266"/>
                    <a:pt x="1671" y="2289"/>
                    <a:pt x="1638" y="2289"/>
                  </a:cubicBezTo>
                  <a:cubicBezTo>
                    <a:pt x="1624" y="2289"/>
                    <a:pt x="1611" y="2285"/>
                    <a:pt x="1601" y="2276"/>
                  </a:cubicBezTo>
                  <a:lnTo>
                    <a:pt x="768" y="1642"/>
                  </a:lnTo>
                  <a:cubicBezTo>
                    <a:pt x="709" y="1603"/>
                    <a:pt x="650" y="1586"/>
                    <a:pt x="592" y="1586"/>
                  </a:cubicBezTo>
                  <a:cubicBezTo>
                    <a:pt x="550" y="1586"/>
                    <a:pt x="509" y="1595"/>
                    <a:pt x="467" y="1608"/>
                  </a:cubicBezTo>
                  <a:cubicBezTo>
                    <a:pt x="367" y="1642"/>
                    <a:pt x="301" y="1708"/>
                    <a:pt x="267" y="1809"/>
                  </a:cubicBezTo>
                  <a:lnTo>
                    <a:pt x="67" y="2743"/>
                  </a:lnTo>
                  <a:cubicBezTo>
                    <a:pt x="0" y="2943"/>
                    <a:pt x="67" y="3143"/>
                    <a:pt x="200" y="3310"/>
                  </a:cubicBezTo>
                  <a:lnTo>
                    <a:pt x="1001" y="4144"/>
                  </a:lnTo>
                  <a:cubicBezTo>
                    <a:pt x="1101" y="4244"/>
                    <a:pt x="1134" y="4344"/>
                    <a:pt x="1168" y="4477"/>
                  </a:cubicBezTo>
                  <a:cubicBezTo>
                    <a:pt x="1168" y="4711"/>
                    <a:pt x="1201" y="4911"/>
                    <a:pt x="1235" y="5144"/>
                  </a:cubicBezTo>
                  <a:cubicBezTo>
                    <a:pt x="1235" y="5211"/>
                    <a:pt x="1201" y="5278"/>
                    <a:pt x="1134" y="5311"/>
                  </a:cubicBezTo>
                  <a:lnTo>
                    <a:pt x="601" y="5478"/>
                  </a:lnTo>
                  <a:cubicBezTo>
                    <a:pt x="401" y="5545"/>
                    <a:pt x="301" y="5778"/>
                    <a:pt x="367" y="6012"/>
                  </a:cubicBezTo>
                  <a:lnTo>
                    <a:pt x="834" y="7346"/>
                  </a:lnTo>
                  <a:cubicBezTo>
                    <a:pt x="934" y="7546"/>
                    <a:pt x="1101" y="7679"/>
                    <a:pt x="1335" y="7713"/>
                  </a:cubicBezTo>
                  <a:lnTo>
                    <a:pt x="1935" y="7713"/>
                  </a:lnTo>
                  <a:cubicBezTo>
                    <a:pt x="2035" y="7713"/>
                    <a:pt x="2135" y="7779"/>
                    <a:pt x="2202" y="7846"/>
                  </a:cubicBezTo>
                  <a:cubicBezTo>
                    <a:pt x="2335" y="8080"/>
                    <a:pt x="2469" y="8280"/>
                    <a:pt x="2602" y="8480"/>
                  </a:cubicBezTo>
                  <a:cubicBezTo>
                    <a:pt x="2702" y="8580"/>
                    <a:pt x="2736" y="8713"/>
                    <a:pt x="2702" y="8847"/>
                  </a:cubicBezTo>
                  <a:lnTo>
                    <a:pt x="2602" y="9748"/>
                  </a:lnTo>
                  <a:cubicBezTo>
                    <a:pt x="2569" y="9948"/>
                    <a:pt x="2636" y="10148"/>
                    <a:pt x="2802" y="10281"/>
                  </a:cubicBezTo>
                  <a:lnTo>
                    <a:pt x="3703" y="11115"/>
                  </a:lnTo>
                  <a:cubicBezTo>
                    <a:pt x="3768" y="11180"/>
                    <a:pt x="3848" y="11210"/>
                    <a:pt x="3928" y="11210"/>
                  </a:cubicBezTo>
                  <a:cubicBezTo>
                    <a:pt x="4052" y="11210"/>
                    <a:pt x="4176" y="11137"/>
                    <a:pt x="4237" y="11015"/>
                  </a:cubicBezTo>
                  <a:lnTo>
                    <a:pt x="4504" y="10281"/>
                  </a:lnTo>
                  <a:cubicBezTo>
                    <a:pt x="4504" y="10281"/>
                    <a:pt x="4504" y="10248"/>
                    <a:pt x="4537" y="10248"/>
                  </a:cubicBezTo>
                  <a:lnTo>
                    <a:pt x="4604" y="10248"/>
                  </a:lnTo>
                  <a:cubicBezTo>
                    <a:pt x="4737" y="10315"/>
                    <a:pt x="4870" y="10381"/>
                    <a:pt x="5037" y="10415"/>
                  </a:cubicBezTo>
                  <a:cubicBezTo>
                    <a:pt x="5137" y="10448"/>
                    <a:pt x="5237" y="10548"/>
                    <a:pt x="5271" y="10648"/>
                  </a:cubicBezTo>
                  <a:lnTo>
                    <a:pt x="5804" y="11849"/>
                  </a:lnTo>
                  <a:cubicBezTo>
                    <a:pt x="5892" y="11994"/>
                    <a:pt x="6029" y="12089"/>
                    <a:pt x="6196" y="12089"/>
                  </a:cubicBezTo>
                  <a:cubicBezTo>
                    <a:pt x="6220" y="12089"/>
                    <a:pt x="6246" y="12087"/>
                    <a:pt x="6271" y="12083"/>
                  </a:cubicBezTo>
                  <a:lnTo>
                    <a:pt x="6338" y="12083"/>
                  </a:lnTo>
                  <a:lnTo>
                    <a:pt x="6972" y="11982"/>
                  </a:lnTo>
                  <a:cubicBezTo>
                    <a:pt x="7072" y="11982"/>
                    <a:pt x="7172" y="11916"/>
                    <a:pt x="7239" y="11816"/>
                  </a:cubicBezTo>
                  <a:cubicBezTo>
                    <a:pt x="7306" y="11749"/>
                    <a:pt x="7306" y="11616"/>
                    <a:pt x="7272" y="11515"/>
                  </a:cubicBezTo>
                  <a:lnTo>
                    <a:pt x="6905" y="10315"/>
                  </a:lnTo>
                  <a:cubicBezTo>
                    <a:pt x="6905" y="10215"/>
                    <a:pt x="6939" y="10114"/>
                    <a:pt x="7005" y="10048"/>
                  </a:cubicBezTo>
                  <a:cubicBezTo>
                    <a:pt x="7072" y="10014"/>
                    <a:pt x="7139" y="9948"/>
                    <a:pt x="7205" y="9848"/>
                  </a:cubicBezTo>
                  <a:cubicBezTo>
                    <a:pt x="7229" y="9824"/>
                    <a:pt x="7269" y="9800"/>
                    <a:pt x="7303" y="9800"/>
                  </a:cubicBezTo>
                  <a:cubicBezTo>
                    <a:pt x="7317" y="9800"/>
                    <a:pt x="7329" y="9805"/>
                    <a:pt x="7339" y="9814"/>
                  </a:cubicBezTo>
                  <a:lnTo>
                    <a:pt x="8173" y="10448"/>
                  </a:lnTo>
                  <a:cubicBezTo>
                    <a:pt x="8242" y="10494"/>
                    <a:pt x="8318" y="10516"/>
                    <a:pt x="8390" y="10516"/>
                  </a:cubicBezTo>
                  <a:cubicBezTo>
                    <a:pt x="8529" y="10516"/>
                    <a:pt x="8651" y="10435"/>
                    <a:pt x="8673" y="10281"/>
                  </a:cubicBezTo>
                  <a:lnTo>
                    <a:pt x="8907" y="9347"/>
                  </a:lnTo>
                  <a:cubicBezTo>
                    <a:pt x="8940" y="9147"/>
                    <a:pt x="8873" y="8947"/>
                    <a:pt x="8740" y="8780"/>
                  </a:cubicBezTo>
                  <a:lnTo>
                    <a:pt x="7939" y="7946"/>
                  </a:lnTo>
                  <a:cubicBezTo>
                    <a:pt x="7873" y="7846"/>
                    <a:pt x="7806" y="7746"/>
                    <a:pt x="7806" y="7613"/>
                  </a:cubicBezTo>
                  <a:cubicBezTo>
                    <a:pt x="7773" y="7379"/>
                    <a:pt x="7773" y="7179"/>
                    <a:pt x="7739" y="6979"/>
                  </a:cubicBezTo>
                  <a:cubicBezTo>
                    <a:pt x="7739" y="6879"/>
                    <a:pt x="7773" y="6812"/>
                    <a:pt x="7839" y="6779"/>
                  </a:cubicBezTo>
                  <a:lnTo>
                    <a:pt x="8340" y="6612"/>
                  </a:lnTo>
                  <a:cubicBezTo>
                    <a:pt x="8440" y="6579"/>
                    <a:pt x="8540" y="6512"/>
                    <a:pt x="8573" y="6412"/>
                  </a:cubicBezTo>
                  <a:cubicBezTo>
                    <a:pt x="8606" y="6312"/>
                    <a:pt x="8606" y="6212"/>
                    <a:pt x="8573" y="6112"/>
                  </a:cubicBezTo>
                  <a:lnTo>
                    <a:pt x="8073" y="4744"/>
                  </a:lnTo>
                  <a:cubicBezTo>
                    <a:pt x="8006" y="4544"/>
                    <a:pt x="7806" y="4410"/>
                    <a:pt x="7606" y="4410"/>
                  </a:cubicBezTo>
                  <a:lnTo>
                    <a:pt x="6972" y="4410"/>
                  </a:lnTo>
                  <a:cubicBezTo>
                    <a:pt x="6872" y="4410"/>
                    <a:pt x="6772" y="4344"/>
                    <a:pt x="6705" y="4277"/>
                  </a:cubicBezTo>
                  <a:cubicBezTo>
                    <a:pt x="6572" y="4043"/>
                    <a:pt x="6438" y="3843"/>
                    <a:pt x="6305" y="3643"/>
                  </a:cubicBezTo>
                  <a:cubicBezTo>
                    <a:pt x="6238" y="3510"/>
                    <a:pt x="6205" y="3410"/>
                    <a:pt x="6205" y="3276"/>
                  </a:cubicBezTo>
                  <a:lnTo>
                    <a:pt x="6338" y="2376"/>
                  </a:lnTo>
                  <a:cubicBezTo>
                    <a:pt x="6338" y="2175"/>
                    <a:pt x="6271" y="1942"/>
                    <a:pt x="6138" y="1809"/>
                  </a:cubicBezTo>
                  <a:lnTo>
                    <a:pt x="5204" y="975"/>
                  </a:lnTo>
                  <a:cubicBezTo>
                    <a:pt x="5155" y="926"/>
                    <a:pt x="5089" y="895"/>
                    <a:pt x="5004" y="895"/>
                  </a:cubicBezTo>
                  <a:cubicBezTo>
                    <a:pt x="4973" y="895"/>
                    <a:pt x="4940" y="899"/>
                    <a:pt x="4904" y="908"/>
                  </a:cubicBezTo>
                  <a:cubicBezTo>
                    <a:pt x="4804" y="908"/>
                    <a:pt x="4737" y="1008"/>
                    <a:pt x="4704" y="1108"/>
                  </a:cubicBezTo>
                  <a:lnTo>
                    <a:pt x="4437" y="1809"/>
                  </a:lnTo>
                  <a:cubicBezTo>
                    <a:pt x="4437" y="1842"/>
                    <a:pt x="4403" y="1842"/>
                    <a:pt x="4403" y="1875"/>
                  </a:cubicBezTo>
                  <a:lnTo>
                    <a:pt x="4303" y="1875"/>
                  </a:lnTo>
                  <a:cubicBezTo>
                    <a:pt x="4170" y="1809"/>
                    <a:pt x="4037" y="1742"/>
                    <a:pt x="3903" y="1708"/>
                  </a:cubicBezTo>
                  <a:cubicBezTo>
                    <a:pt x="3803" y="1642"/>
                    <a:pt x="3703" y="1575"/>
                    <a:pt x="3636" y="1475"/>
                  </a:cubicBezTo>
                  <a:lnTo>
                    <a:pt x="3103" y="274"/>
                  </a:lnTo>
                  <a:cubicBezTo>
                    <a:pt x="3044" y="99"/>
                    <a:pt x="2859" y="1"/>
                    <a:pt x="26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1091"/>
        <p:cNvGrpSpPr/>
        <p:nvPr/>
      </p:nvGrpSpPr>
      <p:grpSpPr>
        <a:xfrm>
          <a:off x="0" y="0"/>
          <a:ext cx="0" cy="0"/>
          <a:chOff x="0" y="0"/>
          <a:chExt cx="0" cy="0"/>
        </a:xfrm>
      </p:grpSpPr>
      <p:sp>
        <p:nvSpPr>
          <p:cNvPr id="3" name="عنوان 2">
            <a:extLst>
              <a:ext uri="{FF2B5EF4-FFF2-40B4-BE49-F238E27FC236}">
                <a16:creationId xmlns:a16="http://schemas.microsoft.com/office/drawing/2014/main" id="{96693A4B-2B66-44A4-B10E-305077377F95}"/>
              </a:ext>
            </a:extLst>
          </p:cNvPr>
          <p:cNvSpPr>
            <a:spLocks noGrp="1"/>
          </p:cNvSpPr>
          <p:nvPr>
            <p:ph type="title"/>
          </p:nvPr>
        </p:nvSpPr>
        <p:spPr>
          <a:xfrm>
            <a:off x="540000" y="491400"/>
            <a:ext cx="8100000" cy="885987"/>
          </a:xfrm>
        </p:spPr>
        <p:txBody>
          <a:bodyPr/>
          <a:lstStyle/>
          <a:p>
            <a:r>
              <a:rPr lang="ar-SA" b="1" dirty="0">
                <a:solidFill>
                  <a:srgbClr val="FFC100"/>
                </a:solidFill>
                <a:latin typeface="DIN Next LT Arabic Light" panose="020B0303020203050203" pitchFamily="34" charset="-78"/>
                <a:cs typeface="DIN Next LT Arabic Light" panose="020B0303020203050203" pitchFamily="34" charset="-78"/>
              </a:rPr>
              <a:t>دورة حياة النظام</a:t>
            </a:r>
            <a:endParaRPr lang="en-US" b="1" dirty="0">
              <a:solidFill>
                <a:srgbClr val="FFC100"/>
              </a:solidFill>
              <a:latin typeface="DIN Next LT Arabic Light" panose="020B0303020203050203" pitchFamily="34" charset="-78"/>
              <a:cs typeface="DIN Next LT Arabic Light" panose="020B0303020203050203" pitchFamily="34" charset="-78"/>
            </a:endParaRPr>
          </a:p>
        </p:txBody>
      </p:sp>
      <p:pic>
        <p:nvPicPr>
          <p:cNvPr id="30" name="Picture 7">
            <a:extLst>
              <a:ext uri="{FF2B5EF4-FFF2-40B4-BE49-F238E27FC236}">
                <a16:creationId xmlns:a16="http://schemas.microsoft.com/office/drawing/2014/main" id="{C6665049-3A6F-46C8-8B35-0291CE6F351E}"/>
              </a:ext>
            </a:extLst>
          </p:cNvPr>
          <p:cNvPicPr/>
          <p:nvPr/>
        </p:nvPicPr>
        <p:blipFill rotWithShape="1">
          <a:blip r:embed="rId3">
            <a:extLst>
              <a:ext uri="{28A0092B-C50C-407E-A947-70E740481C1C}">
                <a14:useLocalDpi xmlns:a14="http://schemas.microsoft.com/office/drawing/2010/main" val="0"/>
              </a:ext>
            </a:extLst>
          </a:blip>
          <a:srcRect l="5100" r="2106"/>
          <a:stretch/>
        </p:blipFill>
        <p:spPr>
          <a:xfrm>
            <a:off x="1914525" y="1430144"/>
            <a:ext cx="5314950" cy="3404235"/>
          </a:xfrm>
          <a:prstGeom prst="rect">
            <a:avLst/>
          </a:prstGeom>
          <a:ln w="9525">
            <a:solidFill>
              <a:schemeClr val="tx1"/>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3278"/>
        <p:cNvGrpSpPr/>
        <p:nvPr/>
      </p:nvGrpSpPr>
      <p:grpSpPr>
        <a:xfrm>
          <a:off x="0" y="0"/>
          <a:ext cx="0" cy="0"/>
          <a:chOff x="0" y="0"/>
          <a:chExt cx="0" cy="0"/>
        </a:xfrm>
      </p:grpSpPr>
      <p:sp>
        <p:nvSpPr>
          <p:cNvPr id="5" name="عنوان 4">
            <a:extLst>
              <a:ext uri="{FF2B5EF4-FFF2-40B4-BE49-F238E27FC236}">
                <a16:creationId xmlns:a16="http://schemas.microsoft.com/office/drawing/2014/main" id="{56A6BA14-8E0A-4F6F-9992-59862CFD44CA}"/>
              </a:ext>
            </a:extLst>
          </p:cNvPr>
          <p:cNvSpPr>
            <a:spLocks noGrp="1"/>
          </p:cNvSpPr>
          <p:nvPr>
            <p:ph type="title"/>
          </p:nvPr>
        </p:nvSpPr>
        <p:spPr>
          <a:xfrm>
            <a:off x="4572000" y="2571750"/>
            <a:ext cx="3186180" cy="969300"/>
          </a:xfrm>
        </p:spPr>
        <p:txBody>
          <a:bodyPr/>
          <a:lstStyle/>
          <a:p>
            <a:r>
              <a:rPr lang="ar-SA" sz="4800" b="1" dirty="0">
                <a:latin typeface="DIN Next LT Arabic Light" panose="020B0303020203050203" pitchFamily="34" charset="-78"/>
                <a:cs typeface="DIN Next LT Arabic Light" panose="020B0303020203050203" pitchFamily="34" charset="-78"/>
              </a:rPr>
              <a:t>الواجهات</a:t>
            </a:r>
            <a:endParaRPr lang="en-US" sz="4800" b="1" dirty="0">
              <a:latin typeface="DIN Next LT Arabic Light" panose="020B0303020203050203" pitchFamily="34" charset="-78"/>
              <a:cs typeface="DIN Next LT Arabic Light" panose="020B0303020203050203" pitchFamily="34" charset="-78"/>
            </a:endParaRPr>
          </a:p>
        </p:txBody>
      </p:sp>
      <p:pic>
        <p:nvPicPr>
          <p:cNvPr id="7" name="صورة 6">
            <a:extLst>
              <a:ext uri="{FF2B5EF4-FFF2-40B4-BE49-F238E27FC236}">
                <a16:creationId xmlns:a16="http://schemas.microsoft.com/office/drawing/2014/main" id="{BE78C14C-70AB-4261-9DD5-B66564D069BF}"/>
              </a:ext>
            </a:extLst>
          </p:cNvPr>
          <p:cNvPicPr>
            <a:picLocks noChangeAspect="1"/>
          </p:cNvPicPr>
          <p:nvPr/>
        </p:nvPicPr>
        <p:blipFill>
          <a:blip r:embed="rId3"/>
          <a:stretch>
            <a:fillRect/>
          </a:stretch>
        </p:blipFill>
        <p:spPr>
          <a:xfrm>
            <a:off x="64770" y="599640"/>
            <a:ext cx="4297680" cy="42976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824"/>
        <p:cNvGrpSpPr/>
        <p:nvPr/>
      </p:nvGrpSpPr>
      <p:grpSpPr>
        <a:xfrm>
          <a:off x="0" y="0"/>
          <a:ext cx="0" cy="0"/>
          <a:chOff x="0" y="0"/>
          <a:chExt cx="0" cy="0"/>
        </a:xfrm>
      </p:grpSpPr>
      <p:pic>
        <p:nvPicPr>
          <p:cNvPr id="20" name="صورة 19">
            <a:extLst>
              <a:ext uri="{FF2B5EF4-FFF2-40B4-BE49-F238E27FC236}">
                <a16:creationId xmlns:a16="http://schemas.microsoft.com/office/drawing/2014/main" id="{79E68A87-EED6-41BB-81F8-8311614674FC}"/>
              </a:ext>
            </a:extLst>
          </p:cNvPr>
          <p:cNvPicPr>
            <a:picLocks noChangeAspect="1"/>
          </p:cNvPicPr>
          <p:nvPr/>
        </p:nvPicPr>
        <p:blipFill>
          <a:blip r:embed="rId3"/>
          <a:stretch>
            <a:fillRect/>
          </a:stretch>
        </p:blipFill>
        <p:spPr>
          <a:xfrm>
            <a:off x="2717722" y="824763"/>
            <a:ext cx="3708556" cy="3708556"/>
          </a:xfrm>
          <a:prstGeom prst="rect">
            <a:avLst/>
          </a:prstGeom>
        </p:spPr>
      </p:pic>
      <p:sp>
        <p:nvSpPr>
          <p:cNvPr id="825" name="Google Shape;825;p43"/>
          <p:cNvSpPr/>
          <p:nvPr/>
        </p:nvSpPr>
        <p:spPr>
          <a:xfrm rot="10800000">
            <a:off x="1838373" y="4772656"/>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txBox="1">
            <a:spLocks noGrp="1"/>
          </p:cNvSpPr>
          <p:nvPr>
            <p:ph type="subTitle" idx="1"/>
          </p:nvPr>
        </p:nvSpPr>
        <p:spPr>
          <a:xfrm>
            <a:off x="2623725" y="4293981"/>
            <a:ext cx="3896550" cy="658675"/>
          </a:xfrm>
          <a:prstGeom prst="rect">
            <a:avLst/>
          </a:prstGeom>
          <a:noFill/>
          <a:ln>
            <a:noFill/>
          </a:ln>
        </p:spPr>
        <p:txBody>
          <a:bodyPr spcFirstLastPara="1" wrap="square" lIns="91425" tIns="91425" rIns="90000" bIns="91425" anchor="t" anchorCtr="0">
            <a:noAutofit/>
          </a:bodyPr>
          <a:lstStyle/>
          <a:p>
            <a:pPr marL="0" marR="0" algn="ctr">
              <a:spcBef>
                <a:spcPts val="0"/>
              </a:spcBef>
              <a:spcAft>
                <a:spcPts val="0"/>
              </a:spcAft>
            </a:pPr>
            <a:r>
              <a:rPr lang="en-GB" sz="2400" b="1" dirty="0">
                <a:solidFill>
                  <a:srgbClr val="FFC100"/>
                </a:solidFill>
                <a:latin typeface="DIN Next LT Arabic Light" panose="020B0303020203050203" pitchFamily="34" charset="-78"/>
                <a:ea typeface="Times New Roman" panose="02020603050405020304" pitchFamily="18" charset="0"/>
                <a:cs typeface="DIN Next LT Arabic Light" panose="020B0303020203050203" pitchFamily="34" charset="-78"/>
                <a:hlinkClick r:id="rId4">
                  <a:extLst>
                    <a:ext uri="{A12FA001-AC4F-418D-AE19-62706E023703}">
                      <ahyp:hlinkClr xmlns:ahyp="http://schemas.microsoft.com/office/drawing/2018/hyperlinkcolor" val="tx"/>
                    </a:ext>
                  </a:extLst>
                </a:hlinkClick>
              </a:rPr>
              <a:t>http://dev7.hoja-crm.com</a:t>
            </a:r>
            <a:endParaRPr lang="en-US" sz="2400" b="1" dirty="0">
              <a:solidFill>
                <a:srgbClr val="FFC100"/>
              </a:solidFill>
              <a:effectLst/>
              <a:latin typeface="DIN Next LT Arabic Light" panose="020B0303020203050203" pitchFamily="34" charset="-78"/>
              <a:ea typeface="Times New Roman" panose="02020603050405020304" pitchFamily="18" charset="0"/>
              <a:cs typeface="DIN Next LT Arabic Light" panose="020B0303020203050203" pitchFamily="34" charset="-78"/>
            </a:endParaRPr>
          </a:p>
        </p:txBody>
      </p:sp>
      <p:sp>
        <p:nvSpPr>
          <p:cNvPr id="828" name="Google Shape;828;p43"/>
          <p:cNvSpPr txBox="1">
            <a:spLocks noGrp="1"/>
          </p:cNvSpPr>
          <p:nvPr>
            <p:ph type="title"/>
          </p:nvPr>
        </p:nvSpPr>
        <p:spPr>
          <a:xfrm>
            <a:off x="540000" y="121444"/>
            <a:ext cx="8100000" cy="9426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A" dirty="0">
                <a:latin typeface="DIN Next LT Arabic Light" panose="020B0303020203050203" pitchFamily="34" charset="-78"/>
                <a:cs typeface="DIN Next LT Arabic Light" panose="020B0303020203050203" pitchFamily="34" charset="-78"/>
              </a:rPr>
              <a:t>الموقع</a:t>
            </a:r>
            <a:endParaRPr dirty="0">
              <a:latin typeface="DIN Next LT Arabic Light" panose="020B0303020203050203" pitchFamily="34" charset="-78"/>
              <a:cs typeface="DIN Next LT Arabic Light" panose="020B0303020203050203" pitchFamily="34" charset="-7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2028"/>
        <p:cNvGrpSpPr/>
        <p:nvPr/>
      </p:nvGrpSpPr>
      <p:grpSpPr>
        <a:xfrm>
          <a:off x="0" y="0"/>
          <a:ext cx="0" cy="0"/>
          <a:chOff x="0" y="0"/>
          <a:chExt cx="0" cy="0"/>
        </a:xfrm>
      </p:grpSpPr>
      <p:pic>
        <p:nvPicPr>
          <p:cNvPr id="9" name="صورة 8">
            <a:extLst>
              <a:ext uri="{FF2B5EF4-FFF2-40B4-BE49-F238E27FC236}">
                <a16:creationId xmlns:a16="http://schemas.microsoft.com/office/drawing/2014/main" id="{0CCE15B9-5314-44B6-84B7-A650BAE1CFBC}"/>
              </a:ext>
            </a:extLst>
          </p:cNvPr>
          <p:cNvPicPr>
            <a:picLocks noChangeAspect="1"/>
          </p:cNvPicPr>
          <p:nvPr/>
        </p:nvPicPr>
        <p:blipFill>
          <a:blip r:embed="rId3"/>
          <a:stretch>
            <a:fillRect/>
          </a:stretch>
        </p:blipFill>
        <p:spPr>
          <a:xfrm>
            <a:off x="1605654" y="675949"/>
            <a:ext cx="5932692" cy="4298808"/>
          </a:xfrm>
          <a:prstGeom prst="rect">
            <a:avLst/>
          </a:prstGeom>
        </p:spPr>
      </p:pic>
      <p:sp>
        <p:nvSpPr>
          <p:cNvPr id="3" name="عنوان 4">
            <a:extLst>
              <a:ext uri="{FF2B5EF4-FFF2-40B4-BE49-F238E27FC236}">
                <a16:creationId xmlns:a16="http://schemas.microsoft.com/office/drawing/2014/main" id="{B039F85F-8C86-4FF4-8897-897CA8FA7359}"/>
              </a:ext>
            </a:extLst>
          </p:cNvPr>
          <p:cNvSpPr>
            <a:spLocks noGrp="1"/>
          </p:cNvSpPr>
          <p:nvPr>
            <p:ph type="title"/>
          </p:nvPr>
        </p:nvSpPr>
        <p:spPr>
          <a:xfrm>
            <a:off x="3539712" y="168743"/>
            <a:ext cx="2064576" cy="507206"/>
          </a:xfrm>
        </p:spPr>
        <p:txBody>
          <a:bodyPr/>
          <a:lstStyle/>
          <a:p>
            <a:r>
              <a:rPr lang="ar-SA" sz="2400" b="1" dirty="0">
                <a:latin typeface="DIN Next LT Arabic Light" panose="020B0303020203050203" pitchFamily="34" charset="-78"/>
                <a:cs typeface="DIN Next LT Arabic Light" panose="020B0303020203050203" pitchFamily="34" charset="-78"/>
              </a:rPr>
              <a:t>الصفحة الرئيسية</a:t>
            </a:r>
            <a:endParaRPr lang="en-US" sz="2400" b="1" dirty="0">
              <a:latin typeface="DIN Next LT Arabic Light" panose="020B0303020203050203" pitchFamily="34" charset="-78"/>
              <a:cs typeface="DIN Next LT Arabic Light" panose="020B0303020203050203" pitchFamily="34" charset="-7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2028"/>
        <p:cNvGrpSpPr/>
        <p:nvPr/>
      </p:nvGrpSpPr>
      <p:grpSpPr>
        <a:xfrm>
          <a:off x="0" y="0"/>
          <a:ext cx="0" cy="0"/>
          <a:chOff x="0" y="0"/>
          <a:chExt cx="0" cy="0"/>
        </a:xfrm>
      </p:grpSpPr>
      <p:pic>
        <p:nvPicPr>
          <p:cNvPr id="3" name="صورة 2">
            <a:extLst>
              <a:ext uri="{FF2B5EF4-FFF2-40B4-BE49-F238E27FC236}">
                <a16:creationId xmlns:a16="http://schemas.microsoft.com/office/drawing/2014/main" id="{6C02D745-4A63-40C6-B034-B4142E952891}"/>
              </a:ext>
            </a:extLst>
          </p:cNvPr>
          <p:cNvPicPr>
            <a:picLocks noChangeAspect="1"/>
          </p:cNvPicPr>
          <p:nvPr/>
        </p:nvPicPr>
        <p:blipFill>
          <a:blip r:embed="rId3"/>
          <a:stretch>
            <a:fillRect/>
          </a:stretch>
        </p:blipFill>
        <p:spPr>
          <a:xfrm>
            <a:off x="4572000" y="1205008"/>
            <a:ext cx="4163611" cy="3245548"/>
          </a:xfrm>
          <a:prstGeom prst="rect">
            <a:avLst/>
          </a:prstGeom>
        </p:spPr>
      </p:pic>
      <p:pic>
        <p:nvPicPr>
          <p:cNvPr id="5" name="صورة 4">
            <a:extLst>
              <a:ext uri="{FF2B5EF4-FFF2-40B4-BE49-F238E27FC236}">
                <a16:creationId xmlns:a16="http://schemas.microsoft.com/office/drawing/2014/main" id="{2466EA19-8E5E-4907-94BF-E3E9318C0784}"/>
              </a:ext>
            </a:extLst>
          </p:cNvPr>
          <p:cNvPicPr>
            <a:picLocks noChangeAspect="1"/>
          </p:cNvPicPr>
          <p:nvPr/>
        </p:nvPicPr>
        <p:blipFill>
          <a:blip r:embed="rId4"/>
          <a:stretch>
            <a:fillRect/>
          </a:stretch>
        </p:blipFill>
        <p:spPr>
          <a:xfrm>
            <a:off x="319377" y="1205008"/>
            <a:ext cx="4252623" cy="3245548"/>
          </a:xfrm>
          <a:prstGeom prst="rect">
            <a:avLst/>
          </a:prstGeom>
        </p:spPr>
      </p:pic>
      <p:sp>
        <p:nvSpPr>
          <p:cNvPr id="6" name="مربع نص 5">
            <a:extLst>
              <a:ext uri="{FF2B5EF4-FFF2-40B4-BE49-F238E27FC236}">
                <a16:creationId xmlns:a16="http://schemas.microsoft.com/office/drawing/2014/main" id="{5ADDD951-183F-487F-BFB5-B563B72D41FB}"/>
              </a:ext>
            </a:extLst>
          </p:cNvPr>
          <p:cNvSpPr txBox="1"/>
          <p:nvPr/>
        </p:nvSpPr>
        <p:spPr>
          <a:xfrm>
            <a:off x="5915025" y="692944"/>
            <a:ext cx="1485900" cy="307777"/>
          </a:xfrm>
          <a:prstGeom prst="rect">
            <a:avLst/>
          </a:prstGeom>
          <a:noFill/>
        </p:spPr>
        <p:txBody>
          <a:bodyPr wrap="square">
            <a:spAutoFit/>
          </a:bodyPr>
          <a:lstStyle/>
          <a:p>
            <a:r>
              <a:rPr lang="ar-SA" sz="1400" b="1" dirty="0">
                <a:latin typeface="DIN Next LT Arabic Light" panose="020B0303020203050203" pitchFamily="34" charset="-78"/>
                <a:cs typeface="DIN Next LT Arabic Light" panose="020B0303020203050203" pitchFamily="34" charset="-78"/>
              </a:rPr>
              <a:t>تسجيل حساب جديد</a:t>
            </a:r>
            <a:endParaRPr lang="en-US" dirty="0"/>
          </a:p>
        </p:txBody>
      </p:sp>
      <p:sp>
        <p:nvSpPr>
          <p:cNvPr id="7" name="مربع نص 6">
            <a:extLst>
              <a:ext uri="{FF2B5EF4-FFF2-40B4-BE49-F238E27FC236}">
                <a16:creationId xmlns:a16="http://schemas.microsoft.com/office/drawing/2014/main" id="{FFFFA05E-F6AF-40D1-B08B-3BD0E5B608B1}"/>
              </a:ext>
            </a:extLst>
          </p:cNvPr>
          <p:cNvSpPr txBox="1"/>
          <p:nvPr/>
        </p:nvSpPr>
        <p:spPr>
          <a:xfrm>
            <a:off x="1000125" y="692944"/>
            <a:ext cx="1485900" cy="307777"/>
          </a:xfrm>
          <a:prstGeom prst="rect">
            <a:avLst/>
          </a:prstGeom>
          <a:noFill/>
        </p:spPr>
        <p:txBody>
          <a:bodyPr wrap="square">
            <a:spAutoFit/>
          </a:bodyPr>
          <a:lstStyle/>
          <a:p>
            <a:r>
              <a:rPr lang="ar-SA" sz="1400" b="1" dirty="0">
                <a:latin typeface="DIN Next LT Arabic Light" panose="020B0303020203050203" pitchFamily="34" charset="-78"/>
                <a:cs typeface="DIN Next LT Arabic Light" panose="020B0303020203050203" pitchFamily="34" charset="-78"/>
              </a:rPr>
              <a:t>تسجيل الدخول</a:t>
            </a:r>
            <a:endParaRPr lang="en-US" dirty="0"/>
          </a:p>
        </p:txBody>
      </p:sp>
    </p:spTree>
    <p:extLst>
      <p:ext uri="{BB962C8B-B14F-4D97-AF65-F5344CB8AC3E}">
        <p14:creationId xmlns:p14="http://schemas.microsoft.com/office/powerpoint/2010/main" val="3098741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2028"/>
        <p:cNvGrpSpPr/>
        <p:nvPr/>
      </p:nvGrpSpPr>
      <p:grpSpPr>
        <a:xfrm>
          <a:off x="0" y="0"/>
          <a:ext cx="0" cy="0"/>
          <a:chOff x="0" y="0"/>
          <a:chExt cx="0" cy="0"/>
        </a:xfrm>
      </p:grpSpPr>
      <p:pic>
        <p:nvPicPr>
          <p:cNvPr id="4" name="صورة 3">
            <a:extLst>
              <a:ext uri="{FF2B5EF4-FFF2-40B4-BE49-F238E27FC236}">
                <a16:creationId xmlns:a16="http://schemas.microsoft.com/office/drawing/2014/main" id="{697AE914-894B-440C-9EB6-6E546B9F824C}"/>
              </a:ext>
            </a:extLst>
          </p:cNvPr>
          <p:cNvPicPr>
            <a:picLocks noChangeAspect="1"/>
          </p:cNvPicPr>
          <p:nvPr/>
        </p:nvPicPr>
        <p:blipFill>
          <a:blip r:embed="rId3"/>
          <a:stretch>
            <a:fillRect/>
          </a:stretch>
        </p:blipFill>
        <p:spPr>
          <a:xfrm>
            <a:off x="4572000" y="1189434"/>
            <a:ext cx="4367924" cy="3336131"/>
          </a:xfrm>
          <a:prstGeom prst="rect">
            <a:avLst/>
          </a:prstGeom>
        </p:spPr>
      </p:pic>
      <p:pic>
        <p:nvPicPr>
          <p:cNvPr id="7" name="صورة 6">
            <a:extLst>
              <a:ext uri="{FF2B5EF4-FFF2-40B4-BE49-F238E27FC236}">
                <a16:creationId xmlns:a16="http://schemas.microsoft.com/office/drawing/2014/main" id="{98B43EC7-2E5F-49D2-83F6-606CA40CFF67}"/>
              </a:ext>
            </a:extLst>
          </p:cNvPr>
          <p:cNvPicPr>
            <a:picLocks noChangeAspect="1"/>
          </p:cNvPicPr>
          <p:nvPr/>
        </p:nvPicPr>
        <p:blipFill>
          <a:blip r:embed="rId4"/>
          <a:stretch>
            <a:fillRect/>
          </a:stretch>
        </p:blipFill>
        <p:spPr>
          <a:xfrm>
            <a:off x="204076" y="1821899"/>
            <a:ext cx="4203618" cy="2071199"/>
          </a:xfrm>
          <a:prstGeom prst="rect">
            <a:avLst/>
          </a:prstGeom>
        </p:spPr>
      </p:pic>
      <p:sp>
        <p:nvSpPr>
          <p:cNvPr id="5" name="مربع نص 4">
            <a:extLst>
              <a:ext uri="{FF2B5EF4-FFF2-40B4-BE49-F238E27FC236}">
                <a16:creationId xmlns:a16="http://schemas.microsoft.com/office/drawing/2014/main" id="{8268B27E-FE52-4BCA-B2A9-986104F9F3A5}"/>
              </a:ext>
            </a:extLst>
          </p:cNvPr>
          <p:cNvSpPr txBox="1"/>
          <p:nvPr/>
        </p:nvSpPr>
        <p:spPr>
          <a:xfrm>
            <a:off x="3418284" y="521494"/>
            <a:ext cx="2307431" cy="307777"/>
          </a:xfrm>
          <a:prstGeom prst="rect">
            <a:avLst/>
          </a:prstGeom>
          <a:noFill/>
        </p:spPr>
        <p:txBody>
          <a:bodyPr wrap="square">
            <a:spAutoFit/>
          </a:bodyPr>
          <a:lstStyle/>
          <a:p>
            <a:pPr algn="ctr"/>
            <a:r>
              <a:rPr lang="ar-SA" sz="1400" b="1" dirty="0">
                <a:latin typeface="DIN Next LT Arabic Light" panose="020B0303020203050203" pitchFamily="34" charset="-78"/>
                <a:cs typeface="DIN Next LT Arabic Light" panose="020B0303020203050203" pitchFamily="34" charset="-78"/>
              </a:rPr>
              <a:t>نسيان كلمة المرور</a:t>
            </a:r>
            <a:endParaRPr lang="en-US" dirty="0"/>
          </a:p>
        </p:txBody>
      </p:sp>
    </p:spTree>
    <p:extLst>
      <p:ext uri="{BB962C8B-B14F-4D97-AF65-F5344CB8AC3E}">
        <p14:creationId xmlns:p14="http://schemas.microsoft.com/office/powerpoint/2010/main" val="122370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2028"/>
        <p:cNvGrpSpPr/>
        <p:nvPr/>
      </p:nvGrpSpPr>
      <p:grpSpPr>
        <a:xfrm>
          <a:off x="0" y="0"/>
          <a:ext cx="0" cy="0"/>
          <a:chOff x="0" y="0"/>
          <a:chExt cx="0" cy="0"/>
        </a:xfrm>
      </p:grpSpPr>
      <p:pic>
        <p:nvPicPr>
          <p:cNvPr id="6" name="صورة 5">
            <a:extLst>
              <a:ext uri="{FF2B5EF4-FFF2-40B4-BE49-F238E27FC236}">
                <a16:creationId xmlns:a16="http://schemas.microsoft.com/office/drawing/2014/main" id="{21044D65-CB6D-40F8-8B46-FB0A3334E683}"/>
              </a:ext>
            </a:extLst>
          </p:cNvPr>
          <p:cNvPicPr>
            <a:picLocks noChangeAspect="1"/>
          </p:cNvPicPr>
          <p:nvPr/>
        </p:nvPicPr>
        <p:blipFill>
          <a:blip r:embed="rId3"/>
          <a:stretch>
            <a:fillRect/>
          </a:stretch>
        </p:blipFill>
        <p:spPr>
          <a:xfrm>
            <a:off x="2348874" y="2464594"/>
            <a:ext cx="6703113" cy="2436019"/>
          </a:xfrm>
          <a:prstGeom prst="rect">
            <a:avLst/>
          </a:prstGeom>
        </p:spPr>
      </p:pic>
      <p:sp>
        <p:nvSpPr>
          <p:cNvPr id="4" name="مربع نص 3">
            <a:extLst>
              <a:ext uri="{FF2B5EF4-FFF2-40B4-BE49-F238E27FC236}">
                <a16:creationId xmlns:a16="http://schemas.microsoft.com/office/drawing/2014/main" id="{F42D4297-2016-42B7-A21A-C53F5923058F}"/>
              </a:ext>
            </a:extLst>
          </p:cNvPr>
          <p:cNvSpPr txBox="1"/>
          <p:nvPr/>
        </p:nvSpPr>
        <p:spPr>
          <a:xfrm>
            <a:off x="3575447" y="492919"/>
            <a:ext cx="1993106" cy="307777"/>
          </a:xfrm>
          <a:prstGeom prst="rect">
            <a:avLst/>
          </a:prstGeom>
          <a:noFill/>
        </p:spPr>
        <p:txBody>
          <a:bodyPr wrap="square">
            <a:spAutoFit/>
          </a:bodyPr>
          <a:lstStyle/>
          <a:p>
            <a:pPr algn="ctr"/>
            <a:r>
              <a:rPr lang="ar-SA" sz="1400" b="1" dirty="0">
                <a:latin typeface="DIN Next LT Arabic Light" panose="020B0303020203050203" pitchFamily="34" charset="-78"/>
                <a:cs typeface="DIN Next LT Arabic Light" panose="020B0303020203050203" pitchFamily="34" charset="-78"/>
              </a:rPr>
              <a:t>حسابك الشخصي</a:t>
            </a:r>
            <a:endParaRPr lang="en-US" dirty="0"/>
          </a:p>
        </p:txBody>
      </p:sp>
      <p:pic>
        <p:nvPicPr>
          <p:cNvPr id="3" name="صورة 2">
            <a:extLst>
              <a:ext uri="{FF2B5EF4-FFF2-40B4-BE49-F238E27FC236}">
                <a16:creationId xmlns:a16="http://schemas.microsoft.com/office/drawing/2014/main" id="{C9876B61-92E3-4510-9BAC-153663479838}"/>
              </a:ext>
            </a:extLst>
          </p:cNvPr>
          <p:cNvPicPr>
            <a:picLocks noChangeAspect="1"/>
          </p:cNvPicPr>
          <p:nvPr/>
        </p:nvPicPr>
        <p:blipFill>
          <a:blip r:embed="rId4"/>
          <a:stretch>
            <a:fillRect/>
          </a:stretch>
        </p:blipFill>
        <p:spPr>
          <a:xfrm>
            <a:off x="114065" y="143471"/>
            <a:ext cx="2295734" cy="2135385"/>
          </a:xfrm>
          <a:prstGeom prst="rect">
            <a:avLst/>
          </a:prstGeom>
        </p:spPr>
      </p:pic>
    </p:spTree>
    <p:extLst>
      <p:ext uri="{BB962C8B-B14F-4D97-AF65-F5344CB8AC3E}">
        <p14:creationId xmlns:p14="http://schemas.microsoft.com/office/powerpoint/2010/main" val="3529922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2028"/>
        <p:cNvGrpSpPr/>
        <p:nvPr/>
      </p:nvGrpSpPr>
      <p:grpSpPr>
        <a:xfrm>
          <a:off x="0" y="0"/>
          <a:ext cx="0" cy="0"/>
          <a:chOff x="0" y="0"/>
          <a:chExt cx="0" cy="0"/>
        </a:xfrm>
      </p:grpSpPr>
      <p:sp>
        <p:nvSpPr>
          <p:cNvPr id="4" name="مربع نص 3">
            <a:extLst>
              <a:ext uri="{FF2B5EF4-FFF2-40B4-BE49-F238E27FC236}">
                <a16:creationId xmlns:a16="http://schemas.microsoft.com/office/drawing/2014/main" id="{F42D4297-2016-42B7-A21A-C53F5923058F}"/>
              </a:ext>
            </a:extLst>
          </p:cNvPr>
          <p:cNvSpPr txBox="1"/>
          <p:nvPr/>
        </p:nvSpPr>
        <p:spPr>
          <a:xfrm>
            <a:off x="3575446" y="492919"/>
            <a:ext cx="1993106" cy="307777"/>
          </a:xfrm>
          <a:prstGeom prst="rect">
            <a:avLst/>
          </a:prstGeom>
          <a:noFill/>
        </p:spPr>
        <p:txBody>
          <a:bodyPr wrap="square">
            <a:spAutoFit/>
          </a:bodyPr>
          <a:lstStyle/>
          <a:p>
            <a:pPr algn="ctr"/>
            <a:r>
              <a:rPr lang="ar-SA" sz="1400" b="1" dirty="0">
                <a:latin typeface="DIN Next LT Arabic Light" panose="020B0303020203050203" pitchFamily="34" charset="-78"/>
                <a:cs typeface="DIN Next LT Arabic Light" panose="020B0303020203050203" pitchFamily="34" charset="-78"/>
              </a:rPr>
              <a:t>المصادر والمراجع</a:t>
            </a:r>
            <a:endParaRPr lang="en-US" dirty="0"/>
          </a:p>
        </p:txBody>
      </p:sp>
      <p:sp>
        <p:nvSpPr>
          <p:cNvPr id="5" name="مربع نص 4">
            <a:extLst>
              <a:ext uri="{FF2B5EF4-FFF2-40B4-BE49-F238E27FC236}">
                <a16:creationId xmlns:a16="http://schemas.microsoft.com/office/drawing/2014/main" id="{3B335826-B715-4A7E-A8B0-D1EA9D246D30}"/>
              </a:ext>
            </a:extLst>
          </p:cNvPr>
          <p:cNvSpPr txBox="1"/>
          <p:nvPr/>
        </p:nvSpPr>
        <p:spPr>
          <a:xfrm>
            <a:off x="0" y="2387084"/>
            <a:ext cx="7422356" cy="369332"/>
          </a:xfrm>
          <a:prstGeom prst="rect">
            <a:avLst/>
          </a:prstGeom>
          <a:noFill/>
        </p:spPr>
        <p:txBody>
          <a:bodyPr wrap="square">
            <a:spAutoFit/>
          </a:bodyPr>
          <a:lstStyle/>
          <a:p>
            <a:r>
              <a:rPr lang="en-US" sz="1800" b="0" i="0" u="none" strike="noStrike" baseline="0" dirty="0">
                <a:solidFill>
                  <a:srgbClr val="0000FF"/>
                </a:solidFill>
                <a:latin typeface="Times New Roman" panose="02020603050405020304" pitchFamily="18" charset="0"/>
              </a:rPr>
              <a:t>https://en.wikipedia.org/wiki/Model%E2%80%93view%E2%80%93controller</a:t>
            </a:r>
            <a:endParaRPr lang="en-US" dirty="0"/>
          </a:p>
        </p:txBody>
      </p:sp>
    </p:spTree>
    <p:extLst>
      <p:ext uri="{BB962C8B-B14F-4D97-AF65-F5344CB8AC3E}">
        <p14:creationId xmlns:p14="http://schemas.microsoft.com/office/powerpoint/2010/main" val="3998794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970"/>
        <p:cNvGrpSpPr/>
        <p:nvPr/>
      </p:nvGrpSpPr>
      <p:grpSpPr>
        <a:xfrm>
          <a:off x="0" y="0"/>
          <a:ext cx="0" cy="0"/>
          <a:chOff x="0" y="0"/>
          <a:chExt cx="0" cy="0"/>
        </a:xfrm>
      </p:grpSpPr>
      <p:sp>
        <p:nvSpPr>
          <p:cNvPr id="971" name="Google Shape;971;p52"/>
          <p:cNvSpPr txBox="1">
            <a:spLocks noGrp="1"/>
          </p:cNvSpPr>
          <p:nvPr>
            <p:ph type="title"/>
          </p:nvPr>
        </p:nvSpPr>
        <p:spPr>
          <a:xfrm>
            <a:off x="2064762" y="745941"/>
            <a:ext cx="5021095" cy="249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SA" dirty="0">
                <a:latin typeface="DIN Next LT Arabic Light" panose="020B0303020203050203" pitchFamily="34" charset="-78"/>
                <a:cs typeface="DIN Next LT Arabic Light" panose="020B0303020203050203" pitchFamily="34" charset="-78"/>
              </a:rPr>
              <a:t>الاسئلة</a:t>
            </a:r>
            <a:endParaRPr dirty="0">
              <a:latin typeface="DIN Next LT Arabic Light" panose="020B0303020203050203" pitchFamily="34" charset="-78"/>
              <a:cs typeface="DIN Next LT Arabic Light" panose="020B0303020203050203" pitchFamily="34" charset="-78"/>
            </a:endParaRPr>
          </a:p>
        </p:txBody>
      </p:sp>
      <p:sp>
        <p:nvSpPr>
          <p:cNvPr id="1085" name="Google Shape;1085;p52"/>
          <p:cNvSpPr/>
          <p:nvPr/>
        </p:nvSpPr>
        <p:spPr>
          <a:xfrm>
            <a:off x="7085857" y="2527309"/>
            <a:ext cx="619659" cy="839583"/>
          </a:xfrm>
          <a:custGeom>
            <a:avLst/>
            <a:gdLst/>
            <a:ahLst/>
            <a:cxnLst/>
            <a:rect l="l" t="t" r="r" b="b"/>
            <a:pathLst>
              <a:path w="47602" h="64447" extrusionOk="0">
                <a:moveTo>
                  <a:pt x="10909" y="0"/>
                </a:moveTo>
                <a:cubicBezTo>
                  <a:pt x="4070" y="34"/>
                  <a:pt x="1" y="5838"/>
                  <a:pt x="1" y="15545"/>
                </a:cubicBezTo>
                <a:cubicBezTo>
                  <a:pt x="1" y="23484"/>
                  <a:pt x="2769" y="32424"/>
                  <a:pt x="7239" y="40496"/>
                </a:cubicBezTo>
                <a:cubicBezTo>
                  <a:pt x="12076" y="49202"/>
                  <a:pt x="18914" y="56908"/>
                  <a:pt x="26320" y="61178"/>
                </a:cubicBezTo>
                <a:cubicBezTo>
                  <a:pt x="30022" y="63312"/>
                  <a:pt x="33625" y="64447"/>
                  <a:pt x="36694" y="64447"/>
                </a:cubicBezTo>
                <a:cubicBezTo>
                  <a:pt x="39863" y="64447"/>
                  <a:pt x="42398" y="63279"/>
                  <a:pt x="44266" y="60944"/>
                </a:cubicBezTo>
                <a:cubicBezTo>
                  <a:pt x="46434" y="58242"/>
                  <a:pt x="47601" y="54072"/>
                  <a:pt x="47601" y="48902"/>
                </a:cubicBezTo>
                <a:cubicBezTo>
                  <a:pt x="47568" y="45099"/>
                  <a:pt x="47001" y="41297"/>
                  <a:pt x="45967" y="37627"/>
                </a:cubicBezTo>
                <a:cubicBezTo>
                  <a:pt x="45533" y="36160"/>
                  <a:pt x="45100" y="34725"/>
                  <a:pt x="44566" y="33258"/>
                </a:cubicBezTo>
                <a:cubicBezTo>
                  <a:pt x="43632" y="30656"/>
                  <a:pt x="42498" y="28154"/>
                  <a:pt x="41230" y="25719"/>
                </a:cubicBezTo>
                <a:cubicBezTo>
                  <a:pt x="40963" y="25218"/>
                  <a:pt x="40697" y="24718"/>
                  <a:pt x="40430" y="24218"/>
                </a:cubicBezTo>
                <a:cubicBezTo>
                  <a:pt x="39963" y="23384"/>
                  <a:pt x="39496" y="22550"/>
                  <a:pt x="39029" y="21749"/>
                </a:cubicBezTo>
                <a:cubicBezTo>
                  <a:pt x="37361" y="19014"/>
                  <a:pt x="35526" y="16412"/>
                  <a:pt x="33491" y="13944"/>
                </a:cubicBezTo>
                <a:cubicBezTo>
                  <a:pt x="33458" y="13944"/>
                  <a:pt x="33458" y="13910"/>
                  <a:pt x="33425" y="13877"/>
                </a:cubicBezTo>
                <a:cubicBezTo>
                  <a:pt x="32090" y="12309"/>
                  <a:pt x="30689" y="10775"/>
                  <a:pt x="29222" y="9374"/>
                </a:cubicBezTo>
                <a:cubicBezTo>
                  <a:pt x="28188" y="8373"/>
                  <a:pt x="27120" y="7439"/>
                  <a:pt x="26019" y="6538"/>
                </a:cubicBezTo>
                <a:cubicBezTo>
                  <a:pt x="25552" y="6172"/>
                  <a:pt x="25085" y="5838"/>
                  <a:pt x="24618" y="5504"/>
                </a:cubicBezTo>
                <a:cubicBezTo>
                  <a:pt x="24085" y="5071"/>
                  <a:pt x="23518" y="4704"/>
                  <a:pt x="22951" y="4304"/>
                </a:cubicBezTo>
                <a:cubicBezTo>
                  <a:pt x="22383" y="3937"/>
                  <a:pt x="21816" y="3603"/>
                  <a:pt x="21283" y="3269"/>
                </a:cubicBezTo>
                <a:cubicBezTo>
                  <a:pt x="17547" y="1135"/>
                  <a:pt x="13977" y="34"/>
                  <a:pt x="1090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784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2337"/>
        <p:cNvGrpSpPr/>
        <p:nvPr/>
      </p:nvGrpSpPr>
      <p:grpSpPr>
        <a:xfrm>
          <a:off x="0" y="0"/>
          <a:ext cx="0" cy="0"/>
          <a:chOff x="0" y="0"/>
          <a:chExt cx="0" cy="0"/>
        </a:xfrm>
      </p:grpSpPr>
      <p:sp>
        <p:nvSpPr>
          <p:cNvPr id="2338" name="Google Shape;2338;p60"/>
          <p:cNvSpPr/>
          <p:nvPr/>
        </p:nvSpPr>
        <p:spPr>
          <a:xfrm flipH="1">
            <a:off x="1370665" y="36288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DIN Next LT Arabic Light" panose="020B0303020203050203" pitchFamily="34" charset="-78"/>
              <a:cs typeface="DIN Next LT Arabic Light" panose="020B0303020203050203" pitchFamily="34" charset="-78"/>
            </a:endParaRPr>
          </a:p>
        </p:txBody>
      </p:sp>
      <p:sp>
        <p:nvSpPr>
          <p:cNvPr id="2339" name="Google Shape;2339;p60"/>
          <p:cNvSpPr/>
          <p:nvPr/>
        </p:nvSpPr>
        <p:spPr>
          <a:xfrm flipH="1">
            <a:off x="1370665" y="2647938"/>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DIN Next LT Arabic Light" panose="020B0303020203050203" pitchFamily="34" charset="-78"/>
              <a:cs typeface="DIN Next LT Arabic Light" panose="020B0303020203050203" pitchFamily="34" charset="-78"/>
            </a:endParaRPr>
          </a:p>
        </p:txBody>
      </p:sp>
      <p:sp>
        <p:nvSpPr>
          <p:cNvPr id="2341" name="Google Shape;2341;p60"/>
          <p:cNvSpPr txBox="1">
            <a:spLocks noGrp="1"/>
          </p:cNvSpPr>
          <p:nvPr>
            <p:ph type="subTitle" idx="2"/>
          </p:nvPr>
        </p:nvSpPr>
        <p:spPr>
          <a:xfrm>
            <a:off x="680905" y="3090325"/>
            <a:ext cx="2230202" cy="38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SA" sz="2000" b="1" dirty="0">
                <a:latin typeface="DIN Next LT Arabic Light" panose="020B0303020203050203" pitchFamily="34" charset="-78"/>
                <a:cs typeface="DIN Next LT Arabic Light" panose="020B0303020203050203" pitchFamily="34" charset="-78"/>
              </a:rPr>
              <a:t>صلاحيات المستخدمين</a:t>
            </a:r>
            <a:endParaRPr sz="2000" b="1" dirty="0">
              <a:latin typeface="DIN Next LT Arabic Light" panose="020B0303020203050203" pitchFamily="34" charset="-78"/>
              <a:cs typeface="DIN Next LT Arabic Light" panose="020B0303020203050203" pitchFamily="34" charset="-78"/>
            </a:endParaRPr>
          </a:p>
        </p:txBody>
      </p:sp>
      <p:sp>
        <p:nvSpPr>
          <p:cNvPr id="2342" name="Google Shape;2342;p60"/>
          <p:cNvSpPr txBox="1">
            <a:spLocks noGrp="1"/>
          </p:cNvSpPr>
          <p:nvPr>
            <p:ph type="subTitle" idx="3"/>
          </p:nvPr>
        </p:nvSpPr>
        <p:spPr>
          <a:xfrm>
            <a:off x="3790742" y="3102925"/>
            <a:ext cx="1796696" cy="38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SA" sz="2000" b="1" dirty="0">
                <a:latin typeface="DIN Next LT Arabic Light" panose="020B0303020203050203" pitchFamily="34" charset="-78"/>
                <a:cs typeface="DIN Next LT Arabic Light" panose="020B0303020203050203" pitchFamily="34" charset="-78"/>
              </a:rPr>
              <a:t>أهداف المشروع</a:t>
            </a:r>
            <a:endParaRPr sz="2000" b="1" dirty="0">
              <a:latin typeface="DIN Next LT Arabic Light" panose="020B0303020203050203" pitchFamily="34" charset="-78"/>
              <a:cs typeface="DIN Next LT Arabic Light" panose="020B0303020203050203" pitchFamily="34" charset="-78"/>
            </a:endParaRPr>
          </a:p>
        </p:txBody>
      </p:sp>
      <p:sp>
        <p:nvSpPr>
          <p:cNvPr id="2343" name="Google Shape;2343;p60"/>
          <p:cNvSpPr txBox="1">
            <a:spLocks noGrp="1"/>
          </p:cNvSpPr>
          <p:nvPr>
            <p:ph type="subTitle" idx="4"/>
          </p:nvPr>
        </p:nvSpPr>
        <p:spPr>
          <a:xfrm>
            <a:off x="6543459" y="3111718"/>
            <a:ext cx="1662612" cy="38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SA" sz="2000" b="1" dirty="0">
                <a:latin typeface="DIN Next LT Arabic Light" panose="020B0303020203050203" pitchFamily="34" charset="-78"/>
                <a:cs typeface="DIN Next LT Arabic Light" panose="020B0303020203050203" pitchFamily="34" charset="-78"/>
              </a:rPr>
              <a:t>فكرة المشروع</a:t>
            </a:r>
            <a:endParaRPr sz="2000" b="1" dirty="0">
              <a:latin typeface="DIN Next LT Arabic Light" panose="020B0303020203050203" pitchFamily="34" charset="-78"/>
              <a:cs typeface="DIN Next LT Arabic Light" panose="020B0303020203050203" pitchFamily="34" charset="-78"/>
            </a:endParaRPr>
          </a:p>
        </p:txBody>
      </p:sp>
      <p:sp>
        <p:nvSpPr>
          <p:cNvPr id="2344" name="Google Shape;2344;p60"/>
          <p:cNvSpPr txBox="1">
            <a:spLocks noGrp="1"/>
          </p:cNvSpPr>
          <p:nvPr>
            <p:ph type="subTitle" idx="5"/>
          </p:nvPr>
        </p:nvSpPr>
        <p:spPr>
          <a:xfrm>
            <a:off x="1229731" y="4112574"/>
            <a:ext cx="1132549" cy="38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SA" sz="2000" b="1" dirty="0">
                <a:latin typeface="DIN Next LT Arabic Light" panose="020B0303020203050203" pitchFamily="34" charset="-78"/>
                <a:cs typeface="DIN Next LT Arabic Light" panose="020B0303020203050203" pitchFamily="34" charset="-78"/>
              </a:rPr>
              <a:t>الواجهات</a:t>
            </a:r>
            <a:endParaRPr sz="2000" b="1" dirty="0">
              <a:latin typeface="DIN Next LT Arabic Light" panose="020B0303020203050203" pitchFamily="34" charset="-78"/>
              <a:cs typeface="DIN Next LT Arabic Light" panose="020B0303020203050203" pitchFamily="34" charset="-78"/>
            </a:endParaRPr>
          </a:p>
        </p:txBody>
      </p:sp>
      <p:sp>
        <p:nvSpPr>
          <p:cNvPr id="2345" name="Google Shape;2345;p60"/>
          <p:cNvSpPr txBox="1">
            <a:spLocks noGrp="1"/>
          </p:cNvSpPr>
          <p:nvPr>
            <p:ph type="subTitle" idx="6"/>
          </p:nvPr>
        </p:nvSpPr>
        <p:spPr>
          <a:xfrm>
            <a:off x="3902277" y="4104300"/>
            <a:ext cx="1796696" cy="38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SA" sz="2000" b="1" dirty="0">
                <a:latin typeface="DIN Next LT Arabic Light" panose="020B0303020203050203" pitchFamily="34" charset="-78"/>
                <a:cs typeface="DIN Next LT Arabic Light" panose="020B0303020203050203" pitchFamily="34" charset="-78"/>
              </a:rPr>
              <a:t>مراحل بناء النظام</a:t>
            </a:r>
          </a:p>
        </p:txBody>
      </p:sp>
      <p:sp>
        <p:nvSpPr>
          <p:cNvPr id="2346" name="Google Shape;2346;p60"/>
          <p:cNvSpPr txBox="1">
            <a:spLocks noGrp="1"/>
          </p:cNvSpPr>
          <p:nvPr>
            <p:ph type="subTitle" idx="7"/>
          </p:nvPr>
        </p:nvSpPr>
        <p:spPr>
          <a:xfrm>
            <a:off x="6588014" y="4104300"/>
            <a:ext cx="1820179" cy="38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SA" sz="2000" b="1" dirty="0">
                <a:latin typeface="DIN Next LT Arabic Light" panose="020B0303020203050203" pitchFamily="34" charset="-78"/>
                <a:cs typeface="DIN Next LT Arabic Light" panose="020B0303020203050203" pitchFamily="34" charset="-78"/>
              </a:rPr>
              <a:t>متطلبات النظام</a:t>
            </a:r>
            <a:endParaRPr sz="2000" b="1" dirty="0">
              <a:latin typeface="DIN Next LT Arabic Light" panose="020B0303020203050203" pitchFamily="34" charset="-78"/>
              <a:cs typeface="DIN Next LT Arabic Light" panose="020B0303020203050203" pitchFamily="34" charset="-78"/>
            </a:endParaRPr>
          </a:p>
        </p:txBody>
      </p:sp>
      <p:grpSp>
        <p:nvGrpSpPr>
          <p:cNvPr id="2379" name="Google Shape;2379;p60"/>
          <p:cNvGrpSpPr/>
          <p:nvPr/>
        </p:nvGrpSpPr>
        <p:grpSpPr>
          <a:xfrm>
            <a:off x="3464317" y="3060487"/>
            <a:ext cx="326425" cy="466775"/>
            <a:chOff x="4805375" y="2312713"/>
            <a:chExt cx="326425" cy="466775"/>
          </a:xfrm>
        </p:grpSpPr>
        <p:sp>
          <p:nvSpPr>
            <p:cNvPr id="2380" name="Google Shape;2380;p60"/>
            <p:cNvSpPr/>
            <p:nvPr/>
          </p:nvSpPr>
          <p:spPr>
            <a:xfrm>
              <a:off x="4805375" y="2483438"/>
              <a:ext cx="125300" cy="125325"/>
            </a:xfrm>
            <a:custGeom>
              <a:avLst/>
              <a:gdLst/>
              <a:ahLst/>
              <a:cxnLst/>
              <a:rect l="l" t="t" r="r" b="b"/>
              <a:pathLst>
                <a:path w="5012" h="5013" extrusionOk="0">
                  <a:moveTo>
                    <a:pt x="4556" y="456"/>
                  </a:moveTo>
                  <a:lnTo>
                    <a:pt x="4556" y="4557"/>
                  </a:lnTo>
                  <a:lnTo>
                    <a:pt x="456" y="4557"/>
                  </a:lnTo>
                  <a:lnTo>
                    <a:pt x="456" y="456"/>
                  </a:lnTo>
                  <a:close/>
                  <a:moveTo>
                    <a:pt x="228" y="1"/>
                  </a:moveTo>
                  <a:cubicBezTo>
                    <a:pt x="102" y="1"/>
                    <a:pt x="1" y="102"/>
                    <a:pt x="1" y="229"/>
                  </a:cubicBezTo>
                  <a:lnTo>
                    <a:pt x="1" y="4785"/>
                  </a:lnTo>
                  <a:cubicBezTo>
                    <a:pt x="1" y="4911"/>
                    <a:pt x="102" y="5012"/>
                    <a:pt x="228" y="5012"/>
                  </a:cubicBezTo>
                  <a:lnTo>
                    <a:pt x="4784" y="5012"/>
                  </a:lnTo>
                  <a:cubicBezTo>
                    <a:pt x="4910" y="5012"/>
                    <a:pt x="5012" y="4911"/>
                    <a:pt x="5012" y="4785"/>
                  </a:cubicBezTo>
                  <a:lnTo>
                    <a:pt x="5012" y="229"/>
                  </a:lnTo>
                  <a:cubicBezTo>
                    <a:pt x="5012" y="102"/>
                    <a:pt x="4910" y="1"/>
                    <a:pt x="4784" y="1"/>
                  </a:cubicBezTo>
                  <a:close/>
                </a:path>
              </a:pathLst>
            </a:cu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DIN Next LT Arabic Light" panose="020B0303020203050203" pitchFamily="34" charset="-78"/>
                <a:cs typeface="DIN Next LT Arabic Light" panose="020B0303020203050203" pitchFamily="34" charset="-78"/>
              </a:endParaRPr>
            </a:p>
          </p:txBody>
        </p:sp>
        <p:sp>
          <p:nvSpPr>
            <p:cNvPr id="2381" name="Google Shape;2381;p60"/>
            <p:cNvSpPr/>
            <p:nvPr/>
          </p:nvSpPr>
          <p:spPr>
            <a:xfrm>
              <a:off x="4805375" y="2331513"/>
              <a:ext cx="326425" cy="447975"/>
            </a:xfrm>
            <a:custGeom>
              <a:avLst/>
              <a:gdLst/>
              <a:ahLst/>
              <a:cxnLst/>
              <a:rect l="l" t="t" r="r" b="b"/>
              <a:pathLst>
                <a:path w="13057" h="17919" extrusionOk="0">
                  <a:moveTo>
                    <a:pt x="4556" y="13362"/>
                  </a:moveTo>
                  <a:lnTo>
                    <a:pt x="4556" y="17463"/>
                  </a:lnTo>
                  <a:lnTo>
                    <a:pt x="456" y="17463"/>
                  </a:lnTo>
                  <a:lnTo>
                    <a:pt x="456" y="13362"/>
                  </a:lnTo>
                  <a:close/>
                  <a:moveTo>
                    <a:pt x="8499" y="0"/>
                  </a:moveTo>
                  <a:cubicBezTo>
                    <a:pt x="8441" y="0"/>
                    <a:pt x="8382" y="21"/>
                    <a:pt x="8335" y="64"/>
                  </a:cubicBezTo>
                  <a:lnTo>
                    <a:pt x="6894" y="1507"/>
                  </a:lnTo>
                  <a:cubicBezTo>
                    <a:pt x="6807" y="1601"/>
                    <a:pt x="6807" y="1742"/>
                    <a:pt x="6894" y="1836"/>
                  </a:cubicBezTo>
                  <a:lnTo>
                    <a:pt x="8335" y="3280"/>
                  </a:lnTo>
                  <a:cubicBezTo>
                    <a:pt x="8382" y="3319"/>
                    <a:pt x="8439" y="3342"/>
                    <a:pt x="8501" y="3342"/>
                  </a:cubicBezTo>
                  <a:cubicBezTo>
                    <a:pt x="8555" y="3342"/>
                    <a:pt x="8618" y="3319"/>
                    <a:pt x="8657" y="3280"/>
                  </a:cubicBezTo>
                  <a:cubicBezTo>
                    <a:pt x="8744" y="3193"/>
                    <a:pt x="8744" y="3044"/>
                    <a:pt x="8657" y="2958"/>
                  </a:cubicBezTo>
                  <a:lnTo>
                    <a:pt x="7599" y="1898"/>
                  </a:lnTo>
                  <a:lnTo>
                    <a:pt x="12601" y="1898"/>
                  </a:lnTo>
                  <a:lnTo>
                    <a:pt x="12601" y="15182"/>
                  </a:lnTo>
                  <a:lnTo>
                    <a:pt x="5012" y="15182"/>
                  </a:lnTo>
                  <a:lnTo>
                    <a:pt x="5012" y="13135"/>
                  </a:lnTo>
                  <a:cubicBezTo>
                    <a:pt x="5012" y="13011"/>
                    <a:pt x="4910" y="12907"/>
                    <a:pt x="4784" y="12907"/>
                  </a:cubicBezTo>
                  <a:lnTo>
                    <a:pt x="228" y="12907"/>
                  </a:lnTo>
                  <a:cubicBezTo>
                    <a:pt x="102" y="12907"/>
                    <a:pt x="1" y="13011"/>
                    <a:pt x="1" y="13135"/>
                  </a:cubicBezTo>
                  <a:lnTo>
                    <a:pt x="1" y="17691"/>
                  </a:lnTo>
                  <a:cubicBezTo>
                    <a:pt x="1" y="17817"/>
                    <a:pt x="102" y="17918"/>
                    <a:pt x="228" y="17918"/>
                  </a:cubicBezTo>
                  <a:lnTo>
                    <a:pt x="4784" y="17918"/>
                  </a:lnTo>
                  <a:cubicBezTo>
                    <a:pt x="4910" y="17918"/>
                    <a:pt x="5012" y="17817"/>
                    <a:pt x="5012" y="17691"/>
                  </a:cubicBezTo>
                  <a:lnTo>
                    <a:pt x="5012" y="15645"/>
                  </a:lnTo>
                  <a:lnTo>
                    <a:pt x="12829" y="15645"/>
                  </a:lnTo>
                  <a:cubicBezTo>
                    <a:pt x="12955" y="15645"/>
                    <a:pt x="13057" y="15542"/>
                    <a:pt x="13057" y="15417"/>
                  </a:cubicBezTo>
                  <a:lnTo>
                    <a:pt x="13057" y="1672"/>
                  </a:lnTo>
                  <a:cubicBezTo>
                    <a:pt x="13057" y="1546"/>
                    <a:pt x="12955" y="1445"/>
                    <a:pt x="12829" y="1445"/>
                  </a:cubicBezTo>
                  <a:lnTo>
                    <a:pt x="7607" y="1445"/>
                  </a:lnTo>
                  <a:lnTo>
                    <a:pt x="8657" y="385"/>
                  </a:lnTo>
                  <a:cubicBezTo>
                    <a:pt x="8744" y="299"/>
                    <a:pt x="8744" y="158"/>
                    <a:pt x="8657" y="64"/>
                  </a:cubicBezTo>
                  <a:cubicBezTo>
                    <a:pt x="8614" y="21"/>
                    <a:pt x="8557" y="0"/>
                    <a:pt x="8499" y="0"/>
                  </a:cubicBezTo>
                  <a:close/>
                </a:path>
              </a:pathLst>
            </a:cu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DIN Next LT Arabic Light" panose="020B0303020203050203" pitchFamily="34" charset="-78"/>
                <a:cs typeface="DIN Next LT Arabic Light" panose="020B0303020203050203" pitchFamily="34" charset="-78"/>
              </a:endParaRPr>
            </a:p>
          </p:txBody>
        </p:sp>
        <p:sp>
          <p:nvSpPr>
            <p:cNvPr id="2382" name="Google Shape;2382;p60"/>
            <p:cNvSpPr/>
            <p:nvPr/>
          </p:nvSpPr>
          <p:spPr>
            <a:xfrm>
              <a:off x="4805375" y="2312713"/>
              <a:ext cx="125300" cy="125325"/>
            </a:xfrm>
            <a:custGeom>
              <a:avLst/>
              <a:gdLst/>
              <a:ahLst/>
              <a:cxnLst/>
              <a:rect l="l" t="t" r="r" b="b"/>
              <a:pathLst>
                <a:path w="5012" h="5013" extrusionOk="0">
                  <a:moveTo>
                    <a:pt x="4556" y="456"/>
                  </a:moveTo>
                  <a:lnTo>
                    <a:pt x="4556" y="4557"/>
                  </a:lnTo>
                  <a:lnTo>
                    <a:pt x="456" y="4557"/>
                  </a:lnTo>
                  <a:lnTo>
                    <a:pt x="456" y="456"/>
                  </a:lnTo>
                  <a:close/>
                  <a:moveTo>
                    <a:pt x="228" y="1"/>
                  </a:moveTo>
                  <a:cubicBezTo>
                    <a:pt x="102" y="1"/>
                    <a:pt x="1" y="102"/>
                    <a:pt x="1" y="228"/>
                  </a:cubicBezTo>
                  <a:lnTo>
                    <a:pt x="1" y="4784"/>
                  </a:lnTo>
                  <a:cubicBezTo>
                    <a:pt x="1" y="4909"/>
                    <a:pt x="102" y="5012"/>
                    <a:pt x="228" y="5012"/>
                  </a:cubicBezTo>
                  <a:lnTo>
                    <a:pt x="4784" y="5012"/>
                  </a:lnTo>
                  <a:cubicBezTo>
                    <a:pt x="4910" y="5012"/>
                    <a:pt x="5012" y="4909"/>
                    <a:pt x="5012" y="4784"/>
                  </a:cubicBezTo>
                  <a:lnTo>
                    <a:pt x="5012" y="228"/>
                  </a:lnTo>
                  <a:cubicBezTo>
                    <a:pt x="5012" y="102"/>
                    <a:pt x="4910" y="1"/>
                    <a:pt x="4784" y="1"/>
                  </a:cubicBezTo>
                  <a:close/>
                </a:path>
              </a:pathLst>
            </a:cu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DIN Next LT Arabic Light" panose="020B0303020203050203" pitchFamily="34" charset="-78"/>
                <a:cs typeface="DIN Next LT Arabic Light" panose="020B0303020203050203" pitchFamily="34" charset="-78"/>
              </a:endParaRPr>
            </a:p>
          </p:txBody>
        </p:sp>
      </p:grpSp>
      <p:sp>
        <p:nvSpPr>
          <p:cNvPr id="2387" name="Google Shape;2387;p60"/>
          <p:cNvSpPr/>
          <p:nvPr/>
        </p:nvSpPr>
        <p:spPr>
          <a:xfrm flipH="1">
            <a:off x="4257690" y="36288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DIN Next LT Arabic Light" panose="020B0303020203050203" pitchFamily="34" charset="-78"/>
              <a:cs typeface="DIN Next LT Arabic Light" panose="020B0303020203050203" pitchFamily="34" charset="-78"/>
            </a:endParaRPr>
          </a:p>
        </p:txBody>
      </p:sp>
      <p:sp>
        <p:nvSpPr>
          <p:cNvPr id="2388" name="Google Shape;2388;p60"/>
          <p:cNvSpPr/>
          <p:nvPr/>
        </p:nvSpPr>
        <p:spPr>
          <a:xfrm flipH="1">
            <a:off x="4257690" y="2647938"/>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DIN Next LT Arabic Light" panose="020B0303020203050203" pitchFamily="34" charset="-78"/>
              <a:cs typeface="DIN Next LT Arabic Light" panose="020B0303020203050203" pitchFamily="34" charset="-78"/>
            </a:endParaRPr>
          </a:p>
        </p:txBody>
      </p:sp>
      <p:sp>
        <p:nvSpPr>
          <p:cNvPr id="2389" name="Google Shape;2389;p60"/>
          <p:cNvSpPr/>
          <p:nvPr/>
        </p:nvSpPr>
        <p:spPr>
          <a:xfrm flipH="1">
            <a:off x="6943365" y="36288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DIN Next LT Arabic Light" panose="020B0303020203050203" pitchFamily="34" charset="-78"/>
              <a:cs typeface="DIN Next LT Arabic Light" panose="020B0303020203050203" pitchFamily="34" charset="-78"/>
            </a:endParaRPr>
          </a:p>
        </p:txBody>
      </p:sp>
      <p:sp>
        <p:nvSpPr>
          <p:cNvPr id="2390" name="Google Shape;2390;p60"/>
          <p:cNvSpPr/>
          <p:nvPr/>
        </p:nvSpPr>
        <p:spPr>
          <a:xfrm flipH="1">
            <a:off x="6943365" y="2647938"/>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a:latin typeface="DIN Next LT Arabic Light" panose="020B0303020203050203" pitchFamily="34" charset="-78"/>
              <a:cs typeface="DIN Next LT Arabic Light" panose="020B0303020203050203" pitchFamily="34" charset="-78"/>
            </a:endParaRPr>
          </a:p>
        </p:txBody>
      </p:sp>
      <p:grpSp>
        <p:nvGrpSpPr>
          <p:cNvPr id="61" name="Google Shape;3646;p72">
            <a:extLst>
              <a:ext uri="{FF2B5EF4-FFF2-40B4-BE49-F238E27FC236}">
                <a16:creationId xmlns:a16="http://schemas.microsoft.com/office/drawing/2014/main" id="{EC33A30C-38D1-444D-8CC8-A339F924183D}"/>
              </a:ext>
            </a:extLst>
          </p:cNvPr>
          <p:cNvGrpSpPr/>
          <p:nvPr/>
        </p:nvGrpSpPr>
        <p:grpSpPr>
          <a:xfrm>
            <a:off x="6171240" y="3005475"/>
            <a:ext cx="416775" cy="466750"/>
            <a:chOff x="3272150" y="3110475"/>
            <a:chExt cx="416775" cy="466750"/>
          </a:xfrm>
        </p:grpSpPr>
        <p:sp>
          <p:nvSpPr>
            <p:cNvPr id="62" name="Google Shape;3647;p72">
              <a:extLst>
                <a:ext uri="{FF2B5EF4-FFF2-40B4-BE49-F238E27FC236}">
                  <a16:creationId xmlns:a16="http://schemas.microsoft.com/office/drawing/2014/main" id="{FE7E1B74-463E-4428-840B-AED43C4ED2EF}"/>
                </a:ext>
              </a:extLst>
            </p:cNvPr>
            <p:cNvSpPr/>
            <p:nvPr/>
          </p:nvSpPr>
          <p:spPr>
            <a:xfrm>
              <a:off x="3499350" y="3196700"/>
              <a:ext cx="103325" cy="103350"/>
            </a:xfrm>
            <a:custGeom>
              <a:avLst/>
              <a:gdLst/>
              <a:ahLst/>
              <a:cxnLst/>
              <a:rect l="l" t="t" r="r" b="b"/>
              <a:pathLst>
                <a:path w="4133" h="4134" extrusionOk="0">
                  <a:moveTo>
                    <a:pt x="2063" y="464"/>
                  </a:moveTo>
                  <a:cubicBezTo>
                    <a:pt x="2949" y="464"/>
                    <a:pt x="3670" y="1184"/>
                    <a:pt x="3670" y="2071"/>
                  </a:cubicBezTo>
                  <a:cubicBezTo>
                    <a:pt x="3670" y="2957"/>
                    <a:pt x="2949" y="3678"/>
                    <a:pt x="2063" y="3678"/>
                  </a:cubicBezTo>
                  <a:cubicBezTo>
                    <a:pt x="1176" y="3678"/>
                    <a:pt x="456" y="2957"/>
                    <a:pt x="456" y="2071"/>
                  </a:cubicBezTo>
                  <a:cubicBezTo>
                    <a:pt x="456" y="1184"/>
                    <a:pt x="1176" y="464"/>
                    <a:pt x="2063" y="464"/>
                  </a:cubicBezTo>
                  <a:close/>
                  <a:moveTo>
                    <a:pt x="2063" y="1"/>
                  </a:moveTo>
                  <a:cubicBezTo>
                    <a:pt x="926" y="1"/>
                    <a:pt x="0" y="927"/>
                    <a:pt x="0" y="2071"/>
                  </a:cubicBezTo>
                  <a:cubicBezTo>
                    <a:pt x="0" y="3207"/>
                    <a:pt x="926" y="4133"/>
                    <a:pt x="2063" y="4133"/>
                  </a:cubicBezTo>
                  <a:cubicBezTo>
                    <a:pt x="3207" y="4133"/>
                    <a:pt x="4133" y="3207"/>
                    <a:pt x="4133" y="2071"/>
                  </a:cubicBezTo>
                  <a:cubicBezTo>
                    <a:pt x="4133" y="927"/>
                    <a:pt x="3207" y="1"/>
                    <a:pt x="20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b="1"/>
            </a:p>
          </p:txBody>
        </p:sp>
        <p:sp>
          <p:nvSpPr>
            <p:cNvPr id="63" name="Google Shape;3648;p72">
              <a:extLst>
                <a:ext uri="{FF2B5EF4-FFF2-40B4-BE49-F238E27FC236}">
                  <a16:creationId xmlns:a16="http://schemas.microsoft.com/office/drawing/2014/main" id="{97DA3FC6-2CFA-4327-80B2-0C6EBE5CE308}"/>
                </a:ext>
              </a:extLst>
            </p:cNvPr>
            <p:cNvSpPr/>
            <p:nvPr/>
          </p:nvSpPr>
          <p:spPr>
            <a:xfrm>
              <a:off x="3412925" y="3110475"/>
              <a:ext cx="276000" cy="276050"/>
            </a:xfrm>
            <a:custGeom>
              <a:avLst/>
              <a:gdLst/>
              <a:ahLst/>
              <a:cxnLst/>
              <a:rect l="l" t="t" r="r" b="b"/>
              <a:pathLst>
                <a:path w="11040" h="11042" extrusionOk="0">
                  <a:moveTo>
                    <a:pt x="5904" y="456"/>
                  </a:moveTo>
                  <a:cubicBezTo>
                    <a:pt x="6022" y="456"/>
                    <a:pt x="6124" y="557"/>
                    <a:pt x="6124" y="674"/>
                  </a:cubicBezTo>
                  <a:lnTo>
                    <a:pt x="6124" y="1372"/>
                  </a:lnTo>
                  <a:cubicBezTo>
                    <a:pt x="6124" y="1481"/>
                    <a:pt x="6193" y="1575"/>
                    <a:pt x="6305" y="1600"/>
                  </a:cubicBezTo>
                  <a:cubicBezTo>
                    <a:pt x="6822" y="1701"/>
                    <a:pt x="7300" y="1897"/>
                    <a:pt x="7738" y="2187"/>
                  </a:cubicBezTo>
                  <a:cubicBezTo>
                    <a:pt x="7781" y="2216"/>
                    <a:pt x="7829" y="2230"/>
                    <a:pt x="7877" y="2230"/>
                  </a:cubicBezTo>
                  <a:cubicBezTo>
                    <a:pt x="7936" y="2230"/>
                    <a:pt x="7994" y="2208"/>
                    <a:pt x="8038" y="2164"/>
                  </a:cubicBezTo>
                  <a:lnTo>
                    <a:pt x="8523" y="1669"/>
                  </a:lnTo>
                  <a:cubicBezTo>
                    <a:pt x="8563" y="1632"/>
                    <a:pt x="8617" y="1607"/>
                    <a:pt x="8672" y="1607"/>
                  </a:cubicBezTo>
                  <a:cubicBezTo>
                    <a:pt x="8734" y="1607"/>
                    <a:pt x="8790" y="1632"/>
                    <a:pt x="8828" y="1669"/>
                  </a:cubicBezTo>
                  <a:lnTo>
                    <a:pt x="9362" y="2204"/>
                  </a:lnTo>
                  <a:cubicBezTo>
                    <a:pt x="9449" y="2290"/>
                    <a:pt x="9449" y="2432"/>
                    <a:pt x="9362" y="2516"/>
                  </a:cubicBezTo>
                  <a:lnTo>
                    <a:pt x="8868" y="3011"/>
                  </a:lnTo>
                  <a:cubicBezTo>
                    <a:pt x="8790" y="3081"/>
                    <a:pt x="8781" y="3207"/>
                    <a:pt x="8845" y="3301"/>
                  </a:cubicBezTo>
                  <a:cubicBezTo>
                    <a:pt x="9135" y="3739"/>
                    <a:pt x="9338" y="4219"/>
                    <a:pt x="9440" y="4737"/>
                  </a:cubicBezTo>
                  <a:cubicBezTo>
                    <a:pt x="9464" y="4846"/>
                    <a:pt x="9551" y="4925"/>
                    <a:pt x="9667" y="4925"/>
                  </a:cubicBezTo>
                  <a:lnTo>
                    <a:pt x="10366" y="4925"/>
                  </a:lnTo>
                  <a:cubicBezTo>
                    <a:pt x="10484" y="4925"/>
                    <a:pt x="10578" y="5019"/>
                    <a:pt x="10578" y="5143"/>
                  </a:cubicBezTo>
                  <a:lnTo>
                    <a:pt x="10578" y="5896"/>
                  </a:lnTo>
                  <a:cubicBezTo>
                    <a:pt x="10578" y="6022"/>
                    <a:pt x="10484" y="6116"/>
                    <a:pt x="10366" y="6116"/>
                  </a:cubicBezTo>
                  <a:lnTo>
                    <a:pt x="9667" y="6116"/>
                  </a:lnTo>
                  <a:cubicBezTo>
                    <a:pt x="9558" y="6116"/>
                    <a:pt x="9464" y="6195"/>
                    <a:pt x="9440" y="6297"/>
                  </a:cubicBezTo>
                  <a:cubicBezTo>
                    <a:pt x="9338" y="6814"/>
                    <a:pt x="9135" y="7300"/>
                    <a:pt x="8845" y="7738"/>
                  </a:cubicBezTo>
                  <a:cubicBezTo>
                    <a:pt x="8781" y="7832"/>
                    <a:pt x="8798" y="7951"/>
                    <a:pt x="8875" y="8030"/>
                  </a:cubicBezTo>
                  <a:lnTo>
                    <a:pt x="9362" y="8523"/>
                  </a:lnTo>
                  <a:cubicBezTo>
                    <a:pt x="9449" y="8602"/>
                    <a:pt x="9449" y="8743"/>
                    <a:pt x="9362" y="8830"/>
                  </a:cubicBezTo>
                  <a:lnTo>
                    <a:pt x="8828" y="9362"/>
                  </a:lnTo>
                  <a:cubicBezTo>
                    <a:pt x="8790" y="9409"/>
                    <a:pt x="8734" y="9425"/>
                    <a:pt x="8679" y="9425"/>
                  </a:cubicBezTo>
                  <a:cubicBezTo>
                    <a:pt x="8617" y="9425"/>
                    <a:pt x="8563" y="9409"/>
                    <a:pt x="8523" y="9362"/>
                  </a:cubicBezTo>
                  <a:lnTo>
                    <a:pt x="8028" y="8877"/>
                  </a:lnTo>
                  <a:cubicBezTo>
                    <a:pt x="7983" y="8831"/>
                    <a:pt x="7924" y="8807"/>
                    <a:pt x="7864" y="8807"/>
                  </a:cubicBezTo>
                  <a:cubicBezTo>
                    <a:pt x="7821" y="8807"/>
                    <a:pt x="7778" y="8819"/>
                    <a:pt x="7738" y="8845"/>
                  </a:cubicBezTo>
                  <a:cubicBezTo>
                    <a:pt x="7300" y="9135"/>
                    <a:pt x="6822" y="9338"/>
                    <a:pt x="6305" y="9441"/>
                  </a:cubicBezTo>
                  <a:cubicBezTo>
                    <a:pt x="6193" y="9464"/>
                    <a:pt x="6116" y="9558"/>
                    <a:pt x="6116" y="9667"/>
                  </a:cubicBezTo>
                  <a:lnTo>
                    <a:pt x="6116" y="10358"/>
                  </a:lnTo>
                  <a:cubicBezTo>
                    <a:pt x="6116" y="10484"/>
                    <a:pt x="6015" y="10578"/>
                    <a:pt x="5896" y="10578"/>
                  </a:cubicBezTo>
                  <a:lnTo>
                    <a:pt x="5143" y="10578"/>
                  </a:lnTo>
                  <a:cubicBezTo>
                    <a:pt x="5017" y="10578"/>
                    <a:pt x="4923" y="10476"/>
                    <a:pt x="4923" y="10358"/>
                  </a:cubicBezTo>
                  <a:lnTo>
                    <a:pt x="4923" y="9667"/>
                  </a:lnTo>
                  <a:cubicBezTo>
                    <a:pt x="4923" y="9558"/>
                    <a:pt x="4846" y="9464"/>
                    <a:pt x="4735" y="9441"/>
                  </a:cubicBezTo>
                  <a:cubicBezTo>
                    <a:pt x="4227" y="9338"/>
                    <a:pt x="3740" y="9135"/>
                    <a:pt x="3301" y="8845"/>
                  </a:cubicBezTo>
                  <a:cubicBezTo>
                    <a:pt x="3262" y="8820"/>
                    <a:pt x="3215" y="8805"/>
                    <a:pt x="3175" y="8805"/>
                  </a:cubicBezTo>
                  <a:cubicBezTo>
                    <a:pt x="3120" y="8805"/>
                    <a:pt x="3058" y="8830"/>
                    <a:pt x="3011" y="8877"/>
                  </a:cubicBezTo>
                  <a:lnTo>
                    <a:pt x="2524" y="9370"/>
                  </a:lnTo>
                  <a:cubicBezTo>
                    <a:pt x="2477" y="9409"/>
                    <a:pt x="2430" y="9432"/>
                    <a:pt x="2368" y="9432"/>
                  </a:cubicBezTo>
                  <a:cubicBezTo>
                    <a:pt x="2313" y="9432"/>
                    <a:pt x="2251" y="9409"/>
                    <a:pt x="2219" y="9370"/>
                  </a:cubicBezTo>
                  <a:lnTo>
                    <a:pt x="1686" y="8837"/>
                  </a:lnTo>
                  <a:cubicBezTo>
                    <a:pt x="1600" y="8751"/>
                    <a:pt x="1600" y="8610"/>
                    <a:pt x="1686" y="8523"/>
                  </a:cubicBezTo>
                  <a:lnTo>
                    <a:pt x="2172" y="8030"/>
                  </a:lnTo>
                  <a:cubicBezTo>
                    <a:pt x="2251" y="7959"/>
                    <a:pt x="2259" y="7832"/>
                    <a:pt x="2204" y="7738"/>
                  </a:cubicBezTo>
                  <a:cubicBezTo>
                    <a:pt x="1905" y="7300"/>
                    <a:pt x="1709" y="6822"/>
                    <a:pt x="1607" y="6304"/>
                  </a:cubicBezTo>
                  <a:cubicBezTo>
                    <a:pt x="1583" y="6195"/>
                    <a:pt x="1489" y="6116"/>
                    <a:pt x="1380" y="6116"/>
                  </a:cubicBezTo>
                  <a:lnTo>
                    <a:pt x="682" y="6116"/>
                  </a:lnTo>
                  <a:cubicBezTo>
                    <a:pt x="565" y="6116"/>
                    <a:pt x="471" y="6022"/>
                    <a:pt x="471" y="5896"/>
                  </a:cubicBezTo>
                  <a:lnTo>
                    <a:pt x="471" y="5143"/>
                  </a:lnTo>
                  <a:cubicBezTo>
                    <a:pt x="471" y="5019"/>
                    <a:pt x="565" y="4925"/>
                    <a:pt x="682" y="4925"/>
                  </a:cubicBezTo>
                  <a:lnTo>
                    <a:pt x="1380" y="4925"/>
                  </a:lnTo>
                  <a:cubicBezTo>
                    <a:pt x="1489" y="4925"/>
                    <a:pt x="1583" y="4846"/>
                    <a:pt x="1607" y="4744"/>
                  </a:cubicBezTo>
                  <a:cubicBezTo>
                    <a:pt x="1709" y="4227"/>
                    <a:pt x="1905" y="3749"/>
                    <a:pt x="2204" y="3301"/>
                  </a:cubicBezTo>
                  <a:cubicBezTo>
                    <a:pt x="2259" y="3214"/>
                    <a:pt x="2251" y="3090"/>
                    <a:pt x="2172" y="3011"/>
                  </a:cubicBezTo>
                  <a:lnTo>
                    <a:pt x="1686" y="2526"/>
                  </a:lnTo>
                  <a:cubicBezTo>
                    <a:pt x="1600" y="2439"/>
                    <a:pt x="1600" y="2298"/>
                    <a:pt x="1686" y="2211"/>
                  </a:cubicBezTo>
                  <a:lnTo>
                    <a:pt x="2219" y="1679"/>
                  </a:lnTo>
                  <a:cubicBezTo>
                    <a:pt x="2259" y="1639"/>
                    <a:pt x="2313" y="1615"/>
                    <a:pt x="2368" y="1615"/>
                  </a:cubicBezTo>
                  <a:cubicBezTo>
                    <a:pt x="2430" y="1615"/>
                    <a:pt x="2486" y="1639"/>
                    <a:pt x="2524" y="1679"/>
                  </a:cubicBezTo>
                  <a:lnTo>
                    <a:pt x="3011" y="2172"/>
                  </a:lnTo>
                  <a:cubicBezTo>
                    <a:pt x="3056" y="2213"/>
                    <a:pt x="3116" y="2235"/>
                    <a:pt x="3177" y="2235"/>
                  </a:cubicBezTo>
                  <a:cubicBezTo>
                    <a:pt x="3222" y="2235"/>
                    <a:pt x="3268" y="2223"/>
                    <a:pt x="3309" y="2196"/>
                  </a:cubicBezTo>
                  <a:cubicBezTo>
                    <a:pt x="3740" y="1905"/>
                    <a:pt x="4227" y="1701"/>
                    <a:pt x="4744" y="1600"/>
                  </a:cubicBezTo>
                  <a:cubicBezTo>
                    <a:pt x="4854" y="1575"/>
                    <a:pt x="4923" y="1481"/>
                    <a:pt x="4923" y="1372"/>
                  </a:cubicBezTo>
                  <a:lnTo>
                    <a:pt x="4923" y="674"/>
                  </a:lnTo>
                  <a:cubicBezTo>
                    <a:pt x="4923" y="557"/>
                    <a:pt x="5027" y="456"/>
                    <a:pt x="5143" y="456"/>
                  </a:cubicBezTo>
                  <a:close/>
                  <a:moveTo>
                    <a:pt x="5143" y="0"/>
                  </a:moveTo>
                  <a:cubicBezTo>
                    <a:pt x="4767" y="0"/>
                    <a:pt x="4470" y="298"/>
                    <a:pt x="4470" y="674"/>
                  </a:cubicBezTo>
                  <a:lnTo>
                    <a:pt x="4470" y="1184"/>
                  </a:lnTo>
                  <a:cubicBezTo>
                    <a:pt x="4022" y="1293"/>
                    <a:pt x="3598" y="1474"/>
                    <a:pt x="3207" y="1709"/>
                  </a:cubicBezTo>
                  <a:lnTo>
                    <a:pt x="2846" y="1350"/>
                  </a:lnTo>
                  <a:cubicBezTo>
                    <a:pt x="2721" y="1223"/>
                    <a:pt x="2548" y="1144"/>
                    <a:pt x="2368" y="1144"/>
                  </a:cubicBezTo>
                  <a:cubicBezTo>
                    <a:pt x="2187" y="1144"/>
                    <a:pt x="2016" y="1216"/>
                    <a:pt x="1890" y="1350"/>
                  </a:cubicBezTo>
                  <a:lnTo>
                    <a:pt x="1348" y="1882"/>
                  </a:lnTo>
                  <a:cubicBezTo>
                    <a:pt x="1082" y="2149"/>
                    <a:pt x="1082" y="2573"/>
                    <a:pt x="1348" y="2846"/>
                  </a:cubicBezTo>
                  <a:lnTo>
                    <a:pt x="1709" y="3207"/>
                  </a:lnTo>
                  <a:cubicBezTo>
                    <a:pt x="1474" y="3591"/>
                    <a:pt x="1293" y="4014"/>
                    <a:pt x="1192" y="4462"/>
                  </a:cubicBezTo>
                  <a:lnTo>
                    <a:pt x="674" y="4462"/>
                  </a:lnTo>
                  <a:cubicBezTo>
                    <a:pt x="305" y="4462"/>
                    <a:pt x="0" y="4767"/>
                    <a:pt x="0" y="5143"/>
                  </a:cubicBezTo>
                  <a:lnTo>
                    <a:pt x="0" y="5896"/>
                  </a:lnTo>
                  <a:cubicBezTo>
                    <a:pt x="0" y="6272"/>
                    <a:pt x="305" y="6579"/>
                    <a:pt x="674" y="6579"/>
                  </a:cubicBezTo>
                  <a:lnTo>
                    <a:pt x="1192" y="6579"/>
                  </a:lnTo>
                  <a:cubicBezTo>
                    <a:pt x="1293" y="7018"/>
                    <a:pt x="1474" y="7441"/>
                    <a:pt x="1709" y="7832"/>
                  </a:cubicBezTo>
                  <a:lnTo>
                    <a:pt x="1348" y="8194"/>
                  </a:lnTo>
                  <a:cubicBezTo>
                    <a:pt x="1082" y="8461"/>
                    <a:pt x="1082" y="8892"/>
                    <a:pt x="1348" y="9159"/>
                  </a:cubicBezTo>
                  <a:lnTo>
                    <a:pt x="1882" y="9692"/>
                  </a:lnTo>
                  <a:cubicBezTo>
                    <a:pt x="2006" y="9818"/>
                    <a:pt x="2180" y="9887"/>
                    <a:pt x="2360" y="9887"/>
                  </a:cubicBezTo>
                  <a:cubicBezTo>
                    <a:pt x="2541" y="9887"/>
                    <a:pt x="2712" y="9818"/>
                    <a:pt x="2838" y="9692"/>
                  </a:cubicBezTo>
                  <a:lnTo>
                    <a:pt x="3199" y="9330"/>
                  </a:lnTo>
                  <a:cubicBezTo>
                    <a:pt x="3591" y="9566"/>
                    <a:pt x="4014" y="9746"/>
                    <a:pt x="4462" y="9848"/>
                  </a:cubicBezTo>
                  <a:lnTo>
                    <a:pt x="4462" y="10358"/>
                  </a:lnTo>
                  <a:cubicBezTo>
                    <a:pt x="4462" y="10734"/>
                    <a:pt x="4760" y="11041"/>
                    <a:pt x="5136" y="11041"/>
                  </a:cubicBezTo>
                  <a:lnTo>
                    <a:pt x="5896" y="11041"/>
                  </a:lnTo>
                  <a:cubicBezTo>
                    <a:pt x="6273" y="11041"/>
                    <a:pt x="6570" y="10734"/>
                    <a:pt x="6570" y="10358"/>
                  </a:cubicBezTo>
                  <a:lnTo>
                    <a:pt x="6570" y="9848"/>
                  </a:lnTo>
                  <a:cubicBezTo>
                    <a:pt x="7018" y="9746"/>
                    <a:pt x="7441" y="9566"/>
                    <a:pt x="7833" y="9330"/>
                  </a:cubicBezTo>
                  <a:lnTo>
                    <a:pt x="8194" y="9692"/>
                  </a:lnTo>
                  <a:cubicBezTo>
                    <a:pt x="8320" y="9818"/>
                    <a:pt x="8491" y="9887"/>
                    <a:pt x="8672" y="9887"/>
                  </a:cubicBezTo>
                  <a:cubicBezTo>
                    <a:pt x="8853" y="9887"/>
                    <a:pt x="9026" y="9818"/>
                    <a:pt x="9150" y="9692"/>
                  </a:cubicBezTo>
                  <a:lnTo>
                    <a:pt x="9684" y="9159"/>
                  </a:lnTo>
                  <a:cubicBezTo>
                    <a:pt x="9950" y="8892"/>
                    <a:pt x="9950" y="8461"/>
                    <a:pt x="9684" y="8194"/>
                  </a:cubicBezTo>
                  <a:lnTo>
                    <a:pt x="9323" y="7832"/>
                  </a:lnTo>
                  <a:cubicBezTo>
                    <a:pt x="9558" y="7441"/>
                    <a:pt x="9739" y="7018"/>
                    <a:pt x="9840" y="6579"/>
                  </a:cubicBezTo>
                  <a:lnTo>
                    <a:pt x="10366" y="6579"/>
                  </a:lnTo>
                  <a:cubicBezTo>
                    <a:pt x="10734" y="6579"/>
                    <a:pt x="11039" y="6272"/>
                    <a:pt x="11039" y="5896"/>
                  </a:cubicBezTo>
                  <a:lnTo>
                    <a:pt x="11039" y="5143"/>
                  </a:lnTo>
                  <a:cubicBezTo>
                    <a:pt x="11039" y="4767"/>
                    <a:pt x="10734" y="4462"/>
                    <a:pt x="10366" y="4462"/>
                  </a:cubicBezTo>
                  <a:lnTo>
                    <a:pt x="9848" y="4462"/>
                  </a:lnTo>
                  <a:cubicBezTo>
                    <a:pt x="9746" y="4014"/>
                    <a:pt x="9566" y="3591"/>
                    <a:pt x="9331" y="3207"/>
                  </a:cubicBezTo>
                  <a:lnTo>
                    <a:pt x="9692" y="2846"/>
                  </a:lnTo>
                  <a:cubicBezTo>
                    <a:pt x="9957" y="2580"/>
                    <a:pt x="9957" y="2149"/>
                    <a:pt x="9692" y="1882"/>
                  </a:cubicBezTo>
                  <a:lnTo>
                    <a:pt x="9157" y="1350"/>
                  </a:lnTo>
                  <a:cubicBezTo>
                    <a:pt x="9033" y="1223"/>
                    <a:pt x="8860" y="1144"/>
                    <a:pt x="8679" y="1144"/>
                  </a:cubicBezTo>
                  <a:cubicBezTo>
                    <a:pt x="8499" y="1144"/>
                    <a:pt x="8327" y="1216"/>
                    <a:pt x="8201" y="1350"/>
                  </a:cubicBezTo>
                  <a:lnTo>
                    <a:pt x="7840" y="1709"/>
                  </a:lnTo>
                  <a:cubicBezTo>
                    <a:pt x="7449" y="1474"/>
                    <a:pt x="7025" y="1293"/>
                    <a:pt x="6579" y="1184"/>
                  </a:cubicBezTo>
                  <a:lnTo>
                    <a:pt x="6579" y="674"/>
                  </a:lnTo>
                  <a:cubicBezTo>
                    <a:pt x="6579" y="298"/>
                    <a:pt x="6280" y="0"/>
                    <a:pt x="59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b="1"/>
            </a:p>
          </p:txBody>
        </p:sp>
        <p:sp>
          <p:nvSpPr>
            <p:cNvPr id="64" name="Google Shape;3649;p72">
              <a:extLst>
                <a:ext uri="{FF2B5EF4-FFF2-40B4-BE49-F238E27FC236}">
                  <a16:creationId xmlns:a16="http://schemas.microsoft.com/office/drawing/2014/main" id="{34CF2AF6-01BB-42A5-AA20-9C5299B1DB00}"/>
                </a:ext>
              </a:extLst>
            </p:cNvPr>
            <p:cNvSpPr/>
            <p:nvPr/>
          </p:nvSpPr>
          <p:spPr>
            <a:xfrm>
              <a:off x="3272150" y="3187800"/>
              <a:ext cx="341725" cy="389425"/>
            </a:xfrm>
            <a:custGeom>
              <a:avLst/>
              <a:gdLst/>
              <a:ahLst/>
              <a:cxnLst/>
              <a:rect l="l" t="t" r="r" b="b"/>
              <a:pathLst>
                <a:path w="13669" h="15577" extrusionOk="0">
                  <a:moveTo>
                    <a:pt x="5735" y="0"/>
                  </a:moveTo>
                  <a:cubicBezTo>
                    <a:pt x="5710" y="0"/>
                    <a:pt x="5686" y="4"/>
                    <a:pt x="5661" y="12"/>
                  </a:cubicBezTo>
                  <a:cubicBezTo>
                    <a:pt x="5443" y="91"/>
                    <a:pt x="5231" y="176"/>
                    <a:pt x="5020" y="280"/>
                  </a:cubicBezTo>
                  <a:cubicBezTo>
                    <a:pt x="3953" y="773"/>
                    <a:pt x="3051" y="1557"/>
                    <a:pt x="2408" y="2538"/>
                  </a:cubicBezTo>
                  <a:cubicBezTo>
                    <a:pt x="1749" y="3548"/>
                    <a:pt x="1405" y="4732"/>
                    <a:pt x="1405" y="5940"/>
                  </a:cubicBezTo>
                  <a:lnTo>
                    <a:pt x="1405" y="6881"/>
                  </a:lnTo>
                  <a:lnTo>
                    <a:pt x="204" y="9179"/>
                  </a:lnTo>
                  <a:cubicBezTo>
                    <a:pt x="16" y="9531"/>
                    <a:pt x="1" y="9892"/>
                    <a:pt x="166" y="10167"/>
                  </a:cubicBezTo>
                  <a:cubicBezTo>
                    <a:pt x="330" y="10441"/>
                    <a:pt x="652" y="10590"/>
                    <a:pt x="1060" y="10590"/>
                  </a:cubicBezTo>
                  <a:lnTo>
                    <a:pt x="1405" y="10590"/>
                  </a:lnTo>
                  <a:lnTo>
                    <a:pt x="1405" y="12589"/>
                  </a:lnTo>
                  <a:cubicBezTo>
                    <a:pt x="1405" y="13413"/>
                    <a:pt x="2071" y="14087"/>
                    <a:pt x="2903" y="14087"/>
                  </a:cubicBezTo>
                  <a:cubicBezTo>
                    <a:pt x="2910" y="14087"/>
                    <a:pt x="2925" y="14087"/>
                    <a:pt x="2933" y="14079"/>
                  </a:cubicBezTo>
                  <a:lnTo>
                    <a:pt x="4408" y="13859"/>
                  </a:lnTo>
                  <a:lnTo>
                    <a:pt x="4408" y="15342"/>
                  </a:lnTo>
                  <a:cubicBezTo>
                    <a:pt x="4408" y="15475"/>
                    <a:pt x="4510" y="15577"/>
                    <a:pt x="4636" y="15577"/>
                  </a:cubicBezTo>
                  <a:lnTo>
                    <a:pt x="11762" y="15577"/>
                  </a:lnTo>
                  <a:cubicBezTo>
                    <a:pt x="11888" y="15577"/>
                    <a:pt x="11990" y="15475"/>
                    <a:pt x="11990" y="15342"/>
                  </a:cubicBezTo>
                  <a:lnTo>
                    <a:pt x="11990" y="10472"/>
                  </a:lnTo>
                  <a:cubicBezTo>
                    <a:pt x="12743" y="9758"/>
                    <a:pt x="13307" y="8864"/>
                    <a:pt x="13629" y="7892"/>
                  </a:cubicBezTo>
                  <a:cubicBezTo>
                    <a:pt x="13669" y="7767"/>
                    <a:pt x="13605" y="7641"/>
                    <a:pt x="13480" y="7594"/>
                  </a:cubicBezTo>
                  <a:cubicBezTo>
                    <a:pt x="13460" y="7589"/>
                    <a:pt x="13439" y="7586"/>
                    <a:pt x="13418" y="7586"/>
                  </a:cubicBezTo>
                  <a:cubicBezTo>
                    <a:pt x="13318" y="7586"/>
                    <a:pt x="13221" y="7646"/>
                    <a:pt x="13189" y="7743"/>
                  </a:cubicBezTo>
                  <a:cubicBezTo>
                    <a:pt x="12884" y="8676"/>
                    <a:pt x="12327" y="9523"/>
                    <a:pt x="11599" y="10197"/>
                  </a:cubicBezTo>
                  <a:cubicBezTo>
                    <a:pt x="11559" y="10236"/>
                    <a:pt x="11527" y="10300"/>
                    <a:pt x="11527" y="10370"/>
                  </a:cubicBezTo>
                  <a:lnTo>
                    <a:pt x="11527" y="15114"/>
                  </a:lnTo>
                  <a:lnTo>
                    <a:pt x="4871" y="15114"/>
                  </a:lnTo>
                  <a:lnTo>
                    <a:pt x="4871" y="13584"/>
                  </a:lnTo>
                  <a:cubicBezTo>
                    <a:pt x="4871" y="13522"/>
                    <a:pt x="4839" y="13460"/>
                    <a:pt x="4785" y="13413"/>
                  </a:cubicBezTo>
                  <a:cubicBezTo>
                    <a:pt x="4745" y="13380"/>
                    <a:pt x="4689" y="13364"/>
                    <a:pt x="4635" y="13364"/>
                  </a:cubicBezTo>
                  <a:cubicBezTo>
                    <a:pt x="4625" y="13364"/>
                    <a:pt x="4614" y="13365"/>
                    <a:pt x="4604" y="13366"/>
                  </a:cubicBezTo>
                  <a:lnTo>
                    <a:pt x="2878" y="13616"/>
                  </a:lnTo>
                  <a:cubicBezTo>
                    <a:pt x="2314" y="13609"/>
                    <a:pt x="1860" y="13146"/>
                    <a:pt x="1860" y="12581"/>
                  </a:cubicBezTo>
                  <a:lnTo>
                    <a:pt x="1860" y="10355"/>
                  </a:lnTo>
                  <a:cubicBezTo>
                    <a:pt x="1860" y="10229"/>
                    <a:pt x="1757" y="10127"/>
                    <a:pt x="1632" y="10127"/>
                  </a:cubicBezTo>
                  <a:lnTo>
                    <a:pt x="1051" y="10127"/>
                  </a:lnTo>
                  <a:cubicBezTo>
                    <a:pt x="816" y="10127"/>
                    <a:pt x="644" y="10048"/>
                    <a:pt x="558" y="9924"/>
                  </a:cubicBezTo>
                  <a:cubicBezTo>
                    <a:pt x="479" y="9790"/>
                    <a:pt x="496" y="9602"/>
                    <a:pt x="612" y="9390"/>
                  </a:cubicBezTo>
                  <a:lnTo>
                    <a:pt x="1836" y="7045"/>
                  </a:lnTo>
                  <a:cubicBezTo>
                    <a:pt x="1860" y="7015"/>
                    <a:pt x="1868" y="6975"/>
                    <a:pt x="1868" y="6936"/>
                  </a:cubicBezTo>
                  <a:lnTo>
                    <a:pt x="1868" y="5940"/>
                  </a:lnTo>
                  <a:cubicBezTo>
                    <a:pt x="1868" y="3689"/>
                    <a:pt x="3177" y="1634"/>
                    <a:pt x="5215" y="686"/>
                  </a:cubicBezTo>
                  <a:cubicBezTo>
                    <a:pt x="5411" y="599"/>
                    <a:pt x="5607" y="515"/>
                    <a:pt x="5812" y="451"/>
                  </a:cubicBezTo>
                  <a:cubicBezTo>
                    <a:pt x="5929" y="404"/>
                    <a:pt x="5991" y="280"/>
                    <a:pt x="5953" y="153"/>
                  </a:cubicBezTo>
                  <a:cubicBezTo>
                    <a:pt x="5922" y="59"/>
                    <a:pt x="5831" y="0"/>
                    <a:pt x="57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b="1"/>
            </a:p>
          </p:txBody>
        </p:sp>
      </p:grpSp>
      <p:grpSp>
        <p:nvGrpSpPr>
          <p:cNvPr id="99" name="Google Shape;3783;p72">
            <a:extLst>
              <a:ext uri="{FF2B5EF4-FFF2-40B4-BE49-F238E27FC236}">
                <a16:creationId xmlns:a16="http://schemas.microsoft.com/office/drawing/2014/main" id="{73F029A8-0BF8-4604-9C57-A388244867C1}"/>
              </a:ext>
            </a:extLst>
          </p:cNvPr>
          <p:cNvGrpSpPr/>
          <p:nvPr/>
        </p:nvGrpSpPr>
        <p:grpSpPr>
          <a:xfrm>
            <a:off x="243043" y="3006625"/>
            <a:ext cx="394650" cy="466750"/>
            <a:chOff x="5497800" y="3110475"/>
            <a:chExt cx="394650" cy="466750"/>
          </a:xfrm>
        </p:grpSpPr>
        <p:sp>
          <p:nvSpPr>
            <p:cNvPr id="100" name="Google Shape;3784;p72">
              <a:extLst>
                <a:ext uri="{FF2B5EF4-FFF2-40B4-BE49-F238E27FC236}">
                  <a16:creationId xmlns:a16="http://schemas.microsoft.com/office/drawing/2014/main" id="{E9F856F0-63F3-45B7-BFEE-B3EAE3374E79}"/>
                </a:ext>
              </a:extLst>
            </p:cNvPr>
            <p:cNvSpPr/>
            <p:nvPr/>
          </p:nvSpPr>
          <p:spPr>
            <a:xfrm>
              <a:off x="5609550" y="3110475"/>
              <a:ext cx="170800" cy="183675"/>
            </a:xfrm>
            <a:custGeom>
              <a:avLst/>
              <a:gdLst/>
              <a:ahLst/>
              <a:cxnLst/>
              <a:rect l="l" t="t" r="r" b="b"/>
              <a:pathLst>
                <a:path w="6832" h="7347" extrusionOk="0">
                  <a:moveTo>
                    <a:pt x="3279" y="0"/>
                  </a:moveTo>
                  <a:cubicBezTo>
                    <a:pt x="2503" y="0"/>
                    <a:pt x="1867" y="627"/>
                    <a:pt x="1867" y="1404"/>
                  </a:cubicBezTo>
                  <a:lnTo>
                    <a:pt x="1867" y="2721"/>
                  </a:lnTo>
                  <a:cubicBezTo>
                    <a:pt x="1867" y="2949"/>
                    <a:pt x="1969" y="3167"/>
                    <a:pt x="2134" y="3316"/>
                  </a:cubicBezTo>
                  <a:lnTo>
                    <a:pt x="2134" y="4368"/>
                  </a:lnTo>
                  <a:cubicBezTo>
                    <a:pt x="1835" y="4517"/>
                    <a:pt x="1052" y="4940"/>
                    <a:pt x="322" y="5544"/>
                  </a:cubicBezTo>
                  <a:cubicBezTo>
                    <a:pt x="119" y="5708"/>
                    <a:pt x="0" y="5951"/>
                    <a:pt x="0" y="6210"/>
                  </a:cubicBezTo>
                  <a:lnTo>
                    <a:pt x="0" y="7112"/>
                  </a:lnTo>
                  <a:cubicBezTo>
                    <a:pt x="0" y="7238"/>
                    <a:pt x="104" y="7339"/>
                    <a:pt x="228" y="7339"/>
                  </a:cubicBezTo>
                  <a:cubicBezTo>
                    <a:pt x="354" y="7339"/>
                    <a:pt x="463" y="7238"/>
                    <a:pt x="463" y="7112"/>
                  </a:cubicBezTo>
                  <a:lnTo>
                    <a:pt x="463" y="6210"/>
                  </a:lnTo>
                  <a:cubicBezTo>
                    <a:pt x="463" y="6092"/>
                    <a:pt x="510" y="5975"/>
                    <a:pt x="612" y="5896"/>
                  </a:cubicBezTo>
                  <a:cubicBezTo>
                    <a:pt x="1404" y="5245"/>
                    <a:pt x="2268" y="4806"/>
                    <a:pt x="2432" y="4727"/>
                  </a:cubicBezTo>
                  <a:cubicBezTo>
                    <a:pt x="2526" y="4680"/>
                    <a:pt x="2588" y="4579"/>
                    <a:pt x="2588" y="4470"/>
                  </a:cubicBezTo>
                  <a:lnTo>
                    <a:pt x="2588" y="3207"/>
                  </a:lnTo>
                  <a:cubicBezTo>
                    <a:pt x="2588" y="3137"/>
                    <a:pt x="2550" y="3058"/>
                    <a:pt x="2486" y="3019"/>
                  </a:cubicBezTo>
                  <a:cubicBezTo>
                    <a:pt x="2385" y="2949"/>
                    <a:pt x="2323" y="2838"/>
                    <a:pt x="2323" y="2721"/>
                  </a:cubicBezTo>
                  <a:lnTo>
                    <a:pt x="2323" y="1404"/>
                  </a:lnTo>
                  <a:cubicBezTo>
                    <a:pt x="2323" y="879"/>
                    <a:pt x="2754" y="456"/>
                    <a:pt x="3279" y="456"/>
                  </a:cubicBezTo>
                  <a:lnTo>
                    <a:pt x="3561" y="456"/>
                  </a:lnTo>
                  <a:cubicBezTo>
                    <a:pt x="4086" y="456"/>
                    <a:pt x="4509" y="879"/>
                    <a:pt x="4509" y="1404"/>
                  </a:cubicBezTo>
                  <a:lnTo>
                    <a:pt x="4509" y="2721"/>
                  </a:lnTo>
                  <a:cubicBezTo>
                    <a:pt x="4509" y="2838"/>
                    <a:pt x="4447" y="2949"/>
                    <a:pt x="4346" y="3019"/>
                  </a:cubicBezTo>
                  <a:cubicBezTo>
                    <a:pt x="4282" y="3058"/>
                    <a:pt x="4244" y="3137"/>
                    <a:pt x="4244" y="3207"/>
                  </a:cubicBezTo>
                  <a:lnTo>
                    <a:pt x="4244" y="4477"/>
                  </a:lnTo>
                  <a:cubicBezTo>
                    <a:pt x="4244" y="4586"/>
                    <a:pt x="4306" y="4680"/>
                    <a:pt x="4408" y="4737"/>
                  </a:cubicBezTo>
                  <a:cubicBezTo>
                    <a:pt x="4564" y="4814"/>
                    <a:pt x="5428" y="5245"/>
                    <a:pt x="6227" y="5904"/>
                  </a:cubicBezTo>
                  <a:cubicBezTo>
                    <a:pt x="6321" y="5983"/>
                    <a:pt x="6376" y="6092"/>
                    <a:pt x="6376" y="6218"/>
                  </a:cubicBezTo>
                  <a:lnTo>
                    <a:pt x="6376" y="7112"/>
                  </a:lnTo>
                  <a:cubicBezTo>
                    <a:pt x="6376" y="7238"/>
                    <a:pt x="6478" y="7347"/>
                    <a:pt x="6604" y="7347"/>
                  </a:cubicBezTo>
                  <a:cubicBezTo>
                    <a:pt x="6728" y="7347"/>
                    <a:pt x="6831" y="7238"/>
                    <a:pt x="6831" y="7112"/>
                  </a:cubicBezTo>
                  <a:lnTo>
                    <a:pt x="6831" y="6218"/>
                  </a:lnTo>
                  <a:cubicBezTo>
                    <a:pt x="6831" y="5960"/>
                    <a:pt x="6720" y="5715"/>
                    <a:pt x="6517" y="5552"/>
                  </a:cubicBezTo>
                  <a:cubicBezTo>
                    <a:pt x="5780" y="4948"/>
                    <a:pt x="4997" y="4524"/>
                    <a:pt x="4697" y="4376"/>
                  </a:cubicBezTo>
                  <a:lnTo>
                    <a:pt x="4697" y="3316"/>
                  </a:lnTo>
                  <a:cubicBezTo>
                    <a:pt x="4878" y="3167"/>
                    <a:pt x="4972" y="2949"/>
                    <a:pt x="4972" y="2721"/>
                  </a:cubicBezTo>
                  <a:lnTo>
                    <a:pt x="4972" y="1404"/>
                  </a:lnTo>
                  <a:cubicBezTo>
                    <a:pt x="4972" y="627"/>
                    <a:pt x="4338" y="0"/>
                    <a:pt x="3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3785;p72">
              <a:extLst>
                <a:ext uri="{FF2B5EF4-FFF2-40B4-BE49-F238E27FC236}">
                  <a16:creationId xmlns:a16="http://schemas.microsoft.com/office/drawing/2014/main" id="{8B2EE6BC-B364-44A9-871C-B055E859ACE9}"/>
                </a:ext>
              </a:extLst>
            </p:cNvPr>
            <p:cNvSpPr/>
            <p:nvPr/>
          </p:nvSpPr>
          <p:spPr>
            <a:xfrm>
              <a:off x="5740700" y="3414100"/>
              <a:ext cx="151750" cy="163125"/>
            </a:xfrm>
            <a:custGeom>
              <a:avLst/>
              <a:gdLst/>
              <a:ahLst/>
              <a:cxnLst/>
              <a:rect l="l" t="t" r="r" b="b"/>
              <a:pathLst>
                <a:path w="6070" h="6525" extrusionOk="0">
                  <a:moveTo>
                    <a:pt x="2910" y="1"/>
                  </a:moveTo>
                  <a:cubicBezTo>
                    <a:pt x="2212" y="1"/>
                    <a:pt x="1640" y="573"/>
                    <a:pt x="1640" y="1271"/>
                  </a:cubicBezTo>
                  <a:lnTo>
                    <a:pt x="1640" y="2424"/>
                  </a:lnTo>
                  <a:cubicBezTo>
                    <a:pt x="1640" y="2635"/>
                    <a:pt x="1727" y="2823"/>
                    <a:pt x="1875" y="2965"/>
                  </a:cubicBezTo>
                  <a:lnTo>
                    <a:pt x="1875" y="3866"/>
                  </a:lnTo>
                  <a:cubicBezTo>
                    <a:pt x="1601" y="4007"/>
                    <a:pt x="927" y="4376"/>
                    <a:pt x="291" y="4893"/>
                  </a:cubicBezTo>
                  <a:cubicBezTo>
                    <a:pt x="110" y="5042"/>
                    <a:pt x="1" y="5270"/>
                    <a:pt x="1" y="5505"/>
                  </a:cubicBezTo>
                  <a:lnTo>
                    <a:pt x="1" y="6297"/>
                  </a:lnTo>
                  <a:cubicBezTo>
                    <a:pt x="1" y="6423"/>
                    <a:pt x="110" y="6525"/>
                    <a:pt x="236" y="6525"/>
                  </a:cubicBezTo>
                  <a:cubicBezTo>
                    <a:pt x="362" y="6525"/>
                    <a:pt x="464" y="6423"/>
                    <a:pt x="464" y="6297"/>
                  </a:cubicBezTo>
                  <a:lnTo>
                    <a:pt x="464" y="5505"/>
                  </a:lnTo>
                  <a:cubicBezTo>
                    <a:pt x="464" y="5403"/>
                    <a:pt x="503" y="5309"/>
                    <a:pt x="581" y="5247"/>
                  </a:cubicBezTo>
                  <a:cubicBezTo>
                    <a:pt x="1279" y="4683"/>
                    <a:pt x="2031" y="4297"/>
                    <a:pt x="2173" y="4227"/>
                  </a:cubicBezTo>
                  <a:cubicBezTo>
                    <a:pt x="2274" y="4180"/>
                    <a:pt x="2329" y="4079"/>
                    <a:pt x="2329" y="3977"/>
                  </a:cubicBezTo>
                  <a:lnTo>
                    <a:pt x="2329" y="2863"/>
                  </a:lnTo>
                  <a:cubicBezTo>
                    <a:pt x="2329" y="2784"/>
                    <a:pt x="2291" y="2714"/>
                    <a:pt x="2227" y="2675"/>
                  </a:cubicBezTo>
                  <a:cubicBezTo>
                    <a:pt x="2150" y="2620"/>
                    <a:pt x="2103" y="2526"/>
                    <a:pt x="2103" y="2424"/>
                  </a:cubicBezTo>
                  <a:lnTo>
                    <a:pt x="2103" y="1271"/>
                  </a:lnTo>
                  <a:cubicBezTo>
                    <a:pt x="2103" y="825"/>
                    <a:pt x="2462" y="464"/>
                    <a:pt x="2910" y="464"/>
                  </a:cubicBezTo>
                  <a:lnTo>
                    <a:pt x="3161" y="464"/>
                  </a:lnTo>
                  <a:cubicBezTo>
                    <a:pt x="3608" y="464"/>
                    <a:pt x="3968" y="825"/>
                    <a:pt x="3968" y="1271"/>
                  </a:cubicBezTo>
                  <a:lnTo>
                    <a:pt x="3968" y="2424"/>
                  </a:lnTo>
                  <a:cubicBezTo>
                    <a:pt x="3968" y="2526"/>
                    <a:pt x="3921" y="2613"/>
                    <a:pt x="3844" y="2675"/>
                  </a:cubicBezTo>
                  <a:cubicBezTo>
                    <a:pt x="3772" y="2714"/>
                    <a:pt x="3740" y="2784"/>
                    <a:pt x="3740" y="2863"/>
                  </a:cubicBezTo>
                  <a:lnTo>
                    <a:pt x="3740" y="3977"/>
                  </a:lnTo>
                  <a:cubicBezTo>
                    <a:pt x="3740" y="4079"/>
                    <a:pt x="3797" y="4180"/>
                    <a:pt x="3898" y="4227"/>
                  </a:cubicBezTo>
                  <a:cubicBezTo>
                    <a:pt x="4039" y="4297"/>
                    <a:pt x="4792" y="4683"/>
                    <a:pt x="5490" y="5247"/>
                  </a:cubicBezTo>
                  <a:cubicBezTo>
                    <a:pt x="5567" y="5309"/>
                    <a:pt x="5607" y="5403"/>
                    <a:pt x="5607" y="5505"/>
                  </a:cubicBezTo>
                  <a:lnTo>
                    <a:pt x="5607" y="6297"/>
                  </a:lnTo>
                  <a:cubicBezTo>
                    <a:pt x="5607" y="6423"/>
                    <a:pt x="5709" y="6525"/>
                    <a:pt x="5835" y="6525"/>
                  </a:cubicBezTo>
                  <a:cubicBezTo>
                    <a:pt x="5961" y="6525"/>
                    <a:pt x="6070" y="6423"/>
                    <a:pt x="6070" y="6297"/>
                  </a:cubicBezTo>
                  <a:lnTo>
                    <a:pt x="6070" y="5505"/>
                  </a:lnTo>
                  <a:cubicBezTo>
                    <a:pt x="6070" y="5270"/>
                    <a:pt x="5961" y="5050"/>
                    <a:pt x="5780" y="4893"/>
                  </a:cubicBezTo>
                  <a:cubicBezTo>
                    <a:pt x="5144" y="4376"/>
                    <a:pt x="4463" y="4007"/>
                    <a:pt x="4196" y="3866"/>
                  </a:cubicBezTo>
                  <a:lnTo>
                    <a:pt x="4196" y="2965"/>
                  </a:lnTo>
                  <a:cubicBezTo>
                    <a:pt x="4344" y="2823"/>
                    <a:pt x="4431" y="2635"/>
                    <a:pt x="4431" y="2424"/>
                  </a:cubicBezTo>
                  <a:lnTo>
                    <a:pt x="4431" y="1271"/>
                  </a:lnTo>
                  <a:cubicBezTo>
                    <a:pt x="4431" y="573"/>
                    <a:pt x="3859" y="1"/>
                    <a:pt x="31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3786;p72">
              <a:extLst>
                <a:ext uri="{FF2B5EF4-FFF2-40B4-BE49-F238E27FC236}">
                  <a16:creationId xmlns:a16="http://schemas.microsoft.com/office/drawing/2014/main" id="{DFB8621D-4313-4AD1-9B86-8245AC20475D}"/>
                </a:ext>
              </a:extLst>
            </p:cNvPr>
            <p:cNvSpPr/>
            <p:nvPr/>
          </p:nvSpPr>
          <p:spPr>
            <a:xfrm>
              <a:off x="5497800" y="3414300"/>
              <a:ext cx="150025" cy="161150"/>
            </a:xfrm>
            <a:custGeom>
              <a:avLst/>
              <a:gdLst/>
              <a:ahLst/>
              <a:cxnLst/>
              <a:rect l="l" t="t" r="r" b="b"/>
              <a:pathLst>
                <a:path w="6001" h="6446" extrusionOk="0">
                  <a:moveTo>
                    <a:pt x="2880" y="0"/>
                  </a:moveTo>
                  <a:cubicBezTo>
                    <a:pt x="2190" y="0"/>
                    <a:pt x="1625" y="565"/>
                    <a:pt x="1625" y="1255"/>
                  </a:cubicBezTo>
                  <a:lnTo>
                    <a:pt x="1625" y="2392"/>
                  </a:lnTo>
                  <a:cubicBezTo>
                    <a:pt x="1625" y="2595"/>
                    <a:pt x="1712" y="2793"/>
                    <a:pt x="1853" y="2934"/>
                  </a:cubicBezTo>
                  <a:lnTo>
                    <a:pt x="1853" y="3811"/>
                  </a:lnTo>
                  <a:cubicBezTo>
                    <a:pt x="1586" y="3952"/>
                    <a:pt x="912" y="4313"/>
                    <a:pt x="293" y="4831"/>
                  </a:cubicBezTo>
                  <a:cubicBezTo>
                    <a:pt x="112" y="4980"/>
                    <a:pt x="1" y="5200"/>
                    <a:pt x="1" y="5435"/>
                  </a:cubicBezTo>
                  <a:lnTo>
                    <a:pt x="1" y="6210"/>
                  </a:lnTo>
                  <a:cubicBezTo>
                    <a:pt x="1" y="6336"/>
                    <a:pt x="104" y="6445"/>
                    <a:pt x="229" y="6445"/>
                  </a:cubicBezTo>
                  <a:cubicBezTo>
                    <a:pt x="355" y="6445"/>
                    <a:pt x="464" y="6336"/>
                    <a:pt x="464" y="6210"/>
                  </a:cubicBezTo>
                  <a:lnTo>
                    <a:pt x="464" y="5435"/>
                  </a:lnTo>
                  <a:cubicBezTo>
                    <a:pt x="464" y="5333"/>
                    <a:pt x="503" y="5239"/>
                    <a:pt x="582" y="5183"/>
                  </a:cubicBezTo>
                  <a:cubicBezTo>
                    <a:pt x="1271" y="4618"/>
                    <a:pt x="2016" y="4242"/>
                    <a:pt x="2158" y="4165"/>
                  </a:cubicBezTo>
                  <a:cubicBezTo>
                    <a:pt x="2252" y="4125"/>
                    <a:pt x="2316" y="4024"/>
                    <a:pt x="2316" y="3913"/>
                  </a:cubicBezTo>
                  <a:lnTo>
                    <a:pt x="2316" y="2815"/>
                  </a:lnTo>
                  <a:cubicBezTo>
                    <a:pt x="2316" y="2746"/>
                    <a:pt x="2276" y="2667"/>
                    <a:pt x="2212" y="2627"/>
                  </a:cubicBezTo>
                  <a:cubicBezTo>
                    <a:pt x="2127" y="2573"/>
                    <a:pt x="2088" y="2486"/>
                    <a:pt x="2088" y="2392"/>
                  </a:cubicBezTo>
                  <a:lnTo>
                    <a:pt x="2088" y="1255"/>
                  </a:lnTo>
                  <a:cubicBezTo>
                    <a:pt x="2088" y="817"/>
                    <a:pt x="2440" y="456"/>
                    <a:pt x="2880" y="456"/>
                  </a:cubicBezTo>
                  <a:lnTo>
                    <a:pt x="3123" y="456"/>
                  </a:lnTo>
                  <a:cubicBezTo>
                    <a:pt x="3561" y="456"/>
                    <a:pt x="3923" y="817"/>
                    <a:pt x="3923" y="1255"/>
                  </a:cubicBezTo>
                  <a:lnTo>
                    <a:pt x="3923" y="2392"/>
                  </a:lnTo>
                  <a:cubicBezTo>
                    <a:pt x="3923" y="2486"/>
                    <a:pt x="3868" y="2573"/>
                    <a:pt x="3797" y="2627"/>
                  </a:cubicBezTo>
                  <a:cubicBezTo>
                    <a:pt x="3735" y="2667"/>
                    <a:pt x="3695" y="2746"/>
                    <a:pt x="3695" y="2815"/>
                  </a:cubicBezTo>
                  <a:lnTo>
                    <a:pt x="3695" y="3913"/>
                  </a:lnTo>
                  <a:cubicBezTo>
                    <a:pt x="3695" y="4024"/>
                    <a:pt x="3750" y="4125"/>
                    <a:pt x="3851" y="4165"/>
                  </a:cubicBezTo>
                  <a:cubicBezTo>
                    <a:pt x="3992" y="4234"/>
                    <a:pt x="4738" y="4611"/>
                    <a:pt x="5428" y="5183"/>
                  </a:cubicBezTo>
                  <a:cubicBezTo>
                    <a:pt x="5498" y="5239"/>
                    <a:pt x="5545" y="5333"/>
                    <a:pt x="5545" y="5435"/>
                  </a:cubicBezTo>
                  <a:lnTo>
                    <a:pt x="5545" y="6210"/>
                  </a:lnTo>
                  <a:cubicBezTo>
                    <a:pt x="5545" y="6336"/>
                    <a:pt x="5639" y="6445"/>
                    <a:pt x="5773" y="6445"/>
                  </a:cubicBezTo>
                  <a:cubicBezTo>
                    <a:pt x="5899" y="6445"/>
                    <a:pt x="6000" y="6336"/>
                    <a:pt x="6000" y="6210"/>
                  </a:cubicBezTo>
                  <a:lnTo>
                    <a:pt x="6000" y="5435"/>
                  </a:lnTo>
                  <a:cubicBezTo>
                    <a:pt x="6000" y="5200"/>
                    <a:pt x="5899" y="4980"/>
                    <a:pt x="5718" y="4831"/>
                  </a:cubicBezTo>
                  <a:cubicBezTo>
                    <a:pt x="5091" y="4313"/>
                    <a:pt x="4416" y="3952"/>
                    <a:pt x="4150" y="3811"/>
                  </a:cubicBezTo>
                  <a:lnTo>
                    <a:pt x="4150" y="2934"/>
                  </a:lnTo>
                  <a:cubicBezTo>
                    <a:pt x="4292" y="2793"/>
                    <a:pt x="4376" y="2595"/>
                    <a:pt x="4376" y="2392"/>
                  </a:cubicBezTo>
                  <a:lnTo>
                    <a:pt x="4376" y="1255"/>
                  </a:lnTo>
                  <a:cubicBezTo>
                    <a:pt x="4376" y="557"/>
                    <a:pt x="3812" y="0"/>
                    <a:pt x="3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3" name="Google Shape;3787;p72">
              <a:extLst>
                <a:ext uri="{FF2B5EF4-FFF2-40B4-BE49-F238E27FC236}">
                  <a16:creationId xmlns:a16="http://schemas.microsoft.com/office/drawing/2014/main" id="{F93132D7-F47F-47E9-B8A6-02AB15040BDF}"/>
                </a:ext>
              </a:extLst>
            </p:cNvPr>
            <p:cNvSpPr/>
            <p:nvPr/>
          </p:nvSpPr>
          <p:spPr>
            <a:xfrm>
              <a:off x="5567025" y="3299225"/>
              <a:ext cx="255250" cy="94900"/>
            </a:xfrm>
            <a:custGeom>
              <a:avLst/>
              <a:gdLst/>
              <a:ahLst/>
              <a:cxnLst/>
              <a:rect l="l" t="t" r="r" b="b"/>
              <a:pathLst>
                <a:path w="10210" h="3796" extrusionOk="0">
                  <a:moveTo>
                    <a:pt x="5121" y="0"/>
                  </a:moveTo>
                  <a:cubicBezTo>
                    <a:pt x="4995" y="0"/>
                    <a:pt x="4893" y="104"/>
                    <a:pt x="4893" y="228"/>
                  </a:cubicBezTo>
                  <a:lnTo>
                    <a:pt x="4893" y="1671"/>
                  </a:lnTo>
                  <a:lnTo>
                    <a:pt x="228" y="1671"/>
                  </a:lnTo>
                  <a:cubicBezTo>
                    <a:pt x="102" y="1671"/>
                    <a:pt x="0" y="1773"/>
                    <a:pt x="0" y="1899"/>
                  </a:cubicBezTo>
                  <a:lnTo>
                    <a:pt x="0" y="3568"/>
                  </a:lnTo>
                  <a:cubicBezTo>
                    <a:pt x="0" y="3694"/>
                    <a:pt x="102" y="3796"/>
                    <a:pt x="228" y="3796"/>
                  </a:cubicBezTo>
                  <a:cubicBezTo>
                    <a:pt x="354" y="3796"/>
                    <a:pt x="456" y="3694"/>
                    <a:pt x="456" y="3568"/>
                  </a:cubicBezTo>
                  <a:lnTo>
                    <a:pt x="456" y="2127"/>
                  </a:lnTo>
                  <a:lnTo>
                    <a:pt x="9756" y="2127"/>
                  </a:lnTo>
                  <a:lnTo>
                    <a:pt x="9756" y="3568"/>
                  </a:lnTo>
                  <a:cubicBezTo>
                    <a:pt x="9756" y="3694"/>
                    <a:pt x="9857" y="3796"/>
                    <a:pt x="9981" y="3796"/>
                  </a:cubicBezTo>
                  <a:cubicBezTo>
                    <a:pt x="10108" y="3796"/>
                    <a:pt x="10209" y="3694"/>
                    <a:pt x="10209" y="3568"/>
                  </a:cubicBezTo>
                  <a:lnTo>
                    <a:pt x="10209" y="1899"/>
                  </a:lnTo>
                  <a:cubicBezTo>
                    <a:pt x="10209" y="1773"/>
                    <a:pt x="10108" y="1671"/>
                    <a:pt x="9981" y="1671"/>
                  </a:cubicBezTo>
                  <a:lnTo>
                    <a:pt x="5348" y="1671"/>
                  </a:lnTo>
                  <a:lnTo>
                    <a:pt x="5348" y="228"/>
                  </a:lnTo>
                  <a:cubicBezTo>
                    <a:pt x="5348" y="104"/>
                    <a:pt x="5247" y="0"/>
                    <a:pt x="51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04" name="Google Shape;3660;p72">
            <a:extLst>
              <a:ext uri="{FF2B5EF4-FFF2-40B4-BE49-F238E27FC236}">
                <a16:creationId xmlns:a16="http://schemas.microsoft.com/office/drawing/2014/main" id="{97F4F9D8-9647-426D-A8F0-D8BAB44F658A}"/>
              </a:ext>
            </a:extLst>
          </p:cNvPr>
          <p:cNvGrpSpPr/>
          <p:nvPr/>
        </p:nvGrpSpPr>
        <p:grpSpPr>
          <a:xfrm>
            <a:off x="6104314" y="4019600"/>
            <a:ext cx="475575" cy="466600"/>
            <a:chOff x="1767475" y="1477350"/>
            <a:chExt cx="475575" cy="466600"/>
          </a:xfrm>
        </p:grpSpPr>
        <p:sp>
          <p:nvSpPr>
            <p:cNvPr id="105" name="Google Shape;3661;p72">
              <a:extLst>
                <a:ext uri="{FF2B5EF4-FFF2-40B4-BE49-F238E27FC236}">
                  <a16:creationId xmlns:a16="http://schemas.microsoft.com/office/drawing/2014/main" id="{105699C3-4736-45CA-9BF8-4A3733395F58}"/>
                </a:ext>
              </a:extLst>
            </p:cNvPr>
            <p:cNvSpPr/>
            <p:nvPr/>
          </p:nvSpPr>
          <p:spPr>
            <a:xfrm>
              <a:off x="1767475" y="1477350"/>
              <a:ext cx="419125" cy="316050"/>
            </a:xfrm>
            <a:custGeom>
              <a:avLst/>
              <a:gdLst/>
              <a:ahLst/>
              <a:cxnLst/>
              <a:rect l="l" t="t" r="r" b="b"/>
              <a:pathLst>
                <a:path w="16765" h="12642" extrusionOk="0">
                  <a:moveTo>
                    <a:pt x="9490" y="1"/>
                  </a:moveTo>
                  <a:cubicBezTo>
                    <a:pt x="9461" y="1"/>
                    <a:pt x="9432" y="1"/>
                    <a:pt x="9403" y="1"/>
                  </a:cubicBezTo>
                  <a:cubicBezTo>
                    <a:pt x="6909" y="26"/>
                    <a:pt x="4579" y="1029"/>
                    <a:pt x="2839" y="2809"/>
                  </a:cubicBezTo>
                  <a:cubicBezTo>
                    <a:pt x="1593" y="4087"/>
                    <a:pt x="737" y="5679"/>
                    <a:pt x="377" y="7427"/>
                  </a:cubicBezTo>
                  <a:cubicBezTo>
                    <a:pt x="24" y="9120"/>
                    <a:pt x="142" y="10869"/>
                    <a:pt x="729" y="12500"/>
                  </a:cubicBezTo>
                  <a:cubicBezTo>
                    <a:pt x="761" y="12587"/>
                    <a:pt x="848" y="12641"/>
                    <a:pt x="942" y="12641"/>
                  </a:cubicBezTo>
                  <a:cubicBezTo>
                    <a:pt x="972" y="12641"/>
                    <a:pt x="996" y="12641"/>
                    <a:pt x="1019" y="12626"/>
                  </a:cubicBezTo>
                  <a:cubicBezTo>
                    <a:pt x="1138" y="12587"/>
                    <a:pt x="1200" y="12453"/>
                    <a:pt x="1160" y="12337"/>
                  </a:cubicBezTo>
                  <a:cubicBezTo>
                    <a:pt x="1" y="9105"/>
                    <a:pt x="769" y="5577"/>
                    <a:pt x="3161" y="3131"/>
                  </a:cubicBezTo>
                  <a:cubicBezTo>
                    <a:pt x="4896" y="1351"/>
                    <a:pt x="7203" y="459"/>
                    <a:pt x="9512" y="459"/>
                  </a:cubicBezTo>
                  <a:cubicBezTo>
                    <a:pt x="11751" y="459"/>
                    <a:pt x="13992" y="1298"/>
                    <a:pt x="15714" y="2982"/>
                  </a:cubicBezTo>
                  <a:lnTo>
                    <a:pt x="15972" y="3240"/>
                  </a:lnTo>
                  <a:lnTo>
                    <a:pt x="14625" y="3257"/>
                  </a:lnTo>
                  <a:cubicBezTo>
                    <a:pt x="14499" y="3257"/>
                    <a:pt x="14397" y="3366"/>
                    <a:pt x="14405" y="3492"/>
                  </a:cubicBezTo>
                  <a:cubicBezTo>
                    <a:pt x="14405" y="3616"/>
                    <a:pt x="14506" y="3718"/>
                    <a:pt x="14632" y="3718"/>
                  </a:cubicBezTo>
                  <a:lnTo>
                    <a:pt x="16537" y="3695"/>
                  </a:lnTo>
                  <a:cubicBezTo>
                    <a:pt x="16601" y="3695"/>
                    <a:pt x="16655" y="3663"/>
                    <a:pt x="16702" y="3624"/>
                  </a:cubicBezTo>
                  <a:cubicBezTo>
                    <a:pt x="16742" y="3586"/>
                    <a:pt x="16764" y="3522"/>
                    <a:pt x="16764" y="3460"/>
                  </a:cubicBezTo>
                  <a:lnTo>
                    <a:pt x="16742" y="1554"/>
                  </a:lnTo>
                  <a:cubicBezTo>
                    <a:pt x="16742" y="1429"/>
                    <a:pt x="16638" y="1328"/>
                    <a:pt x="16514" y="1328"/>
                  </a:cubicBezTo>
                  <a:lnTo>
                    <a:pt x="16507" y="1328"/>
                  </a:lnTo>
                  <a:cubicBezTo>
                    <a:pt x="16380" y="1328"/>
                    <a:pt x="16279" y="1437"/>
                    <a:pt x="16286" y="1563"/>
                  </a:cubicBezTo>
                  <a:lnTo>
                    <a:pt x="16301" y="2910"/>
                  </a:lnTo>
                  <a:lnTo>
                    <a:pt x="16036" y="2660"/>
                  </a:lnTo>
                  <a:cubicBezTo>
                    <a:pt x="14277" y="940"/>
                    <a:pt x="11951" y="1"/>
                    <a:pt x="9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62;p72">
              <a:extLst>
                <a:ext uri="{FF2B5EF4-FFF2-40B4-BE49-F238E27FC236}">
                  <a16:creationId xmlns:a16="http://schemas.microsoft.com/office/drawing/2014/main" id="{F4B0BA00-F106-4E53-AEC3-37B20C94C5E2}"/>
                </a:ext>
              </a:extLst>
            </p:cNvPr>
            <p:cNvSpPr/>
            <p:nvPr/>
          </p:nvSpPr>
          <p:spPr>
            <a:xfrm>
              <a:off x="1823950" y="1627850"/>
              <a:ext cx="419100" cy="316100"/>
            </a:xfrm>
            <a:custGeom>
              <a:avLst/>
              <a:gdLst/>
              <a:ahLst/>
              <a:cxnLst/>
              <a:rect l="l" t="t" r="r" b="b"/>
              <a:pathLst>
                <a:path w="16764" h="12644" extrusionOk="0">
                  <a:moveTo>
                    <a:pt x="15818" y="0"/>
                  </a:moveTo>
                  <a:cubicBezTo>
                    <a:pt x="15793" y="0"/>
                    <a:pt x="15768" y="4"/>
                    <a:pt x="15744" y="12"/>
                  </a:cubicBezTo>
                  <a:cubicBezTo>
                    <a:pt x="15627" y="59"/>
                    <a:pt x="15565" y="191"/>
                    <a:pt x="15603" y="310"/>
                  </a:cubicBezTo>
                  <a:cubicBezTo>
                    <a:pt x="16764" y="3541"/>
                    <a:pt x="15996" y="7069"/>
                    <a:pt x="13604" y="9516"/>
                  </a:cubicBezTo>
                  <a:cubicBezTo>
                    <a:pt x="11863" y="11294"/>
                    <a:pt x="9558" y="12188"/>
                    <a:pt x="7253" y="12188"/>
                  </a:cubicBezTo>
                  <a:cubicBezTo>
                    <a:pt x="5017" y="12188"/>
                    <a:pt x="2776" y="11341"/>
                    <a:pt x="1050" y="9664"/>
                  </a:cubicBezTo>
                  <a:lnTo>
                    <a:pt x="783" y="9405"/>
                  </a:lnTo>
                  <a:lnTo>
                    <a:pt x="2132" y="9390"/>
                  </a:lnTo>
                  <a:cubicBezTo>
                    <a:pt x="2258" y="9390"/>
                    <a:pt x="2368" y="9280"/>
                    <a:pt x="2360" y="9154"/>
                  </a:cubicBezTo>
                  <a:cubicBezTo>
                    <a:pt x="2360" y="9033"/>
                    <a:pt x="2265" y="8934"/>
                    <a:pt x="2139" y="8934"/>
                  </a:cubicBezTo>
                  <a:cubicBezTo>
                    <a:pt x="2134" y="8934"/>
                    <a:pt x="2129" y="8934"/>
                    <a:pt x="2125" y="8934"/>
                  </a:cubicBezTo>
                  <a:lnTo>
                    <a:pt x="228" y="8951"/>
                  </a:lnTo>
                  <a:cubicBezTo>
                    <a:pt x="102" y="8951"/>
                    <a:pt x="0" y="9060"/>
                    <a:pt x="0" y="9186"/>
                  </a:cubicBezTo>
                  <a:lnTo>
                    <a:pt x="23" y="11091"/>
                  </a:lnTo>
                  <a:cubicBezTo>
                    <a:pt x="23" y="11217"/>
                    <a:pt x="124" y="11318"/>
                    <a:pt x="250" y="11318"/>
                  </a:cubicBezTo>
                  <a:lnTo>
                    <a:pt x="258" y="11318"/>
                  </a:lnTo>
                  <a:cubicBezTo>
                    <a:pt x="384" y="11318"/>
                    <a:pt x="486" y="11209"/>
                    <a:pt x="486" y="11083"/>
                  </a:cubicBezTo>
                  <a:lnTo>
                    <a:pt x="471" y="9726"/>
                  </a:lnTo>
                  <a:lnTo>
                    <a:pt x="728" y="9986"/>
                  </a:lnTo>
                  <a:cubicBezTo>
                    <a:pt x="2486" y="11702"/>
                    <a:pt x="4799" y="12643"/>
                    <a:pt x="7253" y="12643"/>
                  </a:cubicBezTo>
                  <a:lnTo>
                    <a:pt x="7362" y="12643"/>
                  </a:lnTo>
                  <a:cubicBezTo>
                    <a:pt x="9855" y="12621"/>
                    <a:pt x="12185" y="11616"/>
                    <a:pt x="13926" y="9836"/>
                  </a:cubicBezTo>
                  <a:cubicBezTo>
                    <a:pt x="15179" y="8558"/>
                    <a:pt x="16026" y="6958"/>
                    <a:pt x="16395" y="5218"/>
                  </a:cubicBezTo>
                  <a:cubicBezTo>
                    <a:pt x="16741" y="3524"/>
                    <a:pt x="16622" y="1776"/>
                    <a:pt x="16043" y="144"/>
                  </a:cubicBezTo>
                  <a:cubicBezTo>
                    <a:pt x="16005" y="57"/>
                    <a:pt x="15914" y="0"/>
                    <a:pt x="158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663;p72">
              <a:extLst>
                <a:ext uri="{FF2B5EF4-FFF2-40B4-BE49-F238E27FC236}">
                  <a16:creationId xmlns:a16="http://schemas.microsoft.com/office/drawing/2014/main" id="{B2C7690B-8C06-460A-8530-EF80E7A76F1B}"/>
                </a:ext>
              </a:extLst>
            </p:cNvPr>
            <p:cNvSpPr/>
            <p:nvPr/>
          </p:nvSpPr>
          <p:spPr>
            <a:xfrm>
              <a:off x="1846850" y="1570900"/>
              <a:ext cx="301725" cy="279325"/>
            </a:xfrm>
            <a:custGeom>
              <a:avLst/>
              <a:gdLst/>
              <a:ahLst/>
              <a:cxnLst/>
              <a:rect l="l" t="t" r="r" b="b"/>
              <a:pathLst>
                <a:path w="12069" h="11173" extrusionOk="0">
                  <a:moveTo>
                    <a:pt x="4878" y="674"/>
                  </a:moveTo>
                  <a:cubicBezTo>
                    <a:pt x="4596" y="926"/>
                    <a:pt x="4346" y="1255"/>
                    <a:pt x="4118" y="1639"/>
                  </a:cubicBezTo>
                  <a:cubicBezTo>
                    <a:pt x="3836" y="2125"/>
                    <a:pt x="3616" y="2689"/>
                    <a:pt x="3459" y="3308"/>
                  </a:cubicBezTo>
                  <a:lnTo>
                    <a:pt x="1741" y="3308"/>
                  </a:lnTo>
                  <a:cubicBezTo>
                    <a:pt x="2276" y="2243"/>
                    <a:pt x="3185" y="1349"/>
                    <a:pt x="4376" y="855"/>
                  </a:cubicBezTo>
                  <a:cubicBezTo>
                    <a:pt x="4541" y="785"/>
                    <a:pt x="4705" y="721"/>
                    <a:pt x="4878" y="674"/>
                  </a:cubicBezTo>
                  <a:close/>
                  <a:moveTo>
                    <a:pt x="6250" y="478"/>
                  </a:moveTo>
                  <a:lnTo>
                    <a:pt x="6250" y="3316"/>
                  </a:lnTo>
                  <a:lnTo>
                    <a:pt x="3937" y="3316"/>
                  </a:lnTo>
                  <a:cubicBezTo>
                    <a:pt x="4361" y="1733"/>
                    <a:pt x="5215" y="619"/>
                    <a:pt x="6250" y="478"/>
                  </a:cubicBezTo>
                  <a:close/>
                  <a:moveTo>
                    <a:pt x="6706" y="478"/>
                  </a:moveTo>
                  <a:cubicBezTo>
                    <a:pt x="7741" y="627"/>
                    <a:pt x="8595" y="1733"/>
                    <a:pt x="9018" y="3316"/>
                  </a:cubicBezTo>
                  <a:lnTo>
                    <a:pt x="6706" y="3316"/>
                  </a:lnTo>
                  <a:lnTo>
                    <a:pt x="6706" y="478"/>
                  </a:lnTo>
                  <a:close/>
                  <a:moveTo>
                    <a:pt x="8219" y="823"/>
                  </a:moveTo>
                  <a:lnTo>
                    <a:pt x="8219" y="823"/>
                  </a:lnTo>
                  <a:cubicBezTo>
                    <a:pt x="9387" y="1278"/>
                    <a:pt x="10358" y="2157"/>
                    <a:pt x="10932" y="3316"/>
                  </a:cubicBezTo>
                  <a:lnTo>
                    <a:pt x="9489" y="3316"/>
                  </a:lnTo>
                  <a:cubicBezTo>
                    <a:pt x="9333" y="2689"/>
                    <a:pt x="9112" y="2125"/>
                    <a:pt x="8830" y="1639"/>
                  </a:cubicBezTo>
                  <a:cubicBezTo>
                    <a:pt x="8650" y="1325"/>
                    <a:pt x="8446" y="1050"/>
                    <a:pt x="8219" y="823"/>
                  </a:cubicBezTo>
                  <a:close/>
                  <a:moveTo>
                    <a:pt x="3358" y="3771"/>
                  </a:moveTo>
                  <a:cubicBezTo>
                    <a:pt x="3247" y="4343"/>
                    <a:pt x="3192" y="4963"/>
                    <a:pt x="3192" y="5591"/>
                  </a:cubicBezTo>
                  <a:cubicBezTo>
                    <a:pt x="3192" y="6218"/>
                    <a:pt x="3247" y="6829"/>
                    <a:pt x="3373" y="7409"/>
                  </a:cubicBezTo>
                  <a:lnTo>
                    <a:pt x="1538" y="7409"/>
                  </a:lnTo>
                  <a:cubicBezTo>
                    <a:pt x="1083" y="6195"/>
                    <a:pt x="1115" y="4908"/>
                    <a:pt x="1546" y="3771"/>
                  </a:cubicBezTo>
                  <a:close/>
                  <a:moveTo>
                    <a:pt x="6243" y="3771"/>
                  </a:moveTo>
                  <a:lnTo>
                    <a:pt x="6243" y="7409"/>
                  </a:lnTo>
                  <a:lnTo>
                    <a:pt x="3843" y="7409"/>
                  </a:lnTo>
                  <a:cubicBezTo>
                    <a:pt x="3717" y="6829"/>
                    <a:pt x="3655" y="6210"/>
                    <a:pt x="3655" y="5591"/>
                  </a:cubicBezTo>
                  <a:cubicBezTo>
                    <a:pt x="3655" y="4947"/>
                    <a:pt x="3710" y="4336"/>
                    <a:pt x="3828" y="3771"/>
                  </a:cubicBezTo>
                  <a:close/>
                  <a:moveTo>
                    <a:pt x="9120" y="3771"/>
                  </a:moveTo>
                  <a:cubicBezTo>
                    <a:pt x="9239" y="4336"/>
                    <a:pt x="9301" y="4947"/>
                    <a:pt x="9301" y="5591"/>
                  </a:cubicBezTo>
                  <a:cubicBezTo>
                    <a:pt x="9301" y="6210"/>
                    <a:pt x="9229" y="6829"/>
                    <a:pt x="9105" y="7409"/>
                  </a:cubicBezTo>
                  <a:lnTo>
                    <a:pt x="6706" y="7409"/>
                  </a:lnTo>
                  <a:lnTo>
                    <a:pt x="6706" y="3771"/>
                  </a:lnTo>
                  <a:close/>
                  <a:moveTo>
                    <a:pt x="11120" y="3771"/>
                  </a:moveTo>
                  <a:cubicBezTo>
                    <a:pt x="11574" y="4947"/>
                    <a:pt x="11574" y="6225"/>
                    <a:pt x="11128" y="7409"/>
                  </a:cubicBezTo>
                  <a:lnTo>
                    <a:pt x="9575" y="7409"/>
                  </a:lnTo>
                  <a:cubicBezTo>
                    <a:pt x="9692" y="6829"/>
                    <a:pt x="9756" y="6210"/>
                    <a:pt x="9756" y="5591"/>
                  </a:cubicBezTo>
                  <a:cubicBezTo>
                    <a:pt x="9756" y="4955"/>
                    <a:pt x="9692" y="4343"/>
                    <a:pt x="9583" y="3771"/>
                  </a:cubicBezTo>
                  <a:close/>
                  <a:moveTo>
                    <a:pt x="10932" y="7864"/>
                  </a:moveTo>
                  <a:cubicBezTo>
                    <a:pt x="10383" y="8978"/>
                    <a:pt x="9457" y="9848"/>
                    <a:pt x="8298" y="10326"/>
                  </a:cubicBezTo>
                  <a:cubicBezTo>
                    <a:pt x="8251" y="10350"/>
                    <a:pt x="8204" y="10365"/>
                    <a:pt x="8157" y="10390"/>
                  </a:cubicBezTo>
                  <a:cubicBezTo>
                    <a:pt x="8399" y="10130"/>
                    <a:pt x="8635" y="9825"/>
                    <a:pt x="8838" y="9456"/>
                  </a:cubicBezTo>
                  <a:cubicBezTo>
                    <a:pt x="9105" y="8986"/>
                    <a:pt x="9316" y="8444"/>
                    <a:pt x="9474" y="7864"/>
                  </a:cubicBezTo>
                  <a:close/>
                  <a:moveTo>
                    <a:pt x="3482" y="7864"/>
                  </a:moveTo>
                  <a:cubicBezTo>
                    <a:pt x="3640" y="8444"/>
                    <a:pt x="3851" y="8986"/>
                    <a:pt x="4118" y="9456"/>
                  </a:cubicBezTo>
                  <a:cubicBezTo>
                    <a:pt x="4361" y="9895"/>
                    <a:pt x="4643" y="10249"/>
                    <a:pt x="4940" y="10531"/>
                  </a:cubicBezTo>
                  <a:cubicBezTo>
                    <a:pt x="3561" y="10138"/>
                    <a:pt x="2392" y="9182"/>
                    <a:pt x="1741" y="7864"/>
                  </a:cubicBezTo>
                  <a:close/>
                  <a:moveTo>
                    <a:pt x="6250" y="7864"/>
                  </a:moveTo>
                  <a:lnTo>
                    <a:pt x="6250" y="10695"/>
                  </a:lnTo>
                  <a:cubicBezTo>
                    <a:pt x="5607" y="10601"/>
                    <a:pt x="4995" y="10091"/>
                    <a:pt x="4517" y="9229"/>
                  </a:cubicBezTo>
                  <a:cubicBezTo>
                    <a:pt x="4289" y="8830"/>
                    <a:pt x="4111" y="8367"/>
                    <a:pt x="3969" y="7864"/>
                  </a:cubicBezTo>
                  <a:close/>
                  <a:moveTo>
                    <a:pt x="8986" y="7864"/>
                  </a:moveTo>
                  <a:cubicBezTo>
                    <a:pt x="8845" y="8367"/>
                    <a:pt x="8657" y="8830"/>
                    <a:pt x="8439" y="9229"/>
                  </a:cubicBezTo>
                  <a:cubicBezTo>
                    <a:pt x="7951" y="10091"/>
                    <a:pt x="7340" y="10601"/>
                    <a:pt x="6706" y="10695"/>
                  </a:cubicBezTo>
                  <a:lnTo>
                    <a:pt x="6706" y="7864"/>
                  </a:lnTo>
                  <a:close/>
                  <a:moveTo>
                    <a:pt x="6337" y="0"/>
                  </a:moveTo>
                  <a:cubicBezTo>
                    <a:pt x="5599" y="0"/>
                    <a:pt x="4886" y="149"/>
                    <a:pt x="4205" y="431"/>
                  </a:cubicBezTo>
                  <a:cubicBezTo>
                    <a:pt x="1350" y="1607"/>
                    <a:pt x="1" y="4878"/>
                    <a:pt x="1177" y="7723"/>
                  </a:cubicBezTo>
                  <a:cubicBezTo>
                    <a:pt x="2048" y="9818"/>
                    <a:pt x="4071" y="11173"/>
                    <a:pt x="6337" y="11173"/>
                  </a:cubicBezTo>
                  <a:lnTo>
                    <a:pt x="6500" y="11173"/>
                  </a:lnTo>
                  <a:cubicBezTo>
                    <a:pt x="6557" y="11173"/>
                    <a:pt x="6595" y="11173"/>
                    <a:pt x="6651" y="11165"/>
                  </a:cubicBezTo>
                  <a:cubicBezTo>
                    <a:pt x="7278" y="11135"/>
                    <a:pt x="7889" y="10994"/>
                    <a:pt x="8476" y="10749"/>
                  </a:cubicBezTo>
                  <a:cubicBezTo>
                    <a:pt x="9850" y="10185"/>
                    <a:pt x="10923" y="9103"/>
                    <a:pt x="11497" y="7731"/>
                  </a:cubicBezTo>
                  <a:cubicBezTo>
                    <a:pt x="12069" y="6359"/>
                    <a:pt x="12069" y="4838"/>
                    <a:pt x="11497" y="3450"/>
                  </a:cubicBezTo>
                  <a:cubicBezTo>
                    <a:pt x="10673" y="1466"/>
                    <a:pt x="8798" y="149"/>
                    <a:pt x="6681" y="15"/>
                  </a:cubicBezTo>
                  <a:cubicBezTo>
                    <a:pt x="6612" y="8"/>
                    <a:pt x="6548" y="8"/>
                    <a:pt x="6478" y="8"/>
                  </a:cubicBezTo>
                  <a:lnTo>
                    <a:pt x="6453" y="8"/>
                  </a:lnTo>
                  <a:cubicBezTo>
                    <a:pt x="6416" y="8"/>
                    <a:pt x="6376" y="0"/>
                    <a:pt x="63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صورة 4">
            <a:extLst>
              <a:ext uri="{FF2B5EF4-FFF2-40B4-BE49-F238E27FC236}">
                <a16:creationId xmlns:a16="http://schemas.microsoft.com/office/drawing/2014/main" id="{7CB92FA2-ECFE-47D8-ACA8-3CF5A85FF271}"/>
              </a:ext>
            </a:extLst>
          </p:cNvPr>
          <p:cNvPicPr>
            <a:picLocks noChangeAspect="1"/>
          </p:cNvPicPr>
          <p:nvPr/>
        </p:nvPicPr>
        <p:blipFill>
          <a:blip r:embed="rId3"/>
          <a:stretch>
            <a:fillRect/>
          </a:stretch>
        </p:blipFill>
        <p:spPr>
          <a:xfrm>
            <a:off x="3128962" y="-135326"/>
            <a:ext cx="2886075" cy="2886075"/>
          </a:xfrm>
          <a:prstGeom prst="rect">
            <a:avLst/>
          </a:prstGeom>
        </p:spPr>
      </p:pic>
      <p:grpSp>
        <p:nvGrpSpPr>
          <p:cNvPr id="182" name="Google Shape;3788;p72">
            <a:extLst>
              <a:ext uri="{FF2B5EF4-FFF2-40B4-BE49-F238E27FC236}">
                <a16:creationId xmlns:a16="http://schemas.microsoft.com/office/drawing/2014/main" id="{C15AD915-0872-4ED0-B939-26C09CB5197F}"/>
              </a:ext>
            </a:extLst>
          </p:cNvPr>
          <p:cNvGrpSpPr/>
          <p:nvPr/>
        </p:nvGrpSpPr>
        <p:grpSpPr>
          <a:xfrm>
            <a:off x="3356629" y="4019424"/>
            <a:ext cx="465975" cy="466775"/>
            <a:chOff x="1001200" y="4676725"/>
            <a:chExt cx="465975" cy="466775"/>
          </a:xfrm>
        </p:grpSpPr>
        <p:sp>
          <p:nvSpPr>
            <p:cNvPr id="183" name="Google Shape;3789;p72">
              <a:extLst>
                <a:ext uri="{FF2B5EF4-FFF2-40B4-BE49-F238E27FC236}">
                  <a16:creationId xmlns:a16="http://schemas.microsoft.com/office/drawing/2014/main" id="{3066DE63-E970-4677-B8A3-D50D6551DE4E}"/>
                </a:ext>
              </a:extLst>
            </p:cNvPr>
            <p:cNvSpPr/>
            <p:nvPr/>
          </p:nvSpPr>
          <p:spPr>
            <a:xfrm>
              <a:off x="1283100" y="4676725"/>
              <a:ext cx="184075" cy="173725"/>
            </a:xfrm>
            <a:custGeom>
              <a:avLst/>
              <a:gdLst/>
              <a:ahLst/>
              <a:cxnLst/>
              <a:rect l="l" t="t" r="r" b="b"/>
              <a:pathLst>
                <a:path w="7363" h="6949" extrusionOk="0">
                  <a:moveTo>
                    <a:pt x="1720" y="1"/>
                  </a:moveTo>
                  <a:cubicBezTo>
                    <a:pt x="1650" y="1"/>
                    <a:pt x="1578" y="28"/>
                    <a:pt x="1521" y="80"/>
                  </a:cubicBezTo>
                  <a:lnTo>
                    <a:pt x="80" y="1523"/>
                  </a:lnTo>
                  <a:cubicBezTo>
                    <a:pt x="33" y="1570"/>
                    <a:pt x="1" y="1649"/>
                    <a:pt x="1" y="1711"/>
                  </a:cubicBezTo>
                  <a:cubicBezTo>
                    <a:pt x="1" y="1781"/>
                    <a:pt x="23" y="1853"/>
                    <a:pt x="80" y="1900"/>
                  </a:cubicBezTo>
                  <a:lnTo>
                    <a:pt x="1521" y="3343"/>
                  </a:lnTo>
                  <a:cubicBezTo>
                    <a:pt x="1576" y="3398"/>
                    <a:pt x="1647" y="3420"/>
                    <a:pt x="1709" y="3420"/>
                  </a:cubicBezTo>
                  <a:cubicBezTo>
                    <a:pt x="1781" y="3420"/>
                    <a:pt x="1850" y="3398"/>
                    <a:pt x="1897" y="3343"/>
                  </a:cubicBezTo>
                  <a:cubicBezTo>
                    <a:pt x="1999" y="3239"/>
                    <a:pt x="1999" y="3068"/>
                    <a:pt x="1897" y="2967"/>
                  </a:cubicBezTo>
                  <a:lnTo>
                    <a:pt x="909" y="1979"/>
                  </a:lnTo>
                  <a:lnTo>
                    <a:pt x="3826" y="1979"/>
                  </a:lnTo>
                  <a:cubicBezTo>
                    <a:pt x="5480" y="1979"/>
                    <a:pt x="6822" y="3319"/>
                    <a:pt x="6822" y="4973"/>
                  </a:cubicBezTo>
                  <a:lnTo>
                    <a:pt x="6822" y="6674"/>
                  </a:lnTo>
                  <a:cubicBezTo>
                    <a:pt x="6822" y="6824"/>
                    <a:pt x="6948" y="6949"/>
                    <a:pt x="7089" y="6949"/>
                  </a:cubicBezTo>
                  <a:cubicBezTo>
                    <a:pt x="7238" y="6949"/>
                    <a:pt x="7362" y="6824"/>
                    <a:pt x="7362" y="6674"/>
                  </a:cubicBezTo>
                  <a:lnTo>
                    <a:pt x="7362" y="4980"/>
                  </a:lnTo>
                  <a:cubicBezTo>
                    <a:pt x="7362" y="3029"/>
                    <a:pt x="5780" y="1444"/>
                    <a:pt x="3834" y="1444"/>
                  </a:cubicBezTo>
                  <a:lnTo>
                    <a:pt x="909" y="1444"/>
                  </a:lnTo>
                  <a:lnTo>
                    <a:pt x="1905" y="456"/>
                  </a:lnTo>
                  <a:cubicBezTo>
                    <a:pt x="2008" y="355"/>
                    <a:pt x="2008" y="191"/>
                    <a:pt x="1905" y="80"/>
                  </a:cubicBezTo>
                  <a:cubicBezTo>
                    <a:pt x="1855" y="26"/>
                    <a:pt x="1788" y="1"/>
                    <a:pt x="17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790;p72">
              <a:extLst>
                <a:ext uri="{FF2B5EF4-FFF2-40B4-BE49-F238E27FC236}">
                  <a16:creationId xmlns:a16="http://schemas.microsoft.com/office/drawing/2014/main" id="{52E77258-3FE3-4CBF-8CC0-DF6CFC5F4ECA}"/>
                </a:ext>
              </a:extLst>
            </p:cNvPr>
            <p:cNvSpPr/>
            <p:nvPr/>
          </p:nvSpPr>
          <p:spPr>
            <a:xfrm>
              <a:off x="1452850" y="5129975"/>
              <a:ext cx="13375" cy="13525"/>
            </a:xfrm>
            <a:custGeom>
              <a:avLst/>
              <a:gdLst/>
              <a:ahLst/>
              <a:cxnLst/>
              <a:rect l="l" t="t" r="r" b="b"/>
              <a:pathLst>
                <a:path w="535" h="541" extrusionOk="0">
                  <a:moveTo>
                    <a:pt x="267" y="0"/>
                  </a:moveTo>
                  <a:cubicBezTo>
                    <a:pt x="196" y="0"/>
                    <a:pt x="126" y="32"/>
                    <a:pt x="79" y="80"/>
                  </a:cubicBezTo>
                  <a:cubicBezTo>
                    <a:pt x="32" y="134"/>
                    <a:pt x="0" y="204"/>
                    <a:pt x="0" y="275"/>
                  </a:cubicBezTo>
                  <a:cubicBezTo>
                    <a:pt x="0" y="345"/>
                    <a:pt x="25" y="416"/>
                    <a:pt x="79" y="463"/>
                  </a:cubicBezTo>
                  <a:cubicBezTo>
                    <a:pt x="134" y="510"/>
                    <a:pt x="196" y="541"/>
                    <a:pt x="267" y="541"/>
                  </a:cubicBezTo>
                  <a:cubicBezTo>
                    <a:pt x="330" y="541"/>
                    <a:pt x="409" y="518"/>
                    <a:pt x="456" y="463"/>
                  </a:cubicBezTo>
                  <a:cubicBezTo>
                    <a:pt x="503" y="409"/>
                    <a:pt x="535" y="337"/>
                    <a:pt x="535" y="275"/>
                  </a:cubicBezTo>
                  <a:cubicBezTo>
                    <a:pt x="535" y="204"/>
                    <a:pt x="510" y="134"/>
                    <a:pt x="456" y="80"/>
                  </a:cubicBezTo>
                  <a:cubicBezTo>
                    <a:pt x="409" y="32"/>
                    <a:pt x="337"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791;p72">
              <a:extLst>
                <a:ext uri="{FF2B5EF4-FFF2-40B4-BE49-F238E27FC236}">
                  <a16:creationId xmlns:a16="http://schemas.microsoft.com/office/drawing/2014/main" id="{1EE1CF82-AEE1-4C0B-B492-B88C9D1483AD}"/>
                </a:ext>
              </a:extLst>
            </p:cNvPr>
            <p:cNvSpPr/>
            <p:nvPr/>
          </p:nvSpPr>
          <p:spPr>
            <a:xfrm>
              <a:off x="1270175" y="5129975"/>
              <a:ext cx="13525" cy="13350"/>
            </a:xfrm>
            <a:custGeom>
              <a:avLst/>
              <a:gdLst/>
              <a:ahLst/>
              <a:cxnLst/>
              <a:rect l="l" t="t" r="r" b="b"/>
              <a:pathLst>
                <a:path w="541" h="534" extrusionOk="0">
                  <a:moveTo>
                    <a:pt x="275" y="0"/>
                  </a:moveTo>
                  <a:cubicBezTo>
                    <a:pt x="126" y="0"/>
                    <a:pt x="0" y="127"/>
                    <a:pt x="0" y="268"/>
                  </a:cubicBezTo>
                  <a:cubicBezTo>
                    <a:pt x="0" y="416"/>
                    <a:pt x="126" y="533"/>
                    <a:pt x="275" y="533"/>
                  </a:cubicBezTo>
                  <a:cubicBezTo>
                    <a:pt x="416" y="533"/>
                    <a:pt x="540" y="416"/>
                    <a:pt x="540" y="268"/>
                  </a:cubicBezTo>
                  <a:cubicBezTo>
                    <a:pt x="540" y="127"/>
                    <a:pt x="416" y="0"/>
                    <a:pt x="2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792;p72">
              <a:extLst>
                <a:ext uri="{FF2B5EF4-FFF2-40B4-BE49-F238E27FC236}">
                  <a16:creationId xmlns:a16="http://schemas.microsoft.com/office/drawing/2014/main" id="{941004B5-A4ED-45B5-9214-A8A5316E28D5}"/>
                </a:ext>
              </a:extLst>
            </p:cNvPr>
            <p:cNvSpPr/>
            <p:nvPr/>
          </p:nvSpPr>
          <p:spPr>
            <a:xfrm>
              <a:off x="1296225" y="5129975"/>
              <a:ext cx="13575" cy="13350"/>
            </a:xfrm>
            <a:custGeom>
              <a:avLst/>
              <a:gdLst/>
              <a:ahLst/>
              <a:cxnLst/>
              <a:rect l="l" t="t" r="r" b="b"/>
              <a:pathLst>
                <a:path w="543" h="534" extrusionOk="0">
                  <a:moveTo>
                    <a:pt x="275" y="0"/>
                  </a:moveTo>
                  <a:cubicBezTo>
                    <a:pt x="127" y="0"/>
                    <a:pt x="1" y="127"/>
                    <a:pt x="1" y="268"/>
                  </a:cubicBezTo>
                  <a:cubicBezTo>
                    <a:pt x="1" y="416"/>
                    <a:pt x="127" y="533"/>
                    <a:pt x="275" y="533"/>
                  </a:cubicBezTo>
                  <a:cubicBezTo>
                    <a:pt x="416" y="533"/>
                    <a:pt x="543" y="416"/>
                    <a:pt x="543" y="268"/>
                  </a:cubicBezTo>
                  <a:cubicBezTo>
                    <a:pt x="543" y="127"/>
                    <a:pt x="416" y="0"/>
                    <a:pt x="2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793;p72">
              <a:extLst>
                <a:ext uri="{FF2B5EF4-FFF2-40B4-BE49-F238E27FC236}">
                  <a16:creationId xmlns:a16="http://schemas.microsoft.com/office/drawing/2014/main" id="{256BFCAB-03EC-47AA-BE23-DA41D96D4CF1}"/>
                </a:ext>
              </a:extLst>
            </p:cNvPr>
            <p:cNvSpPr/>
            <p:nvPr/>
          </p:nvSpPr>
          <p:spPr>
            <a:xfrm>
              <a:off x="1348600" y="5129975"/>
              <a:ext cx="13325" cy="13350"/>
            </a:xfrm>
            <a:custGeom>
              <a:avLst/>
              <a:gdLst/>
              <a:ahLst/>
              <a:cxnLst/>
              <a:rect l="l" t="t" r="r" b="b"/>
              <a:pathLst>
                <a:path w="533" h="534" extrusionOk="0">
                  <a:moveTo>
                    <a:pt x="265" y="0"/>
                  </a:moveTo>
                  <a:cubicBezTo>
                    <a:pt x="117" y="0"/>
                    <a:pt x="0" y="127"/>
                    <a:pt x="0" y="268"/>
                  </a:cubicBezTo>
                  <a:cubicBezTo>
                    <a:pt x="0" y="416"/>
                    <a:pt x="117" y="533"/>
                    <a:pt x="265" y="533"/>
                  </a:cubicBezTo>
                  <a:cubicBezTo>
                    <a:pt x="407" y="533"/>
                    <a:pt x="533" y="416"/>
                    <a:pt x="533" y="268"/>
                  </a:cubicBezTo>
                  <a:cubicBezTo>
                    <a:pt x="533" y="127"/>
                    <a:pt x="407" y="0"/>
                    <a:pt x="2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794;p72">
              <a:extLst>
                <a:ext uri="{FF2B5EF4-FFF2-40B4-BE49-F238E27FC236}">
                  <a16:creationId xmlns:a16="http://schemas.microsoft.com/office/drawing/2014/main" id="{D1816AAC-216C-49AA-9825-96FF35DFFED7}"/>
                </a:ext>
              </a:extLst>
            </p:cNvPr>
            <p:cNvSpPr/>
            <p:nvPr/>
          </p:nvSpPr>
          <p:spPr>
            <a:xfrm>
              <a:off x="1400725" y="5129975"/>
              <a:ext cx="13325" cy="13350"/>
            </a:xfrm>
            <a:custGeom>
              <a:avLst/>
              <a:gdLst/>
              <a:ahLst/>
              <a:cxnLst/>
              <a:rect l="l" t="t" r="r" b="b"/>
              <a:pathLst>
                <a:path w="533" h="534" extrusionOk="0">
                  <a:moveTo>
                    <a:pt x="267" y="0"/>
                  </a:moveTo>
                  <a:cubicBezTo>
                    <a:pt x="117" y="0"/>
                    <a:pt x="0" y="127"/>
                    <a:pt x="0" y="268"/>
                  </a:cubicBezTo>
                  <a:cubicBezTo>
                    <a:pt x="0" y="416"/>
                    <a:pt x="117" y="533"/>
                    <a:pt x="267" y="533"/>
                  </a:cubicBezTo>
                  <a:cubicBezTo>
                    <a:pt x="416" y="533"/>
                    <a:pt x="533" y="416"/>
                    <a:pt x="533" y="268"/>
                  </a:cubicBezTo>
                  <a:cubicBezTo>
                    <a:pt x="533" y="127"/>
                    <a:pt x="416"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795;p72">
              <a:extLst>
                <a:ext uri="{FF2B5EF4-FFF2-40B4-BE49-F238E27FC236}">
                  <a16:creationId xmlns:a16="http://schemas.microsoft.com/office/drawing/2014/main" id="{804D806F-4F75-436E-AAC0-788071A45D89}"/>
                </a:ext>
              </a:extLst>
            </p:cNvPr>
            <p:cNvSpPr/>
            <p:nvPr/>
          </p:nvSpPr>
          <p:spPr>
            <a:xfrm>
              <a:off x="1426775" y="5129975"/>
              <a:ext cx="13350" cy="13350"/>
            </a:xfrm>
            <a:custGeom>
              <a:avLst/>
              <a:gdLst/>
              <a:ahLst/>
              <a:cxnLst/>
              <a:rect l="l" t="t" r="r" b="b"/>
              <a:pathLst>
                <a:path w="534" h="534" extrusionOk="0">
                  <a:moveTo>
                    <a:pt x="268" y="0"/>
                  </a:moveTo>
                  <a:cubicBezTo>
                    <a:pt x="119" y="0"/>
                    <a:pt x="1" y="127"/>
                    <a:pt x="1" y="268"/>
                  </a:cubicBezTo>
                  <a:cubicBezTo>
                    <a:pt x="1" y="416"/>
                    <a:pt x="119" y="533"/>
                    <a:pt x="268" y="533"/>
                  </a:cubicBezTo>
                  <a:cubicBezTo>
                    <a:pt x="417" y="533"/>
                    <a:pt x="533" y="416"/>
                    <a:pt x="533" y="268"/>
                  </a:cubicBezTo>
                  <a:cubicBezTo>
                    <a:pt x="533" y="127"/>
                    <a:pt x="417"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796;p72">
              <a:extLst>
                <a:ext uri="{FF2B5EF4-FFF2-40B4-BE49-F238E27FC236}">
                  <a16:creationId xmlns:a16="http://schemas.microsoft.com/office/drawing/2014/main" id="{CFAE852E-7774-42A9-84B8-D49B233F6848}"/>
                </a:ext>
              </a:extLst>
            </p:cNvPr>
            <p:cNvSpPr/>
            <p:nvPr/>
          </p:nvSpPr>
          <p:spPr>
            <a:xfrm>
              <a:off x="1322475" y="5129975"/>
              <a:ext cx="13400" cy="13350"/>
            </a:xfrm>
            <a:custGeom>
              <a:avLst/>
              <a:gdLst/>
              <a:ahLst/>
              <a:cxnLst/>
              <a:rect l="l" t="t" r="r" b="b"/>
              <a:pathLst>
                <a:path w="536" h="534" extrusionOk="0">
                  <a:moveTo>
                    <a:pt x="268" y="0"/>
                  </a:moveTo>
                  <a:cubicBezTo>
                    <a:pt x="119" y="0"/>
                    <a:pt x="1" y="127"/>
                    <a:pt x="1" y="268"/>
                  </a:cubicBezTo>
                  <a:cubicBezTo>
                    <a:pt x="1" y="416"/>
                    <a:pt x="119" y="533"/>
                    <a:pt x="268" y="533"/>
                  </a:cubicBezTo>
                  <a:cubicBezTo>
                    <a:pt x="409" y="533"/>
                    <a:pt x="535" y="416"/>
                    <a:pt x="535" y="268"/>
                  </a:cubicBezTo>
                  <a:cubicBezTo>
                    <a:pt x="535" y="127"/>
                    <a:pt x="409" y="0"/>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797;p72">
              <a:extLst>
                <a:ext uri="{FF2B5EF4-FFF2-40B4-BE49-F238E27FC236}">
                  <a16:creationId xmlns:a16="http://schemas.microsoft.com/office/drawing/2014/main" id="{DFA12E91-0F24-40B4-A926-28DEE22FAE22}"/>
                </a:ext>
              </a:extLst>
            </p:cNvPr>
            <p:cNvSpPr/>
            <p:nvPr/>
          </p:nvSpPr>
          <p:spPr>
            <a:xfrm>
              <a:off x="1374650" y="5129975"/>
              <a:ext cx="13350" cy="13350"/>
            </a:xfrm>
            <a:custGeom>
              <a:avLst/>
              <a:gdLst/>
              <a:ahLst/>
              <a:cxnLst/>
              <a:rect l="l" t="t" r="r" b="b"/>
              <a:pathLst>
                <a:path w="534" h="534" extrusionOk="0">
                  <a:moveTo>
                    <a:pt x="266" y="0"/>
                  </a:moveTo>
                  <a:cubicBezTo>
                    <a:pt x="117" y="0"/>
                    <a:pt x="1" y="127"/>
                    <a:pt x="1" y="268"/>
                  </a:cubicBezTo>
                  <a:cubicBezTo>
                    <a:pt x="1" y="416"/>
                    <a:pt x="117" y="533"/>
                    <a:pt x="266" y="533"/>
                  </a:cubicBezTo>
                  <a:cubicBezTo>
                    <a:pt x="416" y="533"/>
                    <a:pt x="533" y="416"/>
                    <a:pt x="533" y="268"/>
                  </a:cubicBezTo>
                  <a:cubicBezTo>
                    <a:pt x="533" y="127"/>
                    <a:pt x="416"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798;p72">
              <a:extLst>
                <a:ext uri="{FF2B5EF4-FFF2-40B4-BE49-F238E27FC236}">
                  <a16:creationId xmlns:a16="http://schemas.microsoft.com/office/drawing/2014/main" id="{0328B1F1-15CD-47D3-BBFB-AE0CAA65BE6E}"/>
                </a:ext>
              </a:extLst>
            </p:cNvPr>
            <p:cNvSpPr/>
            <p:nvPr/>
          </p:nvSpPr>
          <p:spPr>
            <a:xfrm>
              <a:off x="1244100" y="5129975"/>
              <a:ext cx="13525" cy="13350"/>
            </a:xfrm>
            <a:custGeom>
              <a:avLst/>
              <a:gdLst/>
              <a:ahLst/>
              <a:cxnLst/>
              <a:rect l="l" t="t" r="r" b="b"/>
              <a:pathLst>
                <a:path w="541" h="534" extrusionOk="0">
                  <a:moveTo>
                    <a:pt x="266" y="0"/>
                  </a:moveTo>
                  <a:cubicBezTo>
                    <a:pt x="196" y="0"/>
                    <a:pt x="134" y="32"/>
                    <a:pt x="78" y="80"/>
                  </a:cubicBezTo>
                  <a:cubicBezTo>
                    <a:pt x="31" y="127"/>
                    <a:pt x="0" y="196"/>
                    <a:pt x="0" y="268"/>
                  </a:cubicBezTo>
                  <a:cubicBezTo>
                    <a:pt x="0" y="337"/>
                    <a:pt x="23" y="409"/>
                    <a:pt x="78" y="456"/>
                  </a:cubicBezTo>
                  <a:cubicBezTo>
                    <a:pt x="134" y="503"/>
                    <a:pt x="196" y="533"/>
                    <a:pt x="266" y="533"/>
                  </a:cubicBezTo>
                  <a:cubicBezTo>
                    <a:pt x="337" y="533"/>
                    <a:pt x="407" y="510"/>
                    <a:pt x="454" y="456"/>
                  </a:cubicBezTo>
                  <a:cubicBezTo>
                    <a:pt x="510" y="409"/>
                    <a:pt x="541" y="337"/>
                    <a:pt x="541" y="268"/>
                  </a:cubicBezTo>
                  <a:cubicBezTo>
                    <a:pt x="541" y="204"/>
                    <a:pt x="510" y="134"/>
                    <a:pt x="454" y="80"/>
                  </a:cubicBezTo>
                  <a:cubicBezTo>
                    <a:pt x="407" y="32"/>
                    <a:pt x="337"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799;p72">
              <a:extLst>
                <a:ext uri="{FF2B5EF4-FFF2-40B4-BE49-F238E27FC236}">
                  <a16:creationId xmlns:a16="http://schemas.microsoft.com/office/drawing/2014/main" id="{1C0EC38E-13BB-47DD-A70F-2D4948A2A5CD}"/>
                </a:ext>
              </a:extLst>
            </p:cNvPr>
            <p:cNvSpPr/>
            <p:nvPr/>
          </p:nvSpPr>
          <p:spPr>
            <a:xfrm>
              <a:off x="1244100" y="5025675"/>
              <a:ext cx="13525" cy="13375"/>
            </a:xfrm>
            <a:custGeom>
              <a:avLst/>
              <a:gdLst/>
              <a:ahLst/>
              <a:cxnLst/>
              <a:rect l="l" t="t" r="r" b="b"/>
              <a:pathLst>
                <a:path w="541" h="535" extrusionOk="0">
                  <a:moveTo>
                    <a:pt x="266" y="0"/>
                  </a:moveTo>
                  <a:cubicBezTo>
                    <a:pt x="125" y="0"/>
                    <a:pt x="0" y="119"/>
                    <a:pt x="0" y="268"/>
                  </a:cubicBezTo>
                  <a:cubicBezTo>
                    <a:pt x="0" y="416"/>
                    <a:pt x="125" y="535"/>
                    <a:pt x="266" y="535"/>
                  </a:cubicBezTo>
                  <a:cubicBezTo>
                    <a:pt x="416" y="535"/>
                    <a:pt x="541" y="416"/>
                    <a:pt x="541" y="268"/>
                  </a:cubicBezTo>
                  <a:cubicBezTo>
                    <a:pt x="541" y="119"/>
                    <a:pt x="416"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800;p72">
              <a:extLst>
                <a:ext uri="{FF2B5EF4-FFF2-40B4-BE49-F238E27FC236}">
                  <a16:creationId xmlns:a16="http://schemas.microsoft.com/office/drawing/2014/main" id="{E74E6BC8-8DB7-4656-A2C7-1882084D63AE}"/>
                </a:ext>
              </a:extLst>
            </p:cNvPr>
            <p:cNvSpPr/>
            <p:nvPr/>
          </p:nvSpPr>
          <p:spPr>
            <a:xfrm>
              <a:off x="1244100" y="4999600"/>
              <a:ext cx="13525" cy="13350"/>
            </a:xfrm>
            <a:custGeom>
              <a:avLst/>
              <a:gdLst/>
              <a:ahLst/>
              <a:cxnLst/>
              <a:rect l="l" t="t" r="r" b="b"/>
              <a:pathLst>
                <a:path w="541" h="534" extrusionOk="0">
                  <a:moveTo>
                    <a:pt x="266" y="1"/>
                  </a:moveTo>
                  <a:cubicBezTo>
                    <a:pt x="125" y="1"/>
                    <a:pt x="0" y="119"/>
                    <a:pt x="0" y="268"/>
                  </a:cubicBezTo>
                  <a:cubicBezTo>
                    <a:pt x="0" y="417"/>
                    <a:pt x="125" y="533"/>
                    <a:pt x="266" y="533"/>
                  </a:cubicBezTo>
                  <a:cubicBezTo>
                    <a:pt x="416" y="533"/>
                    <a:pt x="541" y="417"/>
                    <a:pt x="541" y="268"/>
                  </a:cubicBezTo>
                  <a:cubicBezTo>
                    <a:pt x="541" y="119"/>
                    <a:pt x="416" y="1"/>
                    <a:pt x="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801;p72">
              <a:extLst>
                <a:ext uri="{FF2B5EF4-FFF2-40B4-BE49-F238E27FC236}">
                  <a16:creationId xmlns:a16="http://schemas.microsoft.com/office/drawing/2014/main" id="{54D55F8F-6361-4484-A390-6AD4D0D7B610}"/>
                </a:ext>
              </a:extLst>
            </p:cNvPr>
            <p:cNvSpPr/>
            <p:nvPr/>
          </p:nvSpPr>
          <p:spPr>
            <a:xfrm>
              <a:off x="1244100" y="5051725"/>
              <a:ext cx="13525" cy="13400"/>
            </a:xfrm>
            <a:custGeom>
              <a:avLst/>
              <a:gdLst/>
              <a:ahLst/>
              <a:cxnLst/>
              <a:rect l="l" t="t" r="r" b="b"/>
              <a:pathLst>
                <a:path w="541" h="536" extrusionOk="0">
                  <a:moveTo>
                    <a:pt x="266" y="1"/>
                  </a:moveTo>
                  <a:cubicBezTo>
                    <a:pt x="125" y="1"/>
                    <a:pt x="0" y="120"/>
                    <a:pt x="0" y="268"/>
                  </a:cubicBezTo>
                  <a:cubicBezTo>
                    <a:pt x="0" y="417"/>
                    <a:pt x="125" y="535"/>
                    <a:pt x="266" y="535"/>
                  </a:cubicBezTo>
                  <a:cubicBezTo>
                    <a:pt x="416" y="535"/>
                    <a:pt x="541" y="417"/>
                    <a:pt x="541" y="268"/>
                  </a:cubicBezTo>
                  <a:cubicBezTo>
                    <a:pt x="541" y="120"/>
                    <a:pt x="416" y="1"/>
                    <a:pt x="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802;p72">
              <a:extLst>
                <a:ext uri="{FF2B5EF4-FFF2-40B4-BE49-F238E27FC236}">
                  <a16:creationId xmlns:a16="http://schemas.microsoft.com/office/drawing/2014/main" id="{D893AE7C-A4DF-4808-820E-A1B6DA43EBEA}"/>
                </a:ext>
              </a:extLst>
            </p:cNvPr>
            <p:cNvSpPr/>
            <p:nvPr/>
          </p:nvSpPr>
          <p:spPr>
            <a:xfrm>
              <a:off x="1244100" y="4947300"/>
              <a:ext cx="13525" cy="13525"/>
            </a:xfrm>
            <a:custGeom>
              <a:avLst/>
              <a:gdLst/>
              <a:ahLst/>
              <a:cxnLst/>
              <a:rect l="l" t="t" r="r" b="b"/>
              <a:pathLst>
                <a:path w="541" h="541" extrusionOk="0">
                  <a:moveTo>
                    <a:pt x="266" y="0"/>
                  </a:moveTo>
                  <a:cubicBezTo>
                    <a:pt x="125" y="0"/>
                    <a:pt x="0" y="124"/>
                    <a:pt x="0" y="266"/>
                  </a:cubicBezTo>
                  <a:cubicBezTo>
                    <a:pt x="0" y="414"/>
                    <a:pt x="125" y="540"/>
                    <a:pt x="266" y="540"/>
                  </a:cubicBezTo>
                  <a:cubicBezTo>
                    <a:pt x="416" y="540"/>
                    <a:pt x="541" y="414"/>
                    <a:pt x="541" y="266"/>
                  </a:cubicBezTo>
                  <a:cubicBezTo>
                    <a:pt x="541" y="124"/>
                    <a:pt x="416"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803;p72">
              <a:extLst>
                <a:ext uri="{FF2B5EF4-FFF2-40B4-BE49-F238E27FC236}">
                  <a16:creationId xmlns:a16="http://schemas.microsoft.com/office/drawing/2014/main" id="{D01CB505-598A-4FDC-94E5-22A8CD5F5CF7}"/>
                </a:ext>
              </a:extLst>
            </p:cNvPr>
            <p:cNvSpPr/>
            <p:nvPr/>
          </p:nvSpPr>
          <p:spPr>
            <a:xfrm>
              <a:off x="1244100" y="4973350"/>
              <a:ext cx="13525" cy="13525"/>
            </a:xfrm>
            <a:custGeom>
              <a:avLst/>
              <a:gdLst/>
              <a:ahLst/>
              <a:cxnLst/>
              <a:rect l="l" t="t" r="r" b="b"/>
              <a:pathLst>
                <a:path w="541" h="541" extrusionOk="0">
                  <a:moveTo>
                    <a:pt x="266" y="1"/>
                  </a:moveTo>
                  <a:cubicBezTo>
                    <a:pt x="125" y="1"/>
                    <a:pt x="0" y="125"/>
                    <a:pt x="0" y="266"/>
                  </a:cubicBezTo>
                  <a:cubicBezTo>
                    <a:pt x="0" y="417"/>
                    <a:pt x="125" y="541"/>
                    <a:pt x="266" y="541"/>
                  </a:cubicBezTo>
                  <a:cubicBezTo>
                    <a:pt x="416" y="541"/>
                    <a:pt x="541" y="417"/>
                    <a:pt x="541" y="266"/>
                  </a:cubicBezTo>
                  <a:cubicBezTo>
                    <a:pt x="541" y="125"/>
                    <a:pt x="416" y="1"/>
                    <a:pt x="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804;p72">
              <a:extLst>
                <a:ext uri="{FF2B5EF4-FFF2-40B4-BE49-F238E27FC236}">
                  <a16:creationId xmlns:a16="http://schemas.microsoft.com/office/drawing/2014/main" id="{9B79A1F4-83CA-48B3-8316-9F383FB804D4}"/>
                </a:ext>
              </a:extLst>
            </p:cNvPr>
            <p:cNvSpPr/>
            <p:nvPr/>
          </p:nvSpPr>
          <p:spPr>
            <a:xfrm>
              <a:off x="1244100" y="5103900"/>
              <a:ext cx="13525" cy="13350"/>
            </a:xfrm>
            <a:custGeom>
              <a:avLst/>
              <a:gdLst/>
              <a:ahLst/>
              <a:cxnLst/>
              <a:rect l="l" t="t" r="r" b="b"/>
              <a:pathLst>
                <a:path w="541" h="534" extrusionOk="0">
                  <a:moveTo>
                    <a:pt x="266" y="1"/>
                  </a:moveTo>
                  <a:cubicBezTo>
                    <a:pt x="125" y="1"/>
                    <a:pt x="0" y="125"/>
                    <a:pt x="0" y="266"/>
                  </a:cubicBezTo>
                  <a:cubicBezTo>
                    <a:pt x="0" y="417"/>
                    <a:pt x="125" y="533"/>
                    <a:pt x="266" y="533"/>
                  </a:cubicBezTo>
                  <a:cubicBezTo>
                    <a:pt x="416" y="533"/>
                    <a:pt x="541" y="417"/>
                    <a:pt x="541" y="266"/>
                  </a:cubicBezTo>
                  <a:cubicBezTo>
                    <a:pt x="541" y="125"/>
                    <a:pt x="416" y="1"/>
                    <a:pt x="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805;p72">
              <a:extLst>
                <a:ext uri="{FF2B5EF4-FFF2-40B4-BE49-F238E27FC236}">
                  <a16:creationId xmlns:a16="http://schemas.microsoft.com/office/drawing/2014/main" id="{0159C643-2E92-4FC4-A072-F87335A834F8}"/>
                </a:ext>
              </a:extLst>
            </p:cNvPr>
            <p:cNvSpPr/>
            <p:nvPr/>
          </p:nvSpPr>
          <p:spPr>
            <a:xfrm>
              <a:off x="1244100" y="5077850"/>
              <a:ext cx="13525" cy="13325"/>
            </a:xfrm>
            <a:custGeom>
              <a:avLst/>
              <a:gdLst/>
              <a:ahLst/>
              <a:cxnLst/>
              <a:rect l="l" t="t" r="r" b="b"/>
              <a:pathLst>
                <a:path w="541" h="533" extrusionOk="0">
                  <a:moveTo>
                    <a:pt x="266" y="0"/>
                  </a:moveTo>
                  <a:cubicBezTo>
                    <a:pt x="125" y="0"/>
                    <a:pt x="0" y="117"/>
                    <a:pt x="0" y="266"/>
                  </a:cubicBezTo>
                  <a:cubicBezTo>
                    <a:pt x="0" y="414"/>
                    <a:pt x="125" y="533"/>
                    <a:pt x="266" y="533"/>
                  </a:cubicBezTo>
                  <a:cubicBezTo>
                    <a:pt x="416" y="533"/>
                    <a:pt x="541" y="414"/>
                    <a:pt x="541" y="266"/>
                  </a:cubicBezTo>
                  <a:cubicBezTo>
                    <a:pt x="541" y="117"/>
                    <a:pt x="416"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806;p72">
              <a:extLst>
                <a:ext uri="{FF2B5EF4-FFF2-40B4-BE49-F238E27FC236}">
                  <a16:creationId xmlns:a16="http://schemas.microsoft.com/office/drawing/2014/main" id="{A438DDD8-2E09-4026-AE67-14E1E9F06647}"/>
                </a:ext>
              </a:extLst>
            </p:cNvPr>
            <p:cNvSpPr/>
            <p:nvPr/>
          </p:nvSpPr>
          <p:spPr>
            <a:xfrm>
              <a:off x="1244100" y="4921175"/>
              <a:ext cx="13525" cy="13400"/>
            </a:xfrm>
            <a:custGeom>
              <a:avLst/>
              <a:gdLst/>
              <a:ahLst/>
              <a:cxnLst/>
              <a:rect l="l" t="t" r="r" b="b"/>
              <a:pathLst>
                <a:path w="541" h="536" extrusionOk="0">
                  <a:moveTo>
                    <a:pt x="266" y="1"/>
                  </a:moveTo>
                  <a:cubicBezTo>
                    <a:pt x="196" y="1"/>
                    <a:pt x="125" y="33"/>
                    <a:pt x="78" y="80"/>
                  </a:cubicBezTo>
                  <a:cubicBezTo>
                    <a:pt x="31" y="134"/>
                    <a:pt x="0" y="206"/>
                    <a:pt x="0" y="268"/>
                  </a:cubicBezTo>
                  <a:cubicBezTo>
                    <a:pt x="0" y="340"/>
                    <a:pt x="23" y="409"/>
                    <a:pt x="78" y="456"/>
                  </a:cubicBezTo>
                  <a:cubicBezTo>
                    <a:pt x="134" y="503"/>
                    <a:pt x="196" y="535"/>
                    <a:pt x="266" y="535"/>
                  </a:cubicBezTo>
                  <a:cubicBezTo>
                    <a:pt x="330" y="535"/>
                    <a:pt x="407" y="511"/>
                    <a:pt x="454" y="456"/>
                  </a:cubicBezTo>
                  <a:cubicBezTo>
                    <a:pt x="510" y="409"/>
                    <a:pt x="541" y="340"/>
                    <a:pt x="541" y="268"/>
                  </a:cubicBezTo>
                  <a:cubicBezTo>
                    <a:pt x="541" y="206"/>
                    <a:pt x="510" y="134"/>
                    <a:pt x="454" y="80"/>
                  </a:cubicBezTo>
                  <a:cubicBezTo>
                    <a:pt x="407" y="33"/>
                    <a:pt x="337" y="1"/>
                    <a:pt x="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807;p72">
              <a:extLst>
                <a:ext uri="{FF2B5EF4-FFF2-40B4-BE49-F238E27FC236}">
                  <a16:creationId xmlns:a16="http://schemas.microsoft.com/office/drawing/2014/main" id="{A87E7126-3DB1-4B24-AA2E-D3807A94D746}"/>
                </a:ext>
              </a:extLst>
            </p:cNvPr>
            <p:cNvSpPr/>
            <p:nvPr/>
          </p:nvSpPr>
          <p:spPr>
            <a:xfrm>
              <a:off x="1374650" y="4921175"/>
              <a:ext cx="13350" cy="13400"/>
            </a:xfrm>
            <a:custGeom>
              <a:avLst/>
              <a:gdLst/>
              <a:ahLst/>
              <a:cxnLst/>
              <a:rect l="l" t="t" r="r" b="b"/>
              <a:pathLst>
                <a:path w="534" h="536" extrusionOk="0">
                  <a:moveTo>
                    <a:pt x="266" y="1"/>
                  </a:moveTo>
                  <a:cubicBezTo>
                    <a:pt x="117" y="1"/>
                    <a:pt x="1" y="127"/>
                    <a:pt x="1" y="268"/>
                  </a:cubicBezTo>
                  <a:cubicBezTo>
                    <a:pt x="1" y="417"/>
                    <a:pt x="117" y="535"/>
                    <a:pt x="266" y="535"/>
                  </a:cubicBezTo>
                  <a:cubicBezTo>
                    <a:pt x="416" y="535"/>
                    <a:pt x="533" y="417"/>
                    <a:pt x="533" y="268"/>
                  </a:cubicBezTo>
                  <a:cubicBezTo>
                    <a:pt x="533" y="127"/>
                    <a:pt x="416" y="1"/>
                    <a:pt x="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808;p72">
              <a:extLst>
                <a:ext uri="{FF2B5EF4-FFF2-40B4-BE49-F238E27FC236}">
                  <a16:creationId xmlns:a16="http://schemas.microsoft.com/office/drawing/2014/main" id="{EE1C6A3C-D260-4299-A221-C47A16468F36}"/>
                </a:ext>
              </a:extLst>
            </p:cNvPr>
            <p:cNvSpPr/>
            <p:nvPr/>
          </p:nvSpPr>
          <p:spPr>
            <a:xfrm>
              <a:off x="1348600" y="4921175"/>
              <a:ext cx="13325" cy="13400"/>
            </a:xfrm>
            <a:custGeom>
              <a:avLst/>
              <a:gdLst/>
              <a:ahLst/>
              <a:cxnLst/>
              <a:rect l="l" t="t" r="r" b="b"/>
              <a:pathLst>
                <a:path w="533" h="536" extrusionOk="0">
                  <a:moveTo>
                    <a:pt x="265" y="1"/>
                  </a:moveTo>
                  <a:cubicBezTo>
                    <a:pt x="117" y="1"/>
                    <a:pt x="0" y="127"/>
                    <a:pt x="0" y="268"/>
                  </a:cubicBezTo>
                  <a:cubicBezTo>
                    <a:pt x="0" y="417"/>
                    <a:pt x="117" y="535"/>
                    <a:pt x="265" y="535"/>
                  </a:cubicBezTo>
                  <a:cubicBezTo>
                    <a:pt x="407" y="535"/>
                    <a:pt x="533" y="417"/>
                    <a:pt x="533" y="268"/>
                  </a:cubicBezTo>
                  <a:cubicBezTo>
                    <a:pt x="533" y="127"/>
                    <a:pt x="407" y="1"/>
                    <a:pt x="2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809;p72">
              <a:extLst>
                <a:ext uri="{FF2B5EF4-FFF2-40B4-BE49-F238E27FC236}">
                  <a16:creationId xmlns:a16="http://schemas.microsoft.com/office/drawing/2014/main" id="{D7D8444D-4A52-4258-8682-490CC75A1281}"/>
                </a:ext>
              </a:extLst>
            </p:cNvPr>
            <p:cNvSpPr/>
            <p:nvPr/>
          </p:nvSpPr>
          <p:spPr>
            <a:xfrm>
              <a:off x="1400725" y="4921175"/>
              <a:ext cx="13325" cy="13400"/>
            </a:xfrm>
            <a:custGeom>
              <a:avLst/>
              <a:gdLst/>
              <a:ahLst/>
              <a:cxnLst/>
              <a:rect l="l" t="t" r="r" b="b"/>
              <a:pathLst>
                <a:path w="533" h="536" extrusionOk="0">
                  <a:moveTo>
                    <a:pt x="267" y="1"/>
                  </a:moveTo>
                  <a:cubicBezTo>
                    <a:pt x="117" y="1"/>
                    <a:pt x="0" y="127"/>
                    <a:pt x="0" y="268"/>
                  </a:cubicBezTo>
                  <a:cubicBezTo>
                    <a:pt x="0" y="417"/>
                    <a:pt x="117" y="535"/>
                    <a:pt x="267" y="535"/>
                  </a:cubicBezTo>
                  <a:cubicBezTo>
                    <a:pt x="416" y="535"/>
                    <a:pt x="533" y="417"/>
                    <a:pt x="533" y="268"/>
                  </a:cubicBezTo>
                  <a:cubicBezTo>
                    <a:pt x="533" y="127"/>
                    <a:pt x="416"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810;p72">
              <a:extLst>
                <a:ext uri="{FF2B5EF4-FFF2-40B4-BE49-F238E27FC236}">
                  <a16:creationId xmlns:a16="http://schemas.microsoft.com/office/drawing/2014/main" id="{2B416D9F-E05C-473E-B312-5BCA18A85DB8}"/>
                </a:ext>
              </a:extLst>
            </p:cNvPr>
            <p:cNvSpPr/>
            <p:nvPr/>
          </p:nvSpPr>
          <p:spPr>
            <a:xfrm>
              <a:off x="1322475" y="4921175"/>
              <a:ext cx="13400" cy="13400"/>
            </a:xfrm>
            <a:custGeom>
              <a:avLst/>
              <a:gdLst/>
              <a:ahLst/>
              <a:cxnLst/>
              <a:rect l="l" t="t" r="r" b="b"/>
              <a:pathLst>
                <a:path w="536" h="536" extrusionOk="0">
                  <a:moveTo>
                    <a:pt x="268" y="1"/>
                  </a:moveTo>
                  <a:cubicBezTo>
                    <a:pt x="119" y="1"/>
                    <a:pt x="1" y="127"/>
                    <a:pt x="1" y="268"/>
                  </a:cubicBezTo>
                  <a:cubicBezTo>
                    <a:pt x="1" y="417"/>
                    <a:pt x="119" y="535"/>
                    <a:pt x="268" y="535"/>
                  </a:cubicBezTo>
                  <a:cubicBezTo>
                    <a:pt x="409" y="535"/>
                    <a:pt x="535" y="417"/>
                    <a:pt x="535" y="268"/>
                  </a:cubicBezTo>
                  <a:cubicBezTo>
                    <a:pt x="535" y="127"/>
                    <a:pt x="409"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811;p72">
              <a:extLst>
                <a:ext uri="{FF2B5EF4-FFF2-40B4-BE49-F238E27FC236}">
                  <a16:creationId xmlns:a16="http://schemas.microsoft.com/office/drawing/2014/main" id="{B5DFE61E-D9C6-4B24-9F7D-3A7BCF5EEAA1}"/>
                </a:ext>
              </a:extLst>
            </p:cNvPr>
            <p:cNvSpPr/>
            <p:nvPr/>
          </p:nvSpPr>
          <p:spPr>
            <a:xfrm>
              <a:off x="1270175" y="4921175"/>
              <a:ext cx="13525" cy="13400"/>
            </a:xfrm>
            <a:custGeom>
              <a:avLst/>
              <a:gdLst/>
              <a:ahLst/>
              <a:cxnLst/>
              <a:rect l="l" t="t" r="r" b="b"/>
              <a:pathLst>
                <a:path w="541" h="536" extrusionOk="0">
                  <a:moveTo>
                    <a:pt x="275" y="1"/>
                  </a:moveTo>
                  <a:cubicBezTo>
                    <a:pt x="126" y="1"/>
                    <a:pt x="0" y="127"/>
                    <a:pt x="0" y="268"/>
                  </a:cubicBezTo>
                  <a:cubicBezTo>
                    <a:pt x="0" y="417"/>
                    <a:pt x="126" y="535"/>
                    <a:pt x="275" y="535"/>
                  </a:cubicBezTo>
                  <a:cubicBezTo>
                    <a:pt x="416" y="535"/>
                    <a:pt x="540" y="417"/>
                    <a:pt x="540" y="268"/>
                  </a:cubicBezTo>
                  <a:cubicBezTo>
                    <a:pt x="540" y="127"/>
                    <a:pt x="416" y="1"/>
                    <a:pt x="2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812;p72">
              <a:extLst>
                <a:ext uri="{FF2B5EF4-FFF2-40B4-BE49-F238E27FC236}">
                  <a16:creationId xmlns:a16="http://schemas.microsoft.com/office/drawing/2014/main" id="{C02A649D-5D91-4881-9A59-9FF4319D1B5C}"/>
                </a:ext>
              </a:extLst>
            </p:cNvPr>
            <p:cNvSpPr/>
            <p:nvPr/>
          </p:nvSpPr>
          <p:spPr>
            <a:xfrm>
              <a:off x="1426775" y="4921175"/>
              <a:ext cx="13350" cy="13400"/>
            </a:xfrm>
            <a:custGeom>
              <a:avLst/>
              <a:gdLst/>
              <a:ahLst/>
              <a:cxnLst/>
              <a:rect l="l" t="t" r="r" b="b"/>
              <a:pathLst>
                <a:path w="534" h="536" extrusionOk="0">
                  <a:moveTo>
                    <a:pt x="268" y="1"/>
                  </a:moveTo>
                  <a:cubicBezTo>
                    <a:pt x="119" y="1"/>
                    <a:pt x="1" y="127"/>
                    <a:pt x="1" y="268"/>
                  </a:cubicBezTo>
                  <a:cubicBezTo>
                    <a:pt x="1" y="417"/>
                    <a:pt x="119" y="535"/>
                    <a:pt x="268" y="535"/>
                  </a:cubicBezTo>
                  <a:cubicBezTo>
                    <a:pt x="417" y="535"/>
                    <a:pt x="533" y="417"/>
                    <a:pt x="533" y="268"/>
                  </a:cubicBezTo>
                  <a:cubicBezTo>
                    <a:pt x="533" y="127"/>
                    <a:pt x="417"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813;p72">
              <a:extLst>
                <a:ext uri="{FF2B5EF4-FFF2-40B4-BE49-F238E27FC236}">
                  <a16:creationId xmlns:a16="http://schemas.microsoft.com/office/drawing/2014/main" id="{D2BAA4F7-F22A-46B1-B069-E298D5F8D17D}"/>
                </a:ext>
              </a:extLst>
            </p:cNvPr>
            <p:cNvSpPr/>
            <p:nvPr/>
          </p:nvSpPr>
          <p:spPr>
            <a:xfrm>
              <a:off x="1296225" y="4921175"/>
              <a:ext cx="13575" cy="13400"/>
            </a:xfrm>
            <a:custGeom>
              <a:avLst/>
              <a:gdLst/>
              <a:ahLst/>
              <a:cxnLst/>
              <a:rect l="l" t="t" r="r" b="b"/>
              <a:pathLst>
                <a:path w="543" h="536" extrusionOk="0">
                  <a:moveTo>
                    <a:pt x="275" y="1"/>
                  </a:moveTo>
                  <a:cubicBezTo>
                    <a:pt x="127" y="1"/>
                    <a:pt x="1" y="127"/>
                    <a:pt x="1" y="268"/>
                  </a:cubicBezTo>
                  <a:cubicBezTo>
                    <a:pt x="1" y="417"/>
                    <a:pt x="127" y="535"/>
                    <a:pt x="275" y="535"/>
                  </a:cubicBezTo>
                  <a:cubicBezTo>
                    <a:pt x="416" y="535"/>
                    <a:pt x="543" y="417"/>
                    <a:pt x="543" y="268"/>
                  </a:cubicBezTo>
                  <a:cubicBezTo>
                    <a:pt x="543" y="127"/>
                    <a:pt x="416" y="1"/>
                    <a:pt x="2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814;p72">
              <a:extLst>
                <a:ext uri="{FF2B5EF4-FFF2-40B4-BE49-F238E27FC236}">
                  <a16:creationId xmlns:a16="http://schemas.microsoft.com/office/drawing/2014/main" id="{16DE0DEF-9B51-4674-AB59-865366D2E11D}"/>
                </a:ext>
              </a:extLst>
            </p:cNvPr>
            <p:cNvSpPr/>
            <p:nvPr/>
          </p:nvSpPr>
          <p:spPr>
            <a:xfrm>
              <a:off x="1452850" y="4921175"/>
              <a:ext cx="13575" cy="13400"/>
            </a:xfrm>
            <a:custGeom>
              <a:avLst/>
              <a:gdLst/>
              <a:ahLst/>
              <a:cxnLst/>
              <a:rect l="l" t="t" r="r" b="b"/>
              <a:pathLst>
                <a:path w="543" h="536" extrusionOk="0">
                  <a:moveTo>
                    <a:pt x="267" y="1"/>
                  </a:moveTo>
                  <a:cubicBezTo>
                    <a:pt x="205" y="1"/>
                    <a:pt x="134" y="33"/>
                    <a:pt x="87" y="80"/>
                  </a:cubicBezTo>
                  <a:cubicBezTo>
                    <a:pt x="32" y="134"/>
                    <a:pt x="0" y="206"/>
                    <a:pt x="0" y="268"/>
                  </a:cubicBezTo>
                  <a:cubicBezTo>
                    <a:pt x="0" y="340"/>
                    <a:pt x="32" y="409"/>
                    <a:pt x="87" y="456"/>
                  </a:cubicBezTo>
                  <a:cubicBezTo>
                    <a:pt x="134" y="503"/>
                    <a:pt x="205" y="535"/>
                    <a:pt x="267" y="535"/>
                  </a:cubicBezTo>
                  <a:cubicBezTo>
                    <a:pt x="337" y="535"/>
                    <a:pt x="409" y="511"/>
                    <a:pt x="456" y="456"/>
                  </a:cubicBezTo>
                  <a:cubicBezTo>
                    <a:pt x="510" y="409"/>
                    <a:pt x="542" y="340"/>
                    <a:pt x="542" y="268"/>
                  </a:cubicBezTo>
                  <a:cubicBezTo>
                    <a:pt x="535" y="206"/>
                    <a:pt x="510" y="134"/>
                    <a:pt x="456" y="80"/>
                  </a:cubicBezTo>
                  <a:cubicBezTo>
                    <a:pt x="409" y="33"/>
                    <a:pt x="337"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815;p72">
              <a:extLst>
                <a:ext uri="{FF2B5EF4-FFF2-40B4-BE49-F238E27FC236}">
                  <a16:creationId xmlns:a16="http://schemas.microsoft.com/office/drawing/2014/main" id="{07D0AB15-7F51-4FE6-9EBB-2E9D24040F1F}"/>
                </a:ext>
              </a:extLst>
            </p:cNvPr>
            <p:cNvSpPr/>
            <p:nvPr/>
          </p:nvSpPr>
          <p:spPr>
            <a:xfrm>
              <a:off x="1452850" y="4973350"/>
              <a:ext cx="13375" cy="13525"/>
            </a:xfrm>
            <a:custGeom>
              <a:avLst/>
              <a:gdLst/>
              <a:ahLst/>
              <a:cxnLst/>
              <a:rect l="l" t="t" r="r" b="b"/>
              <a:pathLst>
                <a:path w="535" h="541" extrusionOk="0">
                  <a:moveTo>
                    <a:pt x="267" y="1"/>
                  </a:moveTo>
                  <a:cubicBezTo>
                    <a:pt x="119" y="1"/>
                    <a:pt x="0" y="125"/>
                    <a:pt x="0" y="266"/>
                  </a:cubicBezTo>
                  <a:cubicBezTo>
                    <a:pt x="0" y="417"/>
                    <a:pt x="119" y="541"/>
                    <a:pt x="267" y="541"/>
                  </a:cubicBezTo>
                  <a:cubicBezTo>
                    <a:pt x="416" y="541"/>
                    <a:pt x="535" y="417"/>
                    <a:pt x="535" y="266"/>
                  </a:cubicBezTo>
                  <a:cubicBezTo>
                    <a:pt x="535" y="125"/>
                    <a:pt x="416"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816;p72">
              <a:extLst>
                <a:ext uri="{FF2B5EF4-FFF2-40B4-BE49-F238E27FC236}">
                  <a16:creationId xmlns:a16="http://schemas.microsoft.com/office/drawing/2014/main" id="{3D78D5AE-5CF7-4E03-967A-CA43FD119253}"/>
                </a:ext>
              </a:extLst>
            </p:cNvPr>
            <p:cNvSpPr/>
            <p:nvPr/>
          </p:nvSpPr>
          <p:spPr>
            <a:xfrm>
              <a:off x="1452850" y="5103900"/>
              <a:ext cx="13375" cy="13350"/>
            </a:xfrm>
            <a:custGeom>
              <a:avLst/>
              <a:gdLst/>
              <a:ahLst/>
              <a:cxnLst/>
              <a:rect l="l" t="t" r="r" b="b"/>
              <a:pathLst>
                <a:path w="535" h="534" extrusionOk="0">
                  <a:moveTo>
                    <a:pt x="267" y="1"/>
                  </a:moveTo>
                  <a:cubicBezTo>
                    <a:pt x="119" y="1"/>
                    <a:pt x="0" y="125"/>
                    <a:pt x="0" y="266"/>
                  </a:cubicBezTo>
                  <a:cubicBezTo>
                    <a:pt x="0" y="417"/>
                    <a:pt x="119" y="533"/>
                    <a:pt x="267" y="533"/>
                  </a:cubicBezTo>
                  <a:cubicBezTo>
                    <a:pt x="416" y="533"/>
                    <a:pt x="535" y="417"/>
                    <a:pt x="535" y="266"/>
                  </a:cubicBezTo>
                  <a:cubicBezTo>
                    <a:pt x="535" y="125"/>
                    <a:pt x="416"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817;p72">
              <a:extLst>
                <a:ext uri="{FF2B5EF4-FFF2-40B4-BE49-F238E27FC236}">
                  <a16:creationId xmlns:a16="http://schemas.microsoft.com/office/drawing/2014/main" id="{5AE7472D-60B3-4342-ABBF-3D6D7635EAAA}"/>
                </a:ext>
              </a:extLst>
            </p:cNvPr>
            <p:cNvSpPr/>
            <p:nvPr/>
          </p:nvSpPr>
          <p:spPr>
            <a:xfrm>
              <a:off x="1452850" y="5051725"/>
              <a:ext cx="13375" cy="13400"/>
            </a:xfrm>
            <a:custGeom>
              <a:avLst/>
              <a:gdLst/>
              <a:ahLst/>
              <a:cxnLst/>
              <a:rect l="l" t="t" r="r" b="b"/>
              <a:pathLst>
                <a:path w="535" h="536" extrusionOk="0">
                  <a:moveTo>
                    <a:pt x="267" y="1"/>
                  </a:moveTo>
                  <a:cubicBezTo>
                    <a:pt x="119" y="1"/>
                    <a:pt x="0" y="120"/>
                    <a:pt x="0" y="268"/>
                  </a:cubicBezTo>
                  <a:cubicBezTo>
                    <a:pt x="0" y="417"/>
                    <a:pt x="119" y="535"/>
                    <a:pt x="267" y="535"/>
                  </a:cubicBezTo>
                  <a:cubicBezTo>
                    <a:pt x="416" y="535"/>
                    <a:pt x="535" y="417"/>
                    <a:pt x="535" y="268"/>
                  </a:cubicBezTo>
                  <a:cubicBezTo>
                    <a:pt x="535" y="120"/>
                    <a:pt x="416"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818;p72">
              <a:extLst>
                <a:ext uri="{FF2B5EF4-FFF2-40B4-BE49-F238E27FC236}">
                  <a16:creationId xmlns:a16="http://schemas.microsoft.com/office/drawing/2014/main" id="{5A93618E-AC2D-4A5C-9BD8-8CA25ED5A769}"/>
                </a:ext>
              </a:extLst>
            </p:cNvPr>
            <p:cNvSpPr/>
            <p:nvPr/>
          </p:nvSpPr>
          <p:spPr>
            <a:xfrm>
              <a:off x="1452850" y="5025675"/>
              <a:ext cx="13375" cy="13375"/>
            </a:xfrm>
            <a:custGeom>
              <a:avLst/>
              <a:gdLst/>
              <a:ahLst/>
              <a:cxnLst/>
              <a:rect l="l" t="t" r="r" b="b"/>
              <a:pathLst>
                <a:path w="535" h="535" extrusionOk="0">
                  <a:moveTo>
                    <a:pt x="267" y="0"/>
                  </a:moveTo>
                  <a:cubicBezTo>
                    <a:pt x="119" y="0"/>
                    <a:pt x="0" y="119"/>
                    <a:pt x="0" y="268"/>
                  </a:cubicBezTo>
                  <a:cubicBezTo>
                    <a:pt x="0" y="416"/>
                    <a:pt x="119" y="535"/>
                    <a:pt x="267" y="535"/>
                  </a:cubicBezTo>
                  <a:cubicBezTo>
                    <a:pt x="416" y="535"/>
                    <a:pt x="535" y="416"/>
                    <a:pt x="535" y="268"/>
                  </a:cubicBezTo>
                  <a:cubicBezTo>
                    <a:pt x="535" y="119"/>
                    <a:pt x="416"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819;p72">
              <a:extLst>
                <a:ext uri="{FF2B5EF4-FFF2-40B4-BE49-F238E27FC236}">
                  <a16:creationId xmlns:a16="http://schemas.microsoft.com/office/drawing/2014/main" id="{97F8997A-A022-4E8C-BDF0-7F66B8C6831E}"/>
                </a:ext>
              </a:extLst>
            </p:cNvPr>
            <p:cNvSpPr/>
            <p:nvPr/>
          </p:nvSpPr>
          <p:spPr>
            <a:xfrm>
              <a:off x="1452850" y="4947300"/>
              <a:ext cx="13375" cy="13525"/>
            </a:xfrm>
            <a:custGeom>
              <a:avLst/>
              <a:gdLst/>
              <a:ahLst/>
              <a:cxnLst/>
              <a:rect l="l" t="t" r="r" b="b"/>
              <a:pathLst>
                <a:path w="535" h="541" extrusionOk="0">
                  <a:moveTo>
                    <a:pt x="267" y="0"/>
                  </a:moveTo>
                  <a:cubicBezTo>
                    <a:pt x="119" y="0"/>
                    <a:pt x="0" y="124"/>
                    <a:pt x="0" y="266"/>
                  </a:cubicBezTo>
                  <a:cubicBezTo>
                    <a:pt x="0" y="414"/>
                    <a:pt x="119" y="540"/>
                    <a:pt x="267" y="540"/>
                  </a:cubicBezTo>
                  <a:cubicBezTo>
                    <a:pt x="416" y="540"/>
                    <a:pt x="535" y="414"/>
                    <a:pt x="535" y="266"/>
                  </a:cubicBezTo>
                  <a:cubicBezTo>
                    <a:pt x="535" y="124"/>
                    <a:pt x="416"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820;p72">
              <a:extLst>
                <a:ext uri="{FF2B5EF4-FFF2-40B4-BE49-F238E27FC236}">
                  <a16:creationId xmlns:a16="http://schemas.microsoft.com/office/drawing/2014/main" id="{ADBBB9F1-2F51-4E6A-B9C6-4DAFB731031D}"/>
                </a:ext>
              </a:extLst>
            </p:cNvPr>
            <p:cNvSpPr/>
            <p:nvPr/>
          </p:nvSpPr>
          <p:spPr>
            <a:xfrm>
              <a:off x="1452850" y="4999600"/>
              <a:ext cx="13375" cy="13350"/>
            </a:xfrm>
            <a:custGeom>
              <a:avLst/>
              <a:gdLst/>
              <a:ahLst/>
              <a:cxnLst/>
              <a:rect l="l" t="t" r="r" b="b"/>
              <a:pathLst>
                <a:path w="535" h="534" extrusionOk="0">
                  <a:moveTo>
                    <a:pt x="267" y="1"/>
                  </a:moveTo>
                  <a:cubicBezTo>
                    <a:pt x="119" y="1"/>
                    <a:pt x="0" y="119"/>
                    <a:pt x="0" y="268"/>
                  </a:cubicBezTo>
                  <a:cubicBezTo>
                    <a:pt x="0" y="417"/>
                    <a:pt x="119" y="533"/>
                    <a:pt x="267" y="533"/>
                  </a:cubicBezTo>
                  <a:cubicBezTo>
                    <a:pt x="416" y="533"/>
                    <a:pt x="535" y="417"/>
                    <a:pt x="535" y="268"/>
                  </a:cubicBezTo>
                  <a:cubicBezTo>
                    <a:pt x="535" y="119"/>
                    <a:pt x="416"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821;p72">
              <a:extLst>
                <a:ext uri="{FF2B5EF4-FFF2-40B4-BE49-F238E27FC236}">
                  <a16:creationId xmlns:a16="http://schemas.microsoft.com/office/drawing/2014/main" id="{CF1359E8-4B36-4D33-B21C-0BE02D48728B}"/>
                </a:ext>
              </a:extLst>
            </p:cNvPr>
            <p:cNvSpPr/>
            <p:nvPr/>
          </p:nvSpPr>
          <p:spPr>
            <a:xfrm>
              <a:off x="1452850" y="5077850"/>
              <a:ext cx="13375" cy="13325"/>
            </a:xfrm>
            <a:custGeom>
              <a:avLst/>
              <a:gdLst/>
              <a:ahLst/>
              <a:cxnLst/>
              <a:rect l="l" t="t" r="r" b="b"/>
              <a:pathLst>
                <a:path w="535" h="533" extrusionOk="0">
                  <a:moveTo>
                    <a:pt x="267" y="0"/>
                  </a:moveTo>
                  <a:cubicBezTo>
                    <a:pt x="119" y="0"/>
                    <a:pt x="0" y="117"/>
                    <a:pt x="0" y="266"/>
                  </a:cubicBezTo>
                  <a:cubicBezTo>
                    <a:pt x="0" y="414"/>
                    <a:pt x="119" y="533"/>
                    <a:pt x="267" y="533"/>
                  </a:cubicBezTo>
                  <a:cubicBezTo>
                    <a:pt x="416" y="533"/>
                    <a:pt x="535" y="414"/>
                    <a:pt x="535" y="266"/>
                  </a:cubicBezTo>
                  <a:cubicBezTo>
                    <a:pt x="535" y="117"/>
                    <a:pt x="416"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822;p72">
              <a:extLst>
                <a:ext uri="{FF2B5EF4-FFF2-40B4-BE49-F238E27FC236}">
                  <a16:creationId xmlns:a16="http://schemas.microsoft.com/office/drawing/2014/main" id="{7A2CDB0A-85A3-4E05-8C60-8B3CAC4FD48D}"/>
                </a:ext>
              </a:extLst>
            </p:cNvPr>
            <p:cNvSpPr/>
            <p:nvPr/>
          </p:nvSpPr>
          <p:spPr>
            <a:xfrm>
              <a:off x="1001200" y="4969825"/>
              <a:ext cx="184125" cy="173500"/>
            </a:xfrm>
            <a:custGeom>
              <a:avLst/>
              <a:gdLst/>
              <a:ahLst/>
              <a:cxnLst/>
              <a:rect l="l" t="t" r="r" b="b"/>
              <a:pathLst>
                <a:path w="7365" h="6940" extrusionOk="0">
                  <a:moveTo>
                    <a:pt x="268" y="1"/>
                  </a:moveTo>
                  <a:cubicBezTo>
                    <a:pt x="127" y="1"/>
                    <a:pt x="1" y="117"/>
                    <a:pt x="1" y="266"/>
                  </a:cubicBezTo>
                  <a:lnTo>
                    <a:pt x="1" y="1969"/>
                  </a:lnTo>
                  <a:cubicBezTo>
                    <a:pt x="1" y="3921"/>
                    <a:pt x="1585" y="5505"/>
                    <a:pt x="3537" y="5505"/>
                  </a:cubicBezTo>
                  <a:lnTo>
                    <a:pt x="6453" y="5505"/>
                  </a:lnTo>
                  <a:lnTo>
                    <a:pt x="5465" y="6493"/>
                  </a:lnTo>
                  <a:cubicBezTo>
                    <a:pt x="5364" y="6595"/>
                    <a:pt x="5364" y="6758"/>
                    <a:pt x="5465" y="6862"/>
                  </a:cubicBezTo>
                  <a:cubicBezTo>
                    <a:pt x="5522" y="6916"/>
                    <a:pt x="5584" y="6939"/>
                    <a:pt x="5654" y="6939"/>
                  </a:cubicBezTo>
                  <a:cubicBezTo>
                    <a:pt x="5718" y="6939"/>
                    <a:pt x="5787" y="6916"/>
                    <a:pt x="5842" y="6862"/>
                  </a:cubicBezTo>
                  <a:lnTo>
                    <a:pt x="7285" y="5419"/>
                  </a:lnTo>
                  <a:cubicBezTo>
                    <a:pt x="7332" y="5371"/>
                    <a:pt x="7364" y="5300"/>
                    <a:pt x="7364" y="5230"/>
                  </a:cubicBezTo>
                  <a:cubicBezTo>
                    <a:pt x="7364" y="5159"/>
                    <a:pt x="7340" y="5089"/>
                    <a:pt x="7285" y="5042"/>
                  </a:cubicBezTo>
                  <a:lnTo>
                    <a:pt x="5842" y="3599"/>
                  </a:lnTo>
                  <a:cubicBezTo>
                    <a:pt x="5791" y="3548"/>
                    <a:pt x="5725" y="3523"/>
                    <a:pt x="5657" y="3523"/>
                  </a:cubicBezTo>
                  <a:cubicBezTo>
                    <a:pt x="5590" y="3523"/>
                    <a:pt x="5521" y="3548"/>
                    <a:pt x="5465" y="3599"/>
                  </a:cubicBezTo>
                  <a:cubicBezTo>
                    <a:pt x="5364" y="3700"/>
                    <a:pt x="5364" y="3874"/>
                    <a:pt x="5465" y="3975"/>
                  </a:cubicBezTo>
                  <a:lnTo>
                    <a:pt x="6453" y="4971"/>
                  </a:lnTo>
                  <a:lnTo>
                    <a:pt x="3537" y="4971"/>
                  </a:lnTo>
                  <a:cubicBezTo>
                    <a:pt x="1882" y="4971"/>
                    <a:pt x="542" y="3623"/>
                    <a:pt x="542" y="1969"/>
                  </a:cubicBezTo>
                  <a:lnTo>
                    <a:pt x="542" y="266"/>
                  </a:lnTo>
                  <a:cubicBezTo>
                    <a:pt x="542" y="117"/>
                    <a:pt x="416" y="1"/>
                    <a:pt x="2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823;p72">
              <a:extLst>
                <a:ext uri="{FF2B5EF4-FFF2-40B4-BE49-F238E27FC236}">
                  <a16:creationId xmlns:a16="http://schemas.microsoft.com/office/drawing/2014/main" id="{E31D12E3-ED8C-4E62-948F-DAAD755979E4}"/>
                </a:ext>
              </a:extLst>
            </p:cNvPr>
            <p:cNvSpPr/>
            <p:nvPr/>
          </p:nvSpPr>
          <p:spPr>
            <a:xfrm>
              <a:off x="1002200" y="4676775"/>
              <a:ext cx="222125" cy="222075"/>
            </a:xfrm>
            <a:custGeom>
              <a:avLst/>
              <a:gdLst/>
              <a:ahLst/>
              <a:cxnLst/>
              <a:rect l="l" t="t" r="r" b="b"/>
              <a:pathLst>
                <a:path w="8885" h="8883" extrusionOk="0">
                  <a:moveTo>
                    <a:pt x="8352" y="533"/>
                  </a:moveTo>
                  <a:lnTo>
                    <a:pt x="8352" y="8350"/>
                  </a:lnTo>
                  <a:lnTo>
                    <a:pt x="542" y="8350"/>
                  </a:lnTo>
                  <a:lnTo>
                    <a:pt x="542" y="533"/>
                  </a:lnTo>
                  <a:close/>
                  <a:moveTo>
                    <a:pt x="275" y="1"/>
                  </a:moveTo>
                  <a:cubicBezTo>
                    <a:pt x="126" y="1"/>
                    <a:pt x="0" y="125"/>
                    <a:pt x="0" y="266"/>
                  </a:cubicBezTo>
                  <a:lnTo>
                    <a:pt x="0" y="8618"/>
                  </a:lnTo>
                  <a:cubicBezTo>
                    <a:pt x="0" y="8766"/>
                    <a:pt x="126" y="8883"/>
                    <a:pt x="275" y="8883"/>
                  </a:cubicBezTo>
                  <a:lnTo>
                    <a:pt x="8625" y="8883"/>
                  </a:lnTo>
                  <a:cubicBezTo>
                    <a:pt x="8766" y="8883"/>
                    <a:pt x="8884" y="8766"/>
                    <a:pt x="8884" y="8618"/>
                  </a:cubicBezTo>
                  <a:lnTo>
                    <a:pt x="8884" y="266"/>
                  </a:lnTo>
                  <a:cubicBezTo>
                    <a:pt x="8884" y="125"/>
                    <a:pt x="8766" y="1"/>
                    <a:pt x="86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3603;p72">
            <a:extLst>
              <a:ext uri="{FF2B5EF4-FFF2-40B4-BE49-F238E27FC236}">
                <a16:creationId xmlns:a16="http://schemas.microsoft.com/office/drawing/2014/main" id="{844970C6-DD9C-4B50-91B5-216E4231E38F}"/>
              </a:ext>
            </a:extLst>
          </p:cNvPr>
          <p:cNvGrpSpPr/>
          <p:nvPr/>
        </p:nvGrpSpPr>
        <p:grpSpPr>
          <a:xfrm>
            <a:off x="600263" y="3993174"/>
            <a:ext cx="428925" cy="466775"/>
            <a:chOff x="1038850" y="1477175"/>
            <a:chExt cx="428925" cy="466775"/>
          </a:xfrm>
        </p:grpSpPr>
        <p:sp>
          <p:nvSpPr>
            <p:cNvPr id="225" name="Google Shape;3604;p72">
              <a:extLst>
                <a:ext uri="{FF2B5EF4-FFF2-40B4-BE49-F238E27FC236}">
                  <a16:creationId xmlns:a16="http://schemas.microsoft.com/office/drawing/2014/main" id="{27055BB4-91E8-4FC7-8604-3559A057FB1B}"/>
                </a:ext>
              </a:extLst>
            </p:cNvPr>
            <p:cNvSpPr/>
            <p:nvPr/>
          </p:nvSpPr>
          <p:spPr>
            <a:xfrm>
              <a:off x="1038850" y="1560125"/>
              <a:ext cx="428925" cy="383825"/>
            </a:xfrm>
            <a:custGeom>
              <a:avLst/>
              <a:gdLst/>
              <a:ahLst/>
              <a:cxnLst/>
              <a:rect l="l" t="t" r="r" b="b"/>
              <a:pathLst>
                <a:path w="17157" h="15353" extrusionOk="0">
                  <a:moveTo>
                    <a:pt x="12068" y="0"/>
                  </a:moveTo>
                  <a:cubicBezTo>
                    <a:pt x="11942" y="0"/>
                    <a:pt x="11841" y="102"/>
                    <a:pt x="11841" y="228"/>
                  </a:cubicBezTo>
                  <a:cubicBezTo>
                    <a:pt x="11841" y="352"/>
                    <a:pt x="11942" y="463"/>
                    <a:pt x="12068" y="463"/>
                  </a:cubicBezTo>
                  <a:lnTo>
                    <a:pt x="15777" y="463"/>
                  </a:lnTo>
                  <a:cubicBezTo>
                    <a:pt x="16285" y="463"/>
                    <a:pt x="16694" y="870"/>
                    <a:pt x="16694" y="1372"/>
                  </a:cubicBezTo>
                  <a:lnTo>
                    <a:pt x="16694" y="10907"/>
                  </a:lnTo>
                  <a:cubicBezTo>
                    <a:pt x="16694" y="11408"/>
                    <a:pt x="16285" y="11816"/>
                    <a:pt x="15777" y="11816"/>
                  </a:cubicBezTo>
                  <a:lnTo>
                    <a:pt x="1372" y="11816"/>
                  </a:lnTo>
                  <a:cubicBezTo>
                    <a:pt x="871" y="11816"/>
                    <a:pt x="455" y="11408"/>
                    <a:pt x="455" y="10907"/>
                  </a:cubicBezTo>
                  <a:lnTo>
                    <a:pt x="455" y="1380"/>
                  </a:lnTo>
                  <a:cubicBezTo>
                    <a:pt x="455" y="870"/>
                    <a:pt x="871" y="463"/>
                    <a:pt x="1372" y="463"/>
                  </a:cubicBezTo>
                  <a:lnTo>
                    <a:pt x="5136" y="463"/>
                  </a:lnTo>
                  <a:cubicBezTo>
                    <a:pt x="5262" y="463"/>
                    <a:pt x="5371" y="360"/>
                    <a:pt x="5371" y="235"/>
                  </a:cubicBezTo>
                  <a:cubicBezTo>
                    <a:pt x="5371" y="109"/>
                    <a:pt x="5262" y="8"/>
                    <a:pt x="5136" y="8"/>
                  </a:cubicBezTo>
                  <a:lnTo>
                    <a:pt x="1372" y="8"/>
                  </a:lnTo>
                  <a:cubicBezTo>
                    <a:pt x="612" y="8"/>
                    <a:pt x="0" y="619"/>
                    <a:pt x="0" y="1380"/>
                  </a:cubicBezTo>
                  <a:lnTo>
                    <a:pt x="0" y="10907"/>
                  </a:lnTo>
                  <a:cubicBezTo>
                    <a:pt x="0" y="11668"/>
                    <a:pt x="612" y="12279"/>
                    <a:pt x="1372" y="12279"/>
                  </a:cubicBezTo>
                  <a:lnTo>
                    <a:pt x="8344" y="12279"/>
                  </a:lnTo>
                  <a:lnTo>
                    <a:pt x="8344" y="14897"/>
                  </a:lnTo>
                  <a:lnTo>
                    <a:pt x="5004" y="14897"/>
                  </a:lnTo>
                  <a:cubicBezTo>
                    <a:pt x="4878" y="14897"/>
                    <a:pt x="4776" y="15000"/>
                    <a:pt x="4776" y="15125"/>
                  </a:cubicBezTo>
                  <a:cubicBezTo>
                    <a:pt x="4776" y="15251"/>
                    <a:pt x="4878" y="15352"/>
                    <a:pt x="5004" y="15352"/>
                  </a:cubicBezTo>
                  <a:lnTo>
                    <a:pt x="12145" y="15352"/>
                  </a:lnTo>
                  <a:cubicBezTo>
                    <a:pt x="12271" y="15352"/>
                    <a:pt x="12373" y="15251"/>
                    <a:pt x="12373" y="15125"/>
                  </a:cubicBezTo>
                  <a:cubicBezTo>
                    <a:pt x="12373" y="15000"/>
                    <a:pt x="12271" y="14897"/>
                    <a:pt x="12145" y="14897"/>
                  </a:cubicBezTo>
                  <a:lnTo>
                    <a:pt x="8805" y="14897"/>
                  </a:lnTo>
                  <a:lnTo>
                    <a:pt x="8805" y="12279"/>
                  </a:lnTo>
                  <a:lnTo>
                    <a:pt x="15777" y="12279"/>
                  </a:lnTo>
                  <a:cubicBezTo>
                    <a:pt x="16538" y="12279"/>
                    <a:pt x="17149" y="11668"/>
                    <a:pt x="17149" y="10907"/>
                  </a:cubicBezTo>
                  <a:lnTo>
                    <a:pt x="17149" y="1380"/>
                  </a:lnTo>
                  <a:cubicBezTo>
                    <a:pt x="17157" y="619"/>
                    <a:pt x="16538" y="0"/>
                    <a:pt x="157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605;p72">
              <a:extLst>
                <a:ext uri="{FF2B5EF4-FFF2-40B4-BE49-F238E27FC236}">
                  <a16:creationId xmlns:a16="http://schemas.microsoft.com/office/drawing/2014/main" id="{7050D95A-7E52-4150-B480-C813221D0A8A}"/>
                </a:ext>
              </a:extLst>
            </p:cNvPr>
            <p:cNvSpPr/>
            <p:nvPr/>
          </p:nvSpPr>
          <p:spPr>
            <a:xfrm>
              <a:off x="1202925" y="1477175"/>
              <a:ext cx="100750" cy="311525"/>
            </a:xfrm>
            <a:custGeom>
              <a:avLst/>
              <a:gdLst/>
              <a:ahLst/>
              <a:cxnLst/>
              <a:rect l="l" t="t" r="r" b="b"/>
              <a:pathLst>
                <a:path w="4030" h="12461" extrusionOk="0">
                  <a:moveTo>
                    <a:pt x="3349" y="463"/>
                  </a:moveTo>
                  <a:cubicBezTo>
                    <a:pt x="3465" y="463"/>
                    <a:pt x="3569" y="565"/>
                    <a:pt x="3569" y="684"/>
                  </a:cubicBezTo>
                  <a:lnTo>
                    <a:pt x="3569" y="2266"/>
                  </a:lnTo>
                  <a:cubicBezTo>
                    <a:pt x="3569" y="2283"/>
                    <a:pt x="3569" y="2306"/>
                    <a:pt x="3576" y="2323"/>
                  </a:cubicBezTo>
                  <a:cubicBezTo>
                    <a:pt x="3569" y="2345"/>
                    <a:pt x="3569" y="2360"/>
                    <a:pt x="3569" y="2385"/>
                  </a:cubicBezTo>
                  <a:lnTo>
                    <a:pt x="3569" y="9662"/>
                  </a:lnTo>
                  <a:lnTo>
                    <a:pt x="464" y="9662"/>
                  </a:lnTo>
                  <a:lnTo>
                    <a:pt x="464" y="2400"/>
                  </a:lnTo>
                  <a:cubicBezTo>
                    <a:pt x="464" y="2377"/>
                    <a:pt x="454" y="2353"/>
                    <a:pt x="447" y="2330"/>
                  </a:cubicBezTo>
                  <a:cubicBezTo>
                    <a:pt x="454" y="2306"/>
                    <a:pt x="464" y="2283"/>
                    <a:pt x="464" y="2259"/>
                  </a:cubicBezTo>
                  <a:lnTo>
                    <a:pt x="464" y="684"/>
                  </a:lnTo>
                  <a:cubicBezTo>
                    <a:pt x="464" y="565"/>
                    <a:pt x="558" y="463"/>
                    <a:pt x="675" y="463"/>
                  </a:cubicBezTo>
                  <a:close/>
                  <a:moveTo>
                    <a:pt x="3334" y="10123"/>
                  </a:moveTo>
                  <a:lnTo>
                    <a:pt x="2016" y="11849"/>
                  </a:lnTo>
                  <a:lnTo>
                    <a:pt x="690" y="10123"/>
                  </a:lnTo>
                  <a:close/>
                  <a:moveTo>
                    <a:pt x="682" y="1"/>
                  </a:moveTo>
                  <a:cubicBezTo>
                    <a:pt x="313" y="1"/>
                    <a:pt x="8" y="307"/>
                    <a:pt x="8" y="684"/>
                  </a:cubicBezTo>
                  <a:lnTo>
                    <a:pt x="8" y="2266"/>
                  </a:lnTo>
                  <a:cubicBezTo>
                    <a:pt x="8" y="2283"/>
                    <a:pt x="16" y="2306"/>
                    <a:pt x="23" y="2330"/>
                  </a:cubicBezTo>
                  <a:cubicBezTo>
                    <a:pt x="16" y="2353"/>
                    <a:pt x="8" y="2377"/>
                    <a:pt x="8" y="2400"/>
                  </a:cubicBezTo>
                  <a:lnTo>
                    <a:pt x="8" y="9888"/>
                  </a:lnTo>
                  <a:lnTo>
                    <a:pt x="1" y="9888"/>
                  </a:lnTo>
                  <a:lnTo>
                    <a:pt x="1" y="9912"/>
                  </a:lnTo>
                  <a:cubicBezTo>
                    <a:pt x="1" y="9927"/>
                    <a:pt x="8" y="9935"/>
                    <a:pt x="8" y="9944"/>
                  </a:cubicBezTo>
                  <a:lnTo>
                    <a:pt x="8" y="9952"/>
                  </a:lnTo>
                  <a:cubicBezTo>
                    <a:pt x="8" y="9959"/>
                    <a:pt x="8" y="9967"/>
                    <a:pt x="16" y="9974"/>
                  </a:cubicBezTo>
                  <a:cubicBezTo>
                    <a:pt x="23" y="9982"/>
                    <a:pt x="23" y="9999"/>
                    <a:pt x="31" y="10006"/>
                  </a:cubicBezTo>
                  <a:cubicBezTo>
                    <a:pt x="40" y="10014"/>
                    <a:pt x="40" y="10021"/>
                    <a:pt x="48" y="10029"/>
                  </a:cubicBezTo>
                  <a:lnTo>
                    <a:pt x="55" y="10029"/>
                  </a:lnTo>
                  <a:lnTo>
                    <a:pt x="1836" y="12366"/>
                  </a:lnTo>
                  <a:cubicBezTo>
                    <a:pt x="1875" y="12428"/>
                    <a:pt x="1945" y="12460"/>
                    <a:pt x="2016" y="12460"/>
                  </a:cubicBezTo>
                  <a:cubicBezTo>
                    <a:pt x="2086" y="12460"/>
                    <a:pt x="2157" y="12428"/>
                    <a:pt x="2204" y="12366"/>
                  </a:cubicBezTo>
                  <a:lnTo>
                    <a:pt x="3983" y="10029"/>
                  </a:lnTo>
                  <a:cubicBezTo>
                    <a:pt x="3992" y="10021"/>
                    <a:pt x="4000" y="10014"/>
                    <a:pt x="4000" y="10006"/>
                  </a:cubicBezTo>
                  <a:lnTo>
                    <a:pt x="4007" y="10006"/>
                  </a:lnTo>
                  <a:cubicBezTo>
                    <a:pt x="4007" y="9999"/>
                    <a:pt x="4015" y="9991"/>
                    <a:pt x="4015" y="9974"/>
                  </a:cubicBezTo>
                  <a:lnTo>
                    <a:pt x="4022" y="9974"/>
                  </a:lnTo>
                  <a:cubicBezTo>
                    <a:pt x="4022" y="9967"/>
                    <a:pt x="4022" y="9959"/>
                    <a:pt x="4030" y="9952"/>
                  </a:cubicBezTo>
                  <a:lnTo>
                    <a:pt x="4030" y="9944"/>
                  </a:lnTo>
                  <a:lnTo>
                    <a:pt x="4030" y="9912"/>
                  </a:lnTo>
                  <a:lnTo>
                    <a:pt x="4030" y="9888"/>
                  </a:lnTo>
                  <a:lnTo>
                    <a:pt x="4030" y="2385"/>
                  </a:lnTo>
                  <a:cubicBezTo>
                    <a:pt x="4030" y="2360"/>
                    <a:pt x="4030" y="2345"/>
                    <a:pt x="4022" y="2323"/>
                  </a:cubicBezTo>
                  <a:cubicBezTo>
                    <a:pt x="4030" y="2306"/>
                    <a:pt x="4030" y="2283"/>
                    <a:pt x="4030" y="2266"/>
                  </a:cubicBezTo>
                  <a:lnTo>
                    <a:pt x="4030" y="684"/>
                  </a:lnTo>
                  <a:cubicBezTo>
                    <a:pt x="4030" y="307"/>
                    <a:pt x="3733" y="1"/>
                    <a:pt x="33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606;p72">
              <a:extLst>
                <a:ext uri="{FF2B5EF4-FFF2-40B4-BE49-F238E27FC236}">
                  <a16:creationId xmlns:a16="http://schemas.microsoft.com/office/drawing/2014/main" id="{1DF6A712-B3EA-409B-B724-5760E3BDD650}"/>
                </a:ext>
              </a:extLst>
            </p:cNvPr>
            <p:cNvSpPr/>
            <p:nvPr/>
          </p:nvSpPr>
          <p:spPr>
            <a:xfrm>
              <a:off x="1247450" y="1508925"/>
              <a:ext cx="11550" cy="190575"/>
            </a:xfrm>
            <a:custGeom>
              <a:avLst/>
              <a:gdLst/>
              <a:ahLst/>
              <a:cxnLst/>
              <a:rect l="l" t="t" r="r" b="b"/>
              <a:pathLst>
                <a:path w="462" h="7623" extrusionOk="0">
                  <a:moveTo>
                    <a:pt x="235" y="1"/>
                  </a:moveTo>
                  <a:cubicBezTo>
                    <a:pt x="109" y="1"/>
                    <a:pt x="0" y="102"/>
                    <a:pt x="0" y="236"/>
                  </a:cubicBezTo>
                  <a:lnTo>
                    <a:pt x="0" y="7395"/>
                  </a:lnTo>
                  <a:cubicBezTo>
                    <a:pt x="0" y="7521"/>
                    <a:pt x="109" y="7622"/>
                    <a:pt x="235" y="7622"/>
                  </a:cubicBezTo>
                  <a:cubicBezTo>
                    <a:pt x="360" y="7622"/>
                    <a:pt x="461" y="7521"/>
                    <a:pt x="461" y="7395"/>
                  </a:cubicBezTo>
                  <a:lnTo>
                    <a:pt x="461" y="236"/>
                  </a:lnTo>
                  <a:cubicBezTo>
                    <a:pt x="461" y="102"/>
                    <a:pt x="360"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46"/>
        <p:cNvGrpSpPr/>
        <p:nvPr/>
      </p:nvGrpSpPr>
      <p:grpSpPr>
        <a:xfrm>
          <a:off x="0" y="0"/>
          <a:ext cx="0" cy="0"/>
          <a:chOff x="0" y="0"/>
          <a:chExt cx="0" cy="0"/>
        </a:xfrm>
      </p:grpSpPr>
      <p:sp>
        <p:nvSpPr>
          <p:cNvPr id="548" name="Google Shape;548;p42"/>
          <p:cNvSpPr txBox="1">
            <a:spLocks noGrp="1"/>
          </p:cNvSpPr>
          <p:nvPr>
            <p:ph type="title"/>
          </p:nvPr>
        </p:nvSpPr>
        <p:spPr>
          <a:xfrm flipH="1">
            <a:off x="616300" y="720000"/>
            <a:ext cx="2895600" cy="185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SA" dirty="0">
                <a:solidFill>
                  <a:schemeClr val="dk1"/>
                </a:solidFill>
                <a:latin typeface="DIN Next LT Arabic Light" panose="020B0303020203050203" pitchFamily="34" charset="-78"/>
                <a:cs typeface="DIN Next LT Arabic Light" panose="020B0303020203050203" pitchFamily="34" charset="-78"/>
              </a:rPr>
              <a:t>فكرة المشروع</a:t>
            </a:r>
            <a:endParaRPr dirty="0">
              <a:solidFill>
                <a:schemeClr val="dk1"/>
              </a:solidFill>
              <a:latin typeface="DIN Next LT Arabic Light" panose="020B0303020203050203" pitchFamily="34" charset="-78"/>
              <a:cs typeface="DIN Next LT Arabic Light" panose="020B0303020203050203" pitchFamily="34" charset="-78"/>
            </a:endParaRPr>
          </a:p>
        </p:txBody>
      </p:sp>
      <p:grpSp>
        <p:nvGrpSpPr>
          <p:cNvPr id="841" name="Google Shape;3307;p71">
            <a:extLst>
              <a:ext uri="{FF2B5EF4-FFF2-40B4-BE49-F238E27FC236}">
                <a16:creationId xmlns:a16="http://schemas.microsoft.com/office/drawing/2014/main" id="{644D9F9E-AC91-4640-8439-7A4911A09FAD}"/>
              </a:ext>
            </a:extLst>
          </p:cNvPr>
          <p:cNvGrpSpPr/>
          <p:nvPr/>
        </p:nvGrpSpPr>
        <p:grpSpPr>
          <a:xfrm>
            <a:off x="4279106" y="720000"/>
            <a:ext cx="4248594" cy="4182425"/>
            <a:chOff x="4981419" y="541059"/>
            <a:chExt cx="3959767" cy="3869816"/>
          </a:xfrm>
        </p:grpSpPr>
        <p:sp>
          <p:nvSpPr>
            <p:cNvPr id="842" name="Google Shape;3308;p71">
              <a:extLst>
                <a:ext uri="{FF2B5EF4-FFF2-40B4-BE49-F238E27FC236}">
                  <a16:creationId xmlns:a16="http://schemas.microsoft.com/office/drawing/2014/main" id="{651B9201-95B0-432C-8F20-A75CB274E036}"/>
                </a:ext>
              </a:extLst>
            </p:cNvPr>
            <p:cNvSpPr/>
            <p:nvPr/>
          </p:nvSpPr>
          <p:spPr>
            <a:xfrm>
              <a:off x="4981419" y="2256088"/>
              <a:ext cx="3945689" cy="2154787"/>
            </a:xfrm>
            <a:custGeom>
              <a:avLst/>
              <a:gdLst/>
              <a:ahLst/>
              <a:cxnLst/>
              <a:rect l="l" t="t" r="r" b="b"/>
              <a:pathLst>
                <a:path w="196474" h="107578" extrusionOk="0">
                  <a:moveTo>
                    <a:pt x="98237" y="0"/>
                  </a:moveTo>
                  <a:cubicBezTo>
                    <a:pt x="43998" y="0"/>
                    <a:pt x="0" y="24084"/>
                    <a:pt x="0" y="53772"/>
                  </a:cubicBezTo>
                  <a:cubicBezTo>
                    <a:pt x="0" y="83493"/>
                    <a:pt x="43998" y="107577"/>
                    <a:pt x="98237" y="107577"/>
                  </a:cubicBezTo>
                  <a:cubicBezTo>
                    <a:pt x="152476" y="107577"/>
                    <a:pt x="196474" y="83493"/>
                    <a:pt x="196474" y="53772"/>
                  </a:cubicBezTo>
                  <a:cubicBezTo>
                    <a:pt x="196474" y="24084"/>
                    <a:pt x="152476" y="0"/>
                    <a:pt x="9823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3309;p71">
              <a:extLst>
                <a:ext uri="{FF2B5EF4-FFF2-40B4-BE49-F238E27FC236}">
                  <a16:creationId xmlns:a16="http://schemas.microsoft.com/office/drawing/2014/main" id="{292754E9-5DBD-4254-918C-0877D0F1E1C8}"/>
                </a:ext>
              </a:extLst>
            </p:cNvPr>
            <p:cNvSpPr/>
            <p:nvPr/>
          </p:nvSpPr>
          <p:spPr>
            <a:xfrm>
              <a:off x="7573247" y="2743157"/>
              <a:ext cx="1166974" cy="672187"/>
            </a:xfrm>
            <a:custGeom>
              <a:avLst/>
              <a:gdLst/>
              <a:ahLst/>
              <a:cxnLst/>
              <a:rect l="l" t="t" r="r" b="b"/>
              <a:pathLst>
                <a:path w="58109" h="33559" extrusionOk="0">
                  <a:moveTo>
                    <a:pt x="29054" y="1"/>
                  </a:moveTo>
                  <a:cubicBezTo>
                    <a:pt x="13009" y="1"/>
                    <a:pt x="0" y="7539"/>
                    <a:pt x="0" y="16779"/>
                  </a:cubicBezTo>
                  <a:cubicBezTo>
                    <a:pt x="0" y="26053"/>
                    <a:pt x="13009" y="33558"/>
                    <a:pt x="29054" y="33558"/>
                  </a:cubicBezTo>
                  <a:cubicBezTo>
                    <a:pt x="45099" y="33558"/>
                    <a:pt x="58108" y="26053"/>
                    <a:pt x="58108" y="16779"/>
                  </a:cubicBezTo>
                  <a:cubicBezTo>
                    <a:pt x="58108" y="7539"/>
                    <a:pt x="45099" y="1"/>
                    <a:pt x="2905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3310;p71">
              <a:extLst>
                <a:ext uri="{FF2B5EF4-FFF2-40B4-BE49-F238E27FC236}">
                  <a16:creationId xmlns:a16="http://schemas.microsoft.com/office/drawing/2014/main" id="{A9338FB6-5239-4493-AB9C-D57C74CED3E4}"/>
                </a:ext>
              </a:extLst>
            </p:cNvPr>
            <p:cNvSpPr/>
            <p:nvPr/>
          </p:nvSpPr>
          <p:spPr>
            <a:xfrm>
              <a:off x="5590341" y="2721785"/>
              <a:ext cx="2253558" cy="1298224"/>
            </a:xfrm>
            <a:custGeom>
              <a:avLst/>
              <a:gdLst/>
              <a:ahLst/>
              <a:cxnLst/>
              <a:rect l="l" t="t" r="r" b="b"/>
              <a:pathLst>
                <a:path w="112215" h="64814" extrusionOk="0">
                  <a:moveTo>
                    <a:pt x="74266" y="0"/>
                  </a:moveTo>
                  <a:cubicBezTo>
                    <a:pt x="73970" y="0"/>
                    <a:pt x="73670" y="67"/>
                    <a:pt x="73387" y="200"/>
                  </a:cubicBezTo>
                  <a:lnTo>
                    <a:pt x="501" y="42497"/>
                  </a:lnTo>
                  <a:cubicBezTo>
                    <a:pt x="1" y="42664"/>
                    <a:pt x="1" y="43331"/>
                    <a:pt x="501" y="43498"/>
                  </a:cubicBezTo>
                  <a:lnTo>
                    <a:pt x="37094" y="64613"/>
                  </a:lnTo>
                  <a:cubicBezTo>
                    <a:pt x="37361" y="64747"/>
                    <a:pt x="37661" y="64813"/>
                    <a:pt x="37961" y="64813"/>
                  </a:cubicBezTo>
                  <a:cubicBezTo>
                    <a:pt x="38262" y="64813"/>
                    <a:pt x="38562" y="64747"/>
                    <a:pt x="38829" y="64613"/>
                  </a:cubicBezTo>
                  <a:lnTo>
                    <a:pt x="111747" y="22316"/>
                  </a:lnTo>
                  <a:cubicBezTo>
                    <a:pt x="112214" y="22149"/>
                    <a:pt x="112214" y="21482"/>
                    <a:pt x="111747" y="21316"/>
                  </a:cubicBezTo>
                  <a:lnTo>
                    <a:pt x="75121" y="200"/>
                  </a:lnTo>
                  <a:cubicBezTo>
                    <a:pt x="74854" y="67"/>
                    <a:pt x="74563" y="0"/>
                    <a:pt x="7426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3311;p71">
              <a:extLst>
                <a:ext uri="{FF2B5EF4-FFF2-40B4-BE49-F238E27FC236}">
                  <a16:creationId xmlns:a16="http://schemas.microsoft.com/office/drawing/2014/main" id="{611CED43-BE8C-4153-8D52-BF38550093C9}"/>
                </a:ext>
              </a:extLst>
            </p:cNvPr>
            <p:cNvSpPr/>
            <p:nvPr/>
          </p:nvSpPr>
          <p:spPr>
            <a:xfrm>
              <a:off x="5522020" y="2701074"/>
              <a:ext cx="1122090" cy="646108"/>
            </a:xfrm>
            <a:custGeom>
              <a:avLst/>
              <a:gdLst/>
              <a:ahLst/>
              <a:cxnLst/>
              <a:rect l="l" t="t" r="r" b="b"/>
              <a:pathLst>
                <a:path w="55874" h="32257" extrusionOk="0">
                  <a:moveTo>
                    <a:pt x="27954" y="0"/>
                  </a:moveTo>
                  <a:cubicBezTo>
                    <a:pt x="12509" y="0"/>
                    <a:pt x="1" y="7239"/>
                    <a:pt x="1" y="16145"/>
                  </a:cubicBezTo>
                  <a:cubicBezTo>
                    <a:pt x="1" y="25051"/>
                    <a:pt x="12509" y="32257"/>
                    <a:pt x="27954" y="32257"/>
                  </a:cubicBezTo>
                  <a:cubicBezTo>
                    <a:pt x="43365" y="32257"/>
                    <a:pt x="55874" y="25051"/>
                    <a:pt x="55874" y="16145"/>
                  </a:cubicBezTo>
                  <a:cubicBezTo>
                    <a:pt x="55874" y="7239"/>
                    <a:pt x="43365" y="0"/>
                    <a:pt x="2795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3312;p71">
              <a:extLst>
                <a:ext uri="{FF2B5EF4-FFF2-40B4-BE49-F238E27FC236}">
                  <a16:creationId xmlns:a16="http://schemas.microsoft.com/office/drawing/2014/main" id="{D84A777E-B80D-446F-BD98-820304E3188B}"/>
                </a:ext>
              </a:extLst>
            </p:cNvPr>
            <p:cNvSpPr/>
            <p:nvPr/>
          </p:nvSpPr>
          <p:spPr>
            <a:xfrm>
              <a:off x="5156920" y="3456746"/>
              <a:ext cx="828684" cy="477075"/>
            </a:xfrm>
            <a:custGeom>
              <a:avLst/>
              <a:gdLst/>
              <a:ahLst/>
              <a:cxnLst/>
              <a:rect l="l" t="t" r="r" b="b"/>
              <a:pathLst>
                <a:path w="41264" h="23818" extrusionOk="0">
                  <a:moveTo>
                    <a:pt x="19848" y="0"/>
                  </a:moveTo>
                  <a:lnTo>
                    <a:pt x="1" y="11475"/>
                  </a:lnTo>
                  <a:lnTo>
                    <a:pt x="21383" y="23817"/>
                  </a:lnTo>
                  <a:lnTo>
                    <a:pt x="41264" y="12342"/>
                  </a:lnTo>
                  <a:lnTo>
                    <a:pt x="1984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3313;p71">
              <a:extLst>
                <a:ext uri="{FF2B5EF4-FFF2-40B4-BE49-F238E27FC236}">
                  <a16:creationId xmlns:a16="http://schemas.microsoft.com/office/drawing/2014/main" id="{E78457D6-FF59-4706-BD1A-BF339A87B2F7}"/>
                </a:ext>
              </a:extLst>
            </p:cNvPr>
            <p:cNvSpPr/>
            <p:nvPr/>
          </p:nvSpPr>
          <p:spPr>
            <a:xfrm>
              <a:off x="5629200" y="3751387"/>
              <a:ext cx="751648" cy="431647"/>
            </a:xfrm>
            <a:custGeom>
              <a:avLst/>
              <a:gdLst/>
              <a:ahLst/>
              <a:cxnLst/>
              <a:rect l="l" t="t" r="r" b="b"/>
              <a:pathLst>
                <a:path w="37428" h="21550" extrusionOk="0">
                  <a:moveTo>
                    <a:pt x="16045" y="1"/>
                  </a:moveTo>
                  <a:lnTo>
                    <a:pt x="1" y="9207"/>
                  </a:lnTo>
                  <a:lnTo>
                    <a:pt x="21383" y="21549"/>
                  </a:lnTo>
                  <a:lnTo>
                    <a:pt x="37427" y="12343"/>
                  </a:lnTo>
                  <a:lnTo>
                    <a:pt x="1604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3314;p71">
              <a:extLst>
                <a:ext uri="{FF2B5EF4-FFF2-40B4-BE49-F238E27FC236}">
                  <a16:creationId xmlns:a16="http://schemas.microsoft.com/office/drawing/2014/main" id="{8737ABC1-9BE7-4196-B7C2-BB49C676B8B0}"/>
                </a:ext>
              </a:extLst>
            </p:cNvPr>
            <p:cNvSpPr/>
            <p:nvPr/>
          </p:nvSpPr>
          <p:spPr>
            <a:xfrm>
              <a:off x="6424367" y="541059"/>
              <a:ext cx="412013" cy="513289"/>
            </a:xfrm>
            <a:custGeom>
              <a:avLst/>
              <a:gdLst/>
              <a:ahLst/>
              <a:cxnLst/>
              <a:rect l="l" t="t" r="r" b="b"/>
              <a:pathLst>
                <a:path w="20516" h="25626" extrusionOk="0">
                  <a:moveTo>
                    <a:pt x="13250" y="0"/>
                  </a:moveTo>
                  <a:cubicBezTo>
                    <a:pt x="11924" y="0"/>
                    <a:pt x="10438" y="474"/>
                    <a:pt x="8874" y="1496"/>
                  </a:cubicBezTo>
                  <a:cubicBezTo>
                    <a:pt x="3870" y="4732"/>
                    <a:pt x="1" y="12171"/>
                    <a:pt x="301" y="18142"/>
                  </a:cubicBezTo>
                  <a:cubicBezTo>
                    <a:pt x="434" y="21144"/>
                    <a:pt x="1602" y="23179"/>
                    <a:pt x="3303" y="24079"/>
                  </a:cubicBezTo>
                  <a:lnTo>
                    <a:pt x="5071" y="25113"/>
                  </a:lnTo>
                  <a:cubicBezTo>
                    <a:pt x="5722" y="25452"/>
                    <a:pt x="6459" y="25625"/>
                    <a:pt x="7257" y="25625"/>
                  </a:cubicBezTo>
                  <a:cubicBezTo>
                    <a:pt x="8583" y="25625"/>
                    <a:pt x="10080" y="25146"/>
                    <a:pt x="11642" y="24146"/>
                  </a:cubicBezTo>
                  <a:cubicBezTo>
                    <a:pt x="16646" y="20910"/>
                    <a:pt x="20515" y="13438"/>
                    <a:pt x="20215" y="7467"/>
                  </a:cubicBezTo>
                  <a:cubicBezTo>
                    <a:pt x="20082" y="4499"/>
                    <a:pt x="18914" y="2430"/>
                    <a:pt x="17180" y="1530"/>
                  </a:cubicBezTo>
                  <a:lnTo>
                    <a:pt x="15445" y="496"/>
                  </a:lnTo>
                  <a:cubicBezTo>
                    <a:pt x="14782" y="171"/>
                    <a:pt x="14045" y="0"/>
                    <a:pt x="1325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3315;p71">
              <a:extLst>
                <a:ext uri="{FF2B5EF4-FFF2-40B4-BE49-F238E27FC236}">
                  <a16:creationId xmlns:a16="http://schemas.microsoft.com/office/drawing/2014/main" id="{49B110CC-9967-4CBC-8DD7-5C3005141DA9}"/>
                </a:ext>
              </a:extLst>
            </p:cNvPr>
            <p:cNvSpPr/>
            <p:nvPr/>
          </p:nvSpPr>
          <p:spPr>
            <a:xfrm>
              <a:off x="6427058" y="736712"/>
              <a:ext cx="96476" cy="305377"/>
            </a:xfrm>
            <a:custGeom>
              <a:avLst/>
              <a:gdLst/>
              <a:ahLst/>
              <a:cxnLst/>
              <a:rect l="l" t="t" r="r" b="b"/>
              <a:pathLst>
                <a:path w="4804" h="15246" extrusionOk="0">
                  <a:moveTo>
                    <a:pt x="1968" y="1"/>
                  </a:moveTo>
                  <a:cubicBezTo>
                    <a:pt x="701" y="2736"/>
                    <a:pt x="0" y="5705"/>
                    <a:pt x="133" y="8374"/>
                  </a:cubicBezTo>
                  <a:cubicBezTo>
                    <a:pt x="300" y="11342"/>
                    <a:pt x="1434" y="13377"/>
                    <a:pt x="3169" y="14278"/>
                  </a:cubicBezTo>
                  <a:lnTo>
                    <a:pt x="4515" y="15074"/>
                  </a:lnTo>
                  <a:lnTo>
                    <a:pt x="4515" y="15074"/>
                  </a:lnTo>
                  <a:cubicBezTo>
                    <a:pt x="3009" y="14102"/>
                    <a:pt x="2027" y="12139"/>
                    <a:pt x="1901" y="9408"/>
                  </a:cubicBezTo>
                  <a:cubicBezTo>
                    <a:pt x="1768" y="6739"/>
                    <a:pt x="2468" y="3804"/>
                    <a:pt x="3703" y="1035"/>
                  </a:cubicBezTo>
                  <a:lnTo>
                    <a:pt x="1968" y="1"/>
                  </a:lnTo>
                  <a:close/>
                  <a:moveTo>
                    <a:pt x="4515" y="15074"/>
                  </a:moveTo>
                  <a:cubicBezTo>
                    <a:pt x="4609" y="15135"/>
                    <a:pt x="4705" y="15192"/>
                    <a:pt x="4803" y="15245"/>
                  </a:cubicBezTo>
                  <a:lnTo>
                    <a:pt x="4515" y="15074"/>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3316;p71">
              <a:extLst>
                <a:ext uri="{FF2B5EF4-FFF2-40B4-BE49-F238E27FC236}">
                  <a16:creationId xmlns:a16="http://schemas.microsoft.com/office/drawing/2014/main" id="{A4C8041D-0C2B-4753-9390-A697883B969A}"/>
                </a:ext>
              </a:extLst>
            </p:cNvPr>
            <p:cNvSpPr/>
            <p:nvPr/>
          </p:nvSpPr>
          <p:spPr>
            <a:xfrm>
              <a:off x="6459210" y="561189"/>
              <a:ext cx="377169" cy="492718"/>
            </a:xfrm>
            <a:custGeom>
              <a:avLst/>
              <a:gdLst/>
              <a:ahLst/>
              <a:cxnLst/>
              <a:rect l="l" t="t" r="r" b="b"/>
              <a:pathLst>
                <a:path w="18781" h="24599" extrusionOk="0">
                  <a:moveTo>
                    <a:pt x="13248" y="1"/>
                  </a:moveTo>
                  <a:cubicBezTo>
                    <a:pt x="11916" y="1"/>
                    <a:pt x="10414" y="481"/>
                    <a:pt x="8840" y="1492"/>
                  </a:cubicBezTo>
                  <a:cubicBezTo>
                    <a:pt x="3836" y="4728"/>
                    <a:pt x="0" y="12166"/>
                    <a:pt x="300" y="18171"/>
                  </a:cubicBezTo>
                  <a:cubicBezTo>
                    <a:pt x="484" y="22276"/>
                    <a:pt x="2575" y="24599"/>
                    <a:pt x="5501" y="24599"/>
                  </a:cubicBezTo>
                  <a:cubicBezTo>
                    <a:pt x="6831" y="24599"/>
                    <a:pt x="8333" y="24119"/>
                    <a:pt x="9907" y="23108"/>
                  </a:cubicBezTo>
                  <a:cubicBezTo>
                    <a:pt x="14911" y="19872"/>
                    <a:pt x="18780" y="12433"/>
                    <a:pt x="18480" y="6429"/>
                  </a:cubicBezTo>
                  <a:cubicBezTo>
                    <a:pt x="18274" y="2324"/>
                    <a:pt x="16175" y="1"/>
                    <a:pt x="1324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3317;p71">
              <a:extLst>
                <a:ext uri="{FF2B5EF4-FFF2-40B4-BE49-F238E27FC236}">
                  <a16:creationId xmlns:a16="http://schemas.microsoft.com/office/drawing/2014/main" id="{CBAED026-0BE6-4036-A366-001AFEFDA098}"/>
                </a:ext>
              </a:extLst>
            </p:cNvPr>
            <p:cNvSpPr/>
            <p:nvPr/>
          </p:nvSpPr>
          <p:spPr>
            <a:xfrm>
              <a:off x="6498050" y="599627"/>
              <a:ext cx="299470" cy="416484"/>
            </a:xfrm>
            <a:custGeom>
              <a:avLst/>
              <a:gdLst/>
              <a:ahLst/>
              <a:cxnLst/>
              <a:rect l="l" t="t" r="r" b="b"/>
              <a:pathLst>
                <a:path w="14912" h="20793" extrusionOk="0">
                  <a:moveTo>
                    <a:pt x="11352" y="1"/>
                  </a:moveTo>
                  <a:cubicBezTo>
                    <a:pt x="11283" y="1"/>
                    <a:pt x="11213" y="3"/>
                    <a:pt x="11142" y="7"/>
                  </a:cubicBezTo>
                  <a:cubicBezTo>
                    <a:pt x="9975" y="107"/>
                    <a:pt x="8874" y="507"/>
                    <a:pt x="7940" y="1174"/>
                  </a:cubicBezTo>
                  <a:cubicBezTo>
                    <a:pt x="3503" y="4043"/>
                    <a:pt x="1" y="10881"/>
                    <a:pt x="234" y="16152"/>
                  </a:cubicBezTo>
                  <a:cubicBezTo>
                    <a:pt x="300" y="17558"/>
                    <a:pt x="782" y="20792"/>
                    <a:pt x="3599" y="20792"/>
                  </a:cubicBezTo>
                  <a:cubicBezTo>
                    <a:pt x="3655" y="20792"/>
                    <a:pt x="3712" y="20791"/>
                    <a:pt x="3770" y="20788"/>
                  </a:cubicBezTo>
                  <a:cubicBezTo>
                    <a:pt x="4904" y="20655"/>
                    <a:pt x="6005" y="20255"/>
                    <a:pt x="6939" y="19587"/>
                  </a:cubicBezTo>
                  <a:cubicBezTo>
                    <a:pt x="11376" y="16752"/>
                    <a:pt x="14912" y="9880"/>
                    <a:pt x="14645" y="4610"/>
                  </a:cubicBezTo>
                  <a:cubicBezTo>
                    <a:pt x="14580" y="3210"/>
                    <a:pt x="14102" y="1"/>
                    <a:pt x="1135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3318;p71">
              <a:extLst>
                <a:ext uri="{FF2B5EF4-FFF2-40B4-BE49-F238E27FC236}">
                  <a16:creationId xmlns:a16="http://schemas.microsoft.com/office/drawing/2014/main" id="{05776591-1FD8-4840-9F39-00E2B6F1D16D}"/>
                </a:ext>
              </a:extLst>
            </p:cNvPr>
            <p:cNvSpPr/>
            <p:nvPr/>
          </p:nvSpPr>
          <p:spPr>
            <a:xfrm>
              <a:off x="6648106" y="665766"/>
              <a:ext cx="13435" cy="171857"/>
            </a:xfrm>
            <a:custGeom>
              <a:avLst/>
              <a:gdLst/>
              <a:ahLst/>
              <a:cxnLst/>
              <a:rect l="l" t="t" r="r" b="b"/>
              <a:pathLst>
                <a:path w="669" h="8580" extrusionOk="0">
                  <a:moveTo>
                    <a:pt x="588" y="0"/>
                  </a:moveTo>
                  <a:cubicBezTo>
                    <a:pt x="524" y="0"/>
                    <a:pt x="429" y="60"/>
                    <a:pt x="334" y="174"/>
                  </a:cubicBezTo>
                  <a:cubicBezTo>
                    <a:pt x="168" y="341"/>
                    <a:pt x="34" y="608"/>
                    <a:pt x="1" y="874"/>
                  </a:cubicBezTo>
                  <a:lnTo>
                    <a:pt x="1" y="7512"/>
                  </a:lnTo>
                  <a:lnTo>
                    <a:pt x="68" y="8580"/>
                  </a:lnTo>
                  <a:cubicBezTo>
                    <a:pt x="134" y="8580"/>
                    <a:pt x="234" y="8547"/>
                    <a:pt x="334" y="8413"/>
                  </a:cubicBezTo>
                  <a:cubicBezTo>
                    <a:pt x="368" y="8380"/>
                    <a:pt x="401" y="8346"/>
                    <a:pt x="435" y="8280"/>
                  </a:cubicBezTo>
                  <a:cubicBezTo>
                    <a:pt x="568" y="8113"/>
                    <a:pt x="635" y="7946"/>
                    <a:pt x="668" y="7746"/>
                  </a:cubicBezTo>
                  <a:lnTo>
                    <a:pt x="668" y="107"/>
                  </a:lnTo>
                  <a:cubicBezTo>
                    <a:pt x="668" y="35"/>
                    <a:pt x="637" y="0"/>
                    <a:pt x="58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3319;p71">
              <a:extLst>
                <a:ext uri="{FF2B5EF4-FFF2-40B4-BE49-F238E27FC236}">
                  <a16:creationId xmlns:a16="http://schemas.microsoft.com/office/drawing/2014/main" id="{0E8FCBD1-9398-4893-BDEB-27C9B452C7E5}"/>
                </a:ext>
              </a:extLst>
            </p:cNvPr>
            <p:cNvSpPr/>
            <p:nvPr/>
          </p:nvSpPr>
          <p:spPr>
            <a:xfrm>
              <a:off x="6597880" y="837603"/>
              <a:ext cx="54946" cy="78458"/>
            </a:xfrm>
            <a:custGeom>
              <a:avLst/>
              <a:gdLst/>
              <a:ahLst/>
              <a:cxnLst/>
              <a:rect l="l" t="t" r="r" b="b"/>
              <a:pathLst>
                <a:path w="2736" h="3917" extrusionOk="0">
                  <a:moveTo>
                    <a:pt x="1968" y="1"/>
                  </a:moveTo>
                  <a:lnTo>
                    <a:pt x="134" y="3103"/>
                  </a:lnTo>
                  <a:cubicBezTo>
                    <a:pt x="0" y="3303"/>
                    <a:pt x="33" y="3537"/>
                    <a:pt x="167" y="3770"/>
                  </a:cubicBezTo>
                  <a:cubicBezTo>
                    <a:pt x="246" y="3881"/>
                    <a:pt x="340" y="3917"/>
                    <a:pt x="420" y="3917"/>
                  </a:cubicBezTo>
                  <a:cubicBezTo>
                    <a:pt x="510" y="3917"/>
                    <a:pt x="583" y="3872"/>
                    <a:pt x="601" y="3837"/>
                  </a:cubicBezTo>
                  <a:lnTo>
                    <a:pt x="2735" y="435"/>
                  </a:lnTo>
                  <a:lnTo>
                    <a:pt x="19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3320;p71">
              <a:extLst>
                <a:ext uri="{FF2B5EF4-FFF2-40B4-BE49-F238E27FC236}">
                  <a16:creationId xmlns:a16="http://schemas.microsoft.com/office/drawing/2014/main" id="{5ACA6F1C-DBB1-43CF-A1C2-F2852F289E0D}"/>
                </a:ext>
              </a:extLst>
            </p:cNvPr>
            <p:cNvSpPr/>
            <p:nvPr/>
          </p:nvSpPr>
          <p:spPr>
            <a:xfrm>
              <a:off x="6652805" y="818655"/>
              <a:ext cx="41551" cy="87852"/>
            </a:xfrm>
            <a:custGeom>
              <a:avLst/>
              <a:gdLst/>
              <a:ahLst/>
              <a:cxnLst/>
              <a:rect l="l" t="t" r="r" b="b"/>
              <a:pathLst>
                <a:path w="2069" h="4386" extrusionOk="0">
                  <a:moveTo>
                    <a:pt x="251" y="0"/>
                  </a:moveTo>
                  <a:cubicBezTo>
                    <a:pt x="219" y="0"/>
                    <a:pt x="151" y="38"/>
                    <a:pt x="100" y="113"/>
                  </a:cubicBezTo>
                  <a:cubicBezTo>
                    <a:pt x="34" y="213"/>
                    <a:pt x="0" y="313"/>
                    <a:pt x="0" y="413"/>
                  </a:cubicBezTo>
                  <a:lnTo>
                    <a:pt x="1802" y="4349"/>
                  </a:lnTo>
                  <a:cubicBezTo>
                    <a:pt x="1802" y="4375"/>
                    <a:pt x="1811" y="4386"/>
                    <a:pt x="1827" y="4386"/>
                  </a:cubicBezTo>
                  <a:cubicBezTo>
                    <a:pt x="1853" y="4386"/>
                    <a:pt x="1894" y="4357"/>
                    <a:pt x="1935" y="4316"/>
                  </a:cubicBezTo>
                  <a:cubicBezTo>
                    <a:pt x="1935" y="4283"/>
                    <a:pt x="1968" y="4283"/>
                    <a:pt x="1968" y="4249"/>
                  </a:cubicBezTo>
                  <a:cubicBezTo>
                    <a:pt x="2035" y="4183"/>
                    <a:pt x="2069" y="4082"/>
                    <a:pt x="2069" y="3982"/>
                  </a:cubicBezTo>
                  <a:lnTo>
                    <a:pt x="267" y="13"/>
                  </a:lnTo>
                  <a:cubicBezTo>
                    <a:pt x="267" y="5"/>
                    <a:pt x="261" y="0"/>
                    <a:pt x="25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3321;p71">
              <a:extLst>
                <a:ext uri="{FF2B5EF4-FFF2-40B4-BE49-F238E27FC236}">
                  <a16:creationId xmlns:a16="http://schemas.microsoft.com/office/drawing/2014/main" id="{78AE89C1-0381-45D6-A44D-5BD94FCA4F26}"/>
                </a:ext>
              </a:extLst>
            </p:cNvPr>
            <p:cNvSpPr/>
            <p:nvPr/>
          </p:nvSpPr>
          <p:spPr>
            <a:xfrm>
              <a:off x="6633526" y="792756"/>
              <a:ext cx="44443" cy="58347"/>
            </a:xfrm>
            <a:custGeom>
              <a:avLst/>
              <a:gdLst/>
              <a:ahLst/>
              <a:cxnLst/>
              <a:rect l="l" t="t" r="r" b="b"/>
              <a:pathLst>
                <a:path w="2213" h="2913" extrusionOk="0">
                  <a:moveTo>
                    <a:pt x="1561" y="0"/>
                  </a:moveTo>
                  <a:cubicBezTo>
                    <a:pt x="1438" y="0"/>
                    <a:pt x="1303" y="34"/>
                    <a:pt x="1161" y="105"/>
                  </a:cubicBezTo>
                  <a:cubicBezTo>
                    <a:pt x="493" y="539"/>
                    <a:pt x="93" y="1239"/>
                    <a:pt x="26" y="2006"/>
                  </a:cubicBezTo>
                  <a:cubicBezTo>
                    <a:pt x="1" y="2566"/>
                    <a:pt x="266" y="2912"/>
                    <a:pt x="645" y="2912"/>
                  </a:cubicBezTo>
                  <a:cubicBezTo>
                    <a:pt x="763" y="2912"/>
                    <a:pt x="892" y="2878"/>
                    <a:pt x="1027" y="2807"/>
                  </a:cubicBezTo>
                  <a:cubicBezTo>
                    <a:pt x="1694" y="2407"/>
                    <a:pt x="2128" y="1673"/>
                    <a:pt x="2161" y="906"/>
                  </a:cubicBezTo>
                  <a:cubicBezTo>
                    <a:pt x="2212" y="346"/>
                    <a:pt x="1953" y="0"/>
                    <a:pt x="156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3322;p71">
              <a:extLst>
                <a:ext uri="{FF2B5EF4-FFF2-40B4-BE49-F238E27FC236}">
                  <a16:creationId xmlns:a16="http://schemas.microsoft.com/office/drawing/2014/main" id="{8B68CE50-C833-43F7-95DD-C6AEC5395965}"/>
                </a:ext>
              </a:extLst>
            </p:cNvPr>
            <p:cNvSpPr/>
            <p:nvPr/>
          </p:nvSpPr>
          <p:spPr>
            <a:xfrm>
              <a:off x="6033160" y="2571620"/>
              <a:ext cx="22111" cy="724786"/>
            </a:xfrm>
            <a:custGeom>
              <a:avLst/>
              <a:gdLst/>
              <a:ahLst/>
              <a:cxnLst/>
              <a:rect l="l" t="t" r="r" b="b"/>
              <a:pathLst>
                <a:path w="1101" h="36185" extrusionOk="0">
                  <a:moveTo>
                    <a:pt x="550" y="0"/>
                  </a:moveTo>
                  <a:cubicBezTo>
                    <a:pt x="275" y="0"/>
                    <a:pt x="0" y="175"/>
                    <a:pt x="0" y="526"/>
                  </a:cubicBezTo>
                  <a:lnTo>
                    <a:pt x="0" y="35617"/>
                  </a:lnTo>
                  <a:cubicBezTo>
                    <a:pt x="0" y="35918"/>
                    <a:pt x="234" y="36184"/>
                    <a:pt x="567" y="36184"/>
                  </a:cubicBezTo>
                  <a:cubicBezTo>
                    <a:pt x="867" y="36184"/>
                    <a:pt x="1101" y="35918"/>
                    <a:pt x="1101" y="35617"/>
                  </a:cubicBezTo>
                  <a:lnTo>
                    <a:pt x="1101" y="526"/>
                  </a:lnTo>
                  <a:cubicBezTo>
                    <a:pt x="1101" y="175"/>
                    <a:pt x="826" y="0"/>
                    <a:pt x="55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3323;p71">
              <a:extLst>
                <a:ext uri="{FF2B5EF4-FFF2-40B4-BE49-F238E27FC236}">
                  <a16:creationId xmlns:a16="http://schemas.microsoft.com/office/drawing/2014/main" id="{10CFD13B-2A92-4FED-8A26-733D1C5B6D95}"/>
                </a:ext>
              </a:extLst>
            </p:cNvPr>
            <p:cNvSpPr/>
            <p:nvPr/>
          </p:nvSpPr>
          <p:spPr>
            <a:xfrm>
              <a:off x="6250352" y="2472752"/>
              <a:ext cx="242376" cy="567750"/>
            </a:xfrm>
            <a:custGeom>
              <a:avLst/>
              <a:gdLst/>
              <a:ahLst/>
              <a:cxnLst/>
              <a:rect l="l" t="t" r="r" b="b"/>
              <a:pathLst>
                <a:path w="12069" h="28345" extrusionOk="0">
                  <a:moveTo>
                    <a:pt x="704" y="0"/>
                  </a:moveTo>
                  <a:cubicBezTo>
                    <a:pt x="355" y="0"/>
                    <a:pt x="1" y="332"/>
                    <a:pt x="193" y="758"/>
                  </a:cubicBezTo>
                  <a:lnTo>
                    <a:pt x="10934" y="28011"/>
                  </a:lnTo>
                  <a:cubicBezTo>
                    <a:pt x="11034" y="28211"/>
                    <a:pt x="11234" y="28345"/>
                    <a:pt x="11434" y="28345"/>
                  </a:cubicBezTo>
                  <a:cubicBezTo>
                    <a:pt x="11501" y="28345"/>
                    <a:pt x="11568" y="28311"/>
                    <a:pt x="11634" y="28278"/>
                  </a:cubicBezTo>
                  <a:cubicBezTo>
                    <a:pt x="11935" y="28178"/>
                    <a:pt x="12068" y="27844"/>
                    <a:pt x="11968" y="27577"/>
                  </a:cubicBezTo>
                  <a:lnTo>
                    <a:pt x="1194" y="358"/>
                  </a:lnTo>
                  <a:cubicBezTo>
                    <a:pt x="1097" y="105"/>
                    <a:pt x="902" y="0"/>
                    <a:pt x="70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3324;p71">
              <a:extLst>
                <a:ext uri="{FF2B5EF4-FFF2-40B4-BE49-F238E27FC236}">
                  <a16:creationId xmlns:a16="http://schemas.microsoft.com/office/drawing/2014/main" id="{55BBC13D-431A-43F1-A144-1187A4B8D452}"/>
                </a:ext>
              </a:extLst>
            </p:cNvPr>
            <p:cNvSpPr/>
            <p:nvPr/>
          </p:nvSpPr>
          <p:spPr>
            <a:xfrm>
              <a:off x="5619822" y="2520003"/>
              <a:ext cx="850112" cy="455022"/>
            </a:xfrm>
            <a:custGeom>
              <a:avLst/>
              <a:gdLst/>
              <a:ahLst/>
              <a:cxnLst/>
              <a:rect l="l" t="t" r="r" b="b"/>
              <a:pathLst>
                <a:path w="42331" h="22717" extrusionOk="0">
                  <a:moveTo>
                    <a:pt x="21149" y="0"/>
                  </a:moveTo>
                  <a:cubicBezTo>
                    <a:pt x="20982" y="0"/>
                    <a:pt x="20849" y="67"/>
                    <a:pt x="20749" y="167"/>
                  </a:cubicBezTo>
                  <a:lnTo>
                    <a:pt x="334" y="21716"/>
                  </a:lnTo>
                  <a:cubicBezTo>
                    <a:pt x="1" y="22101"/>
                    <a:pt x="357" y="22603"/>
                    <a:pt x="767" y="22603"/>
                  </a:cubicBezTo>
                  <a:cubicBezTo>
                    <a:pt x="891" y="22603"/>
                    <a:pt x="1019" y="22558"/>
                    <a:pt x="1135" y="22450"/>
                  </a:cubicBezTo>
                  <a:lnTo>
                    <a:pt x="21149" y="1335"/>
                  </a:lnTo>
                  <a:lnTo>
                    <a:pt x="41163" y="22550"/>
                  </a:lnTo>
                  <a:cubicBezTo>
                    <a:pt x="41263" y="22650"/>
                    <a:pt x="41397" y="22717"/>
                    <a:pt x="41564" y="22717"/>
                  </a:cubicBezTo>
                  <a:cubicBezTo>
                    <a:pt x="42064" y="22717"/>
                    <a:pt x="42331" y="22150"/>
                    <a:pt x="41997" y="21783"/>
                  </a:cubicBezTo>
                  <a:lnTo>
                    <a:pt x="21549" y="167"/>
                  </a:lnTo>
                  <a:cubicBezTo>
                    <a:pt x="21449" y="67"/>
                    <a:pt x="21283" y="0"/>
                    <a:pt x="2114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3325;p71">
              <a:extLst>
                <a:ext uri="{FF2B5EF4-FFF2-40B4-BE49-F238E27FC236}">
                  <a16:creationId xmlns:a16="http://schemas.microsoft.com/office/drawing/2014/main" id="{5D4065BD-CFB8-4A21-8D30-C702F5E83E17}"/>
                </a:ext>
              </a:extLst>
            </p:cNvPr>
            <p:cNvSpPr/>
            <p:nvPr/>
          </p:nvSpPr>
          <p:spPr>
            <a:xfrm>
              <a:off x="5595703" y="2473073"/>
              <a:ext cx="242376" cy="567430"/>
            </a:xfrm>
            <a:custGeom>
              <a:avLst/>
              <a:gdLst/>
              <a:ahLst/>
              <a:cxnLst/>
              <a:rect l="l" t="t" r="r" b="b"/>
              <a:pathLst>
                <a:path w="12069" h="28329" extrusionOk="0">
                  <a:moveTo>
                    <a:pt x="11362" y="1"/>
                  </a:moveTo>
                  <a:cubicBezTo>
                    <a:pt x="11165" y="1"/>
                    <a:pt x="10971" y="103"/>
                    <a:pt x="10875" y="342"/>
                  </a:cubicBezTo>
                  <a:lnTo>
                    <a:pt x="101" y="27595"/>
                  </a:lnTo>
                  <a:cubicBezTo>
                    <a:pt x="1" y="27862"/>
                    <a:pt x="134" y="28162"/>
                    <a:pt x="434" y="28295"/>
                  </a:cubicBezTo>
                  <a:cubicBezTo>
                    <a:pt x="501" y="28295"/>
                    <a:pt x="568" y="28329"/>
                    <a:pt x="635" y="28329"/>
                  </a:cubicBezTo>
                  <a:cubicBezTo>
                    <a:pt x="835" y="28329"/>
                    <a:pt x="1035" y="28195"/>
                    <a:pt x="1135" y="27995"/>
                  </a:cubicBezTo>
                  <a:lnTo>
                    <a:pt x="11876" y="776"/>
                  </a:lnTo>
                  <a:cubicBezTo>
                    <a:pt x="12068" y="326"/>
                    <a:pt x="11712" y="1"/>
                    <a:pt x="1136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3326;p71">
              <a:extLst>
                <a:ext uri="{FF2B5EF4-FFF2-40B4-BE49-F238E27FC236}">
                  <a16:creationId xmlns:a16="http://schemas.microsoft.com/office/drawing/2014/main" id="{C3F81E64-E9D8-46CF-A09F-4659F2184BFD}"/>
                </a:ext>
              </a:extLst>
            </p:cNvPr>
            <p:cNvSpPr/>
            <p:nvPr/>
          </p:nvSpPr>
          <p:spPr>
            <a:xfrm>
              <a:off x="6442461" y="2958300"/>
              <a:ext cx="51592" cy="84887"/>
            </a:xfrm>
            <a:custGeom>
              <a:avLst/>
              <a:gdLst/>
              <a:ahLst/>
              <a:cxnLst/>
              <a:rect l="l" t="t" r="r" b="b"/>
              <a:pathLst>
                <a:path w="2569" h="4238" extrusionOk="0">
                  <a:moveTo>
                    <a:pt x="1134" y="1"/>
                  </a:moveTo>
                  <a:lnTo>
                    <a:pt x="0" y="401"/>
                  </a:lnTo>
                  <a:lnTo>
                    <a:pt x="1301" y="3904"/>
                  </a:lnTo>
                  <a:lnTo>
                    <a:pt x="1301" y="3970"/>
                  </a:lnTo>
                  <a:cubicBezTo>
                    <a:pt x="1335" y="4037"/>
                    <a:pt x="1401" y="4104"/>
                    <a:pt x="1468" y="4137"/>
                  </a:cubicBezTo>
                  <a:cubicBezTo>
                    <a:pt x="1618" y="4204"/>
                    <a:pt x="1768" y="4237"/>
                    <a:pt x="1914" y="4237"/>
                  </a:cubicBezTo>
                  <a:cubicBezTo>
                    <a:pt x="2060" y="4237"/>
                    <a:pt x="2202" y="4204"/>
                    <a:pt x="2335" y="4137"/>
                  </a:cubicBezTo>
                  <a:cubicBezTo>
                    <a:pt x="2435" y="4104"/>
                    <a:pt x="2535" y="4004"/>
                    <a:pt x="2569" y="3904"/>
                  </a:cubicBezTo>
                  <a:cubicBezTo>
                    <a:pt x="2569" y="3870"/>
                    <a:pt x="2569" y="3870"/>
                    <a:pt x="2569" y="3837"/>
                  </a:cubicBezTo>
                  <a:cubicBezTo>
                    <a:pt x="2569" y="3803"/>
                    <a:pt x="2569" y="3770"/>
                    <a:pt x="2569" y="3737"/>
                  </a:cubicBezTo>
                  <a:lnTo>
                    <a:pt x="11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3327;p71">
              <a:extLst>
                <a:ext uri="{FF2B5EF4-FFF2-40B4-BE49-F238E27FC236}">
                  <a16:creationId xmlns:a16="http://schemas.microsoft.com/office/drawing/2014/main" id="{727146DB-9BB7-430C-8775-D0C348D7FD4D}"/>
                </a:ext>
              </a:extLst>
            </p:cNvPr>
            <p:cNvSpPr/>
            <p:nvPr/>
          </p:nvSpPr>
          <p:spPr>
            <a:xfrm>
              <a:off x="5594377" y="2958300"/>
              <a:ext cx="51592" cy="84887"/>
            </a:xfrm>
            <a:custGeom>
              <a:avLst/>
              <a:gdLst/>
              <a:ahLst/>
              <a:cxnLst/>
              <a:rect l="l" t="t" r="r" b="b"/>
              <a:pathLst>
                <a:path w="2569" h="4238" extrusionOk="0">
                  <a:moveTo>
                    <a:pt x="1434" y="1"/>
                  </a:moveTo>
                  <a:lnTo>
                    <a:pt x="0" y="3737"/>
                  </a:lnTo>
                  <a:cubicBezTo>
                    <a:pt x="0" y="3770"/>
                    <a:pt x="0" y="3803"/>
                    <a:pt x="0" y="3837"/>
                  </a:cubicBezTo>
                  <a:lnTo>
                    <a:pt x="0" y="3904"/>
                  </a:lnTo>
                  <a:cubicBezTo>
                    <a:pt x="33" y="4004"/>
                    <a:pt x="100" y="4104"/>
                    <a:pt x="200" y="4137"/>
                  </a:cubicBezTo>
                  <a:cubicBezTo>
                    <a:pt x="334" y="4204"/>
                    <a:pt x="484" y="4237"/>
                    <a:pt x="634" y="4237"/>
                  </a:cubicBezTo>
                  <a:cubicBezTo>
                    <a:pt x="784" y="4237"/>
                    <a:pt x="934" y="4204"/>
                    <a:pt x="1068" y="4137"/>
                  </a:cubicBezTo>
                  <a:cubicBezTo>
                    <a:pt x="1134" y="4104"/>
                    <a:pt x="1201" y="4037"/>
                    <a:pt x="1234" y="3970"/>
                  </a:cubicBezTo>
                  <a:lnTo>
                    <a:pt x="1234" y="3904"/>
                  </a:lnTo>
                  <a:lnTo>
                    <a:pt x="2569" y="401"/>
                  </a:lnTo>
                  <a:lnTo>
                    <a:pt x="14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3328;p71">
              <a:extLst>
                <a:ext uri="{FF2B5EF4-FFF2-40B4-BE49-F238E27FC236}">
                  <a16:creationId xmlns:a16="http://schemas.microsoft.com/office/drawing/2014/main" id="{54F3FE72-8CB4-49B7-B70C-A7BE81BE1E9E}"/>
                </a:ext>
              </a:extLst>
            </p:cNvPr>
            <p:cNvSpPr/>
            <p:nvPr/>
          </p:nvSpPr>
          <p:spPr>
            <a:xfrm>
              <a:off x="6031814" y="3227903"/>
              <a:ext cx="24802" cy="72509"/>
            </a:xfrm>
            <a:custGeom>
              <a:avLst/>
              <a:gdLst/>
              <a:ahLst/>
              <a:cxnLst/>
              <a:rect l="l" t="t" r="r" b="b"/>
              <a:pathLst>
                <a:path w="1235" h="3620" extrusionOk="0">
                  <a:moveTo>
                    <a:pt x="617" y="0"/>
                  </a:moveTo>
                  <a:cubicBezTo>
                    <a:pt x="401" y="0"/>
                    <a:pt x="184" y="50"/>
                    <a:pt x="0" y="150"/>
                  </a:cubicBezTo>
                  <a:lnTo>
                    <a:pt x="0" y="3253"/>
                  </a:lnTo>
                  <a:cubicBezTo>
                    <a:pt x="0" y="3353"/>
                    <a:pt x="67" y="3453"/>
                    <a:pt x="167" y="3520"/>
                  </a:cubicBezTo>
                  <a:cubicBezTo>
                    <a:pt x="317" y="3586"/>
                    <a:pt x="467" y="3620"/>
                    <a:pt x="617" y="3620"/>
                  </a:cubicBezTo>
                  <a:cubicBezTo>
                    <a:pt x="768" y="3620"/>
                    <a:pt x="918" y="3586"/>
                    <a:pt x="1068" y="3520"/>
                  </a:cubicBezTo>
                  <a:cubicBezTo>
                    <a:pt x="1168" y="3453"/>
                    <a:pt x="1235" y="3353"/>
                    <a:pt x="1235" y="3253"/>
                  </a:cubicBezTo>
                  <a:lnTo>
                    <a:pt x="1235" y="150"/>
                  </a:lnTo>
                  <a:cubicBezTo>
                    <a:pt x="1051" y="50"/>
                    <a:pt x="834" y="0"/>
                    <a:pt x="61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3329;p71">
              <a:extLst>
                <a:ext uri="{FF2B5EF4-FFF2-40B4-BE49-F238E27FC236}">
                  <a16:creationId xmlns:a16="http://schemas.microsoft.com/office/drawing/2014/main" id="{EEA42928-DA79-4A5E-88BA-7F13E2427C27}"/>
                </a:ext>
              </a:extLst>
            </p:cNvPr>
            <p:cNvSpPr/>
            <p:nvPr/>
          </p:nvSpPr>
          <p:spPr>
            <a:xfrm>
              <a:off x="5539432" y="1694647"/>
              <a:ext cx="995490" cy="1075451"/>
            </a:xfrm>
            <a:custGeom>
              <a:avLst/>
              <a:gdLst/>
              <a:ahLst/>
              <a:cxnLst/>
              <a:rect l="l" t="t" r="r" b="b"/>
              <a:pathLst>
                <a:path w="49570" h="53692" extrusionOk="0">
                  <a:moveTo>
                    <a:pt x="15096" y="1"/>
                  </a:moveTo>
                  <a:cubicBezTo>
                    <a:pt x="12979" y="1"/>
                    <a:pt x="10447" y="1385"/>
                    <a:pt x="7473" y="3046"/>
                  </a:cubicBezTo>
                  <a:cubicBezTo>
                    <a:pt x="3804" y="5047"/>
                    <a:pt x="901" y="7616"/>
                    <a:pt x="334" y="14487"/>
                  </a:cubicBezTo>
                  <a:cubicBezTo>
                    <a:pt x="1" y="18657"/>
                    <a:pt x="334" y="26629"/>
                    <a:pt x="1168" y="32667"/>
                  </a:cubicBezTo>
                  <a:cubicBezTo>
                    <a:pt x="2403" y="42741"/>
                    <a:pt x="3904" y="42774"/>
                    <a:pt x="6072" y="44442"/>
                  </a:cubicBezTo>
                  <a:cubicBezTo>
                    <a:pt x="9841" y="47377"/>
                    <a:pt x="18314" y="51447"/>
                    <a:pt x="21883" y="52848"/>
                  </a:cubicBezTo>
                  <a:cubicBezTo>
                    <a:pt x="23389" y="53446"/>
                    <a:pt x="24832" y="53691"/>
                    <a:pt x="26209" y="53691"/>
                  </a:cubicBezTo>
                  <a:cubicBezTo>
                    <a:pt x="30749" y="53691"/>
                    <a:pt x="34574" y="51022"/>
                    <a:pt x="37594" y="49512"/>
                  </a:cubicBezTo>
                  <a:cubicBezTo>
                    <a:pt x="41230" y="47678"/>
                    <a:pt x="44699" y="45610"/>
                    <a:pt x="48068" y="43308"/>
                  </a:cubicBezTo>
                  <a:cubicBezTo>
                    <a:pt x="49036" y="42607"/>
                    <a:pt x="49570" y="41874"/>
                    <a:pt x="49536" y="41106"/>
                  </a:cubicBezTo>
                  <a:cubicBezTo>
                    <a:pt x="49536" y="40806"/>
                    <a:pt x="49536" y="39539"/>
                    <a:pt x="49536" y="39238"/>
                  </a:cubicBezTo>
                  <a:cubicBezTo>
                    <a:pt x="49536" y="38271"/>
                    <a:pt x="48669" y="37204"/>
                    <a:pt x="46868" y="36036"/>
                  </a:cubicBezTo>
                  <a:cubicBezTo>
                    <a:pt x="43532" y="33868"/>
                    <a:pt x="33792" y="28431"/>
                    <a:pt x="29088" y="25829"/>
                  </a:cubicBezTo>
                  <a:cubicBezTo>
                    <a:pt x="29088" y="25829"/>
                    <a:pt x="29088" y="25795"/>
                    <a:pt x="29055" y="25795"/>
                  </a:cubicBezTo>
                  <a:cubicBezTo>
                    <a:pt x="25452" y="23627"/>
                    <a:pt x="24352" y="14287"/>
                    <a:pt x="21883" y="6381"/>
                  </a:cubicBezTo>
                  <a:cubicBezTo>
                    <a:pt x="21049" y="3680"/>
                    <a:pt x="19982" y="2145"/>
                    <a:pt x="18748" y="1445"/>
                  </a:cubicBezTo>
                  <a:cubicBezTo>
                    <a:pt x="18447" y="1278"/>
                    <a:pt x="17380" y="677"/>
                    <a:pt x="17146" y="544"/>
                  </a:cubicBezTo>
                  <a:cubicBezTo>
                    <a:pt x="16512" y="167"/>
                    <a:pt x="15829" y="1"/>
                    <a:pt x="150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3330;p71">
              <a:extLst>
                <a:ext uri="{FF2B5EF4-FFF2-40B4-BE49-F238E27FC236}">
                  <a16:creationId xmlns:a16="http://schemas.microsoft.com/office/drawing/2014/main" id="{94387172-1C1A-46EF-A088-924EE93FA0DA}"/>
                </a:ext>
              </a:extLst>
            </p:cNvPr>
            <p:cNvSpPr/>
            <p:nvPr/>
          </p:nvSpPr>
          <p:spPr>
            <a:xfrm>
              <a:off x="5609781" y="2183920"/>
              <a:ext cx="939881" cy="547820"/>
            </a:xfrm>
            <a:custGeom>
              <a:avLst/>
              <a:gdLst/>
              <a:ahLst/>
              <a:cxnLst/>
              <a:rect l="l" t="t" r="r" b="b"/>
              <a:pathLst>
                <a:path w="46801" h="27350" extrusionOk="0">
                  <a:moveTo>
                    <a:pt x="23050" y="1"/>
                  </a:moveTo>
                  <a:cubicBezTo>
                    <a:pt x="23050" y="1"/>
                    <a:pt x="0" y="13577"/>
                    <a:pt x="1001" y="16079"/>
                  </a:cubicBezTo>
                  <a:cubicBezTo>
                    <a:pt x="2002" y="18614"/>
                    <a:pt x="13910" y="24752"/>
                    <a:pt x="18380" y="26520"/>
                  </a:cubicBezTo>
                  <a:cubicBezTo>
                    <a:pt x="19880" y="27107"/>
                    <a:pt x="21318" y="27349"/>
                    <a:pt x="22690" y="27349"/>
                  </a:cubicBezTo>
                  <a:cubicBezTo>
                    <a:pt x="27237" y="27349"/>
                    <a:pt x="31068" y="24696"/>
                    <a:pt x="34091" y="23184"/>
                  </a:cubicBezTo>
                  <a:cubicBezTo>
                    <a:pt x="37727" y="21349"/>
                    <a:pt x="41196" y="19281"/>
                    <a:pt x="44532" y="16980"/>
                  </a:cubicBezTo>
                  <a:cubicBezTo>
                    <a:pt x="46800" y="15378"/>
                    <a:pt x="46600" y="13711"/>
                    <a:pt x="43365" y="11609"/>
                  </a:cubicBezTo>
                  <a:cubicBezTo>
                    <a:pt x="38895" y="8707"/>
                    <a:pt x="23050" y="1"/>
                    <a:pt x="23050"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3331;p71">
              <a:extLst>
                <a:ext uri="{FF2B5EF4-FFF2-40B4-BE49-F238E27FC236}">
                  <a16:creationId xmlns:a16="http://schemas.microsoft.com/office/drawing/2014/main" id="{C01A69D8-C2F8-4BA3-A76E-7A64C00A3522}"/>
                </a:ext>
              </a:extLst>
            </p:cNvPr>
            <p:cNvSpPr/>
            <p:nvPr/>
          </p:nvSpPr>
          <p:spPr>
            <a:xfrm>
              <a:off x="5570921" y="1694367"/>
              <a:ext cx="342346" cy="200280"/>
            </a:xfrm>
            <a:custGeom>
              <a:avLst/>
              <a:gdLst/>
              <a:ahLst/>
              <a:cxnLst/>
              <a:rect l="l" t="t" r="r" b="b"/>
              <a:pathLst>
                <a:path w="17047" h="9999" extrusionOk="0">
                  <a:moveTo>
                    <a:pt x="13542" y="1"/>
                  </a:moveTo>
                  <a:cubicBezTo>
                    <a:pt x="11433" y="1"/>
                    <a:pt x="8892" y="1383"/>
                    <a:pt x="5905" y="3026"/>
                  </a:cubicBezTo>
                  <a:cubicBezTo>
                    <a:pt x="3403" y="4394"/>
                    <a:pt x="1268" y="5995"/>
                    <a:pt x="1" y="9031"/>
                  </a:cubicBezTo>
                  <a:lnTo>
                    <a:pt x="1668" y="9998"/>
                  </a:lnTo>
                  <a:cubicBezTo>
                    <a:pt x="2936" y="6963"/>
                    <a:pt x="5071" y="5328"/>
                    <a:pt x="7573" y="3960"/>
                  </a:cubicBezTo>
                  <a:cubicBezTo>
                    <a:pt x="10558" y="2327"/>
                    <a:pt x="13095" y="928"/>
                    <a:pt x="15212" y="928"/>
                  </a:cubicBezTo>
                  <a:cubicBezTo>
                    <a:pt x="15863" y="928"/>
                    <a:pt x="16474" y="1061"/>
                    <a:pt x="17046" y="1359"/>
                  </a:cubicBezTo>
                  <a:cubicBezTo>
                    <a:pt x="16646" y="1125"/>
                    <a:pt x="15779" y="658"/>
                    <a:pt x="15545" y="525"/>
                  </a:cubicBezTo>
                  <a:cubicBezTo>
                    <a:pt x="14927" y="161"/>
                    <a:pt x="14260" y="1"/>
                    <a:pt x="1354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3332;p71">
              <a:extLst>
                <a:ext uri="{FF2B5EF4-FFF2-40B4-BE49-F238E27FC236}">
                  <a16:creationId xmlns:a16="http://schemas.microsoft.com/office/drawing/2014/main" id="{62EED848-28E3-467E-90DB-47455C951E63}"/>
                </a:ext>
              </a:extLst>
            </p:cNvPr>
            <p:cNvSpPr/>
            <p:nvPr/>
          </p:nvSpPr>
          <p:spPr>
            <a:xfrm>
              <a:off x="5567567" y="1713135"/>
              <a:ext cx="601591" cy="830945"/>
            </a:xfrm>
            <a:custGeom>
              <a:avLst/>
              <a:gdLst/>
              <a:ahLst/>
              <a:cxnLst/>
              <a:rect l="l" t="t" r="r" b="b"/>
              <a:pathLst>
                <a:path w="29956" h="41485" extrusionOk="0">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3333;p71">
              <a:extLst>
                <a:ext uri="{FF2B5EF4-FFF2-40B4-BE49-F238E27FC236}">
                  <a16:creationId xmlns:a16="http://schemas.microsoft.com/office/drawing/2014/main" id="{1251AEAC-7BA6-41E7-B0E8-4D2DF99926C6}"/>
                </a:ext>
              </a:extLst>
            </p:cNvPr>
            <p:cNvSpPr/>
            <p:nvPr/>
          </p:nvSpPr>
          <p:spPr>
            <a:xfrm>
              <a:off x="5567567" y="1713135"/>
              <a:ext cx="601591" cy="830945"/>
            </a:xfrm>
            <a:custGeom>
              <a:avLst/>
              <a:gdLst/>
              <a:ahLst/>
              <a:cxnLst/>
              <a:rect l="l" t="t" r="r" b="b"/>
              <a:pathLst>
                <a:path w="29956" h="41485" extrusionOk="0">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3334;p71">
              <a:extLst>
                <a:ext uri="{FF2B5EF4-FFF2-40B4-BE49-F238E27FC236}">
                  <a16:creationId xmlns:a16="http://schemas.microsoft.com/office/drawing/2014/main" id="{F6E8013C-7BEA-49D7-9B64-A4318320BE5A}"/>
                </a:ext>
              </a:extLst>
            </p:cNvPr>
            <p:cNvSpPr/>
            <p:nvPr/>
          </p:nvSpPr>
          <p:spPr>
            <a:xfrm>
              <a:off x="8268583" y="3106642"/>
              <a:ext cx="308186" cy="149103"/>
            </a:xfrm>
            <a:custGeom>
              <a:avLst/>
              <a:gdLst/>
              <a:ahLst/>
              <a:cxnLst/>
              <a:rect l="l" t="t" r="r" b="b"/>
              <a:pathLst>
                <a:path w="15346" h="7444" extrusionOk="0">
                  <a:moveTo>
                    <a:pt x="34" y="0"/>
                  </a:moveTo>
                  <a:cubicBezTo>
                    <a:pt x="1" y="367"/>
                    <a:pt x="34" y="734"/>
                    <a:pt x="134" y="1067"/>
                  </a:cubicBezTo>
                  <a:cubicBezTo>
                    <a:pt x="301" y="1368"/>
                    <a:pt x="1202" y="2001"/>
                    <a:pt x="2202" y="2502"/>
                  </a:cubicBezTo>
                  <a:cubicBezTo>
                    <a:pt x="3003" y="2869"/>
                    <a:pt x="3303" y="3402"/>
                    <a:pt x="4304" y="4537"/>
                  </a:cubicBezTo>
                  <a:cubicBezTo>
                    <a:pt x="5171" y="5504"/>
                    <a:pt x="6272" y="6271"/>
                    <a:pt x="7506" y="6772"/>
                  </a:cubicBezTo>
                  <a:cubicBezTo>
                    <a:pt x="8463" y="7173"/>
                    <a:pt x="9584" y="7443"/>
                    <a:pt x="10725" y="7443"/>
                  </a:cubicBezTo>
                  <a:cubicBezTo>
                    <a:pt x="11573" y="7443"/>
                    <a:pt x="12433" y="7294"/>
                    <a:pt x="13244" y="6938"/>
                  </a:cubicBezTo>
                  <a:cubicBezTo>
                    <a:pt x="14011" y="6605"/>
                    <a:pt x="14711" y="6104"/>
                    <a:pt x="15278" y="5504"/>
                  </a:cubicBezTo>
                  <a:cubicBezTo>
                    <a:pt x="15312" y="5304"/>
                    <a:pt x="15345" y="5104"/>
                    <a:pt x="15312" y="4904"/>
                  </a:cubicBezTo>
                  <a:lnTo>
                    <a:pt x="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3335;p71">
              <a:extLst>
                <a:ext uri="{FF2B5EF4-FFF2-40B4-BE49-F238E27FC236}">
                  <a16:creationId xmlns:a16="http://schemas.microsoft.com/office/drawing/2014/main" id="{596D134B-A9E8-4055-8288-E73C5EDFEC9D}"/>
                </a:ext>
              </a:extLst>
            </p:cNvPr>
            <p:cNvSpPr/>
            <p:nvPr/>
          </p:nvSpPr>
          <p:spPr>
            <a:xfrm>
              <a:off x="8263221" y="3001384"/>
              <a:ext cx="328951" cy="235292"/>
            </a:xfrm>
            <a:custGeom>
              <a:avLst/>
              <a:gdLst/>
              <a:ahLst/>
              <a:cxnLst/>
              <a:rect l="l" t="t" r="r" b="b"/>
              <a:pathLst>
                <a:path w="16380" h="11747" extrusionOk="0">
                  <a:moveTo>
                    <a:pt x="5470" y="0"/>
                  </a:moveTo>
                  <a:cubicBezTo>
                    <a:pt x="4734" y="0"/>
                    <a:pt x="3742" y="174"/>
                    <a:pt x="3270" y="1019"/>
                  </a:cubicBezTo>
                  <a:cubicBezTo>
                    <a:pt x="3036" y="1452"/>
                    <a:pt x="3403" y="1753"/>
                    <a:pt x="3170" y="1886"/>
                  </a:cubicBezTo>
                  <a:cubicBezTo>
                    <a:pt x="3141" y="1903"/>
                    <a:pt x="3108" y="1910"/>
                    <a:pt x="3073" y="1910"/>
                  </a:cubicBezTo>
                  <a:cubicBezTo>
                    <a:pt x="2840" y="1910"/>
                    <a:pt x="2502" y="1584"/>
                    <a:pt x="2294" y="1584"/>
                  </a:cubicBezTo>
                  <a:cubicBezTo>
                    <a:pt x="2286" y="1584"/>
                    <a:pt x="2277" y="1585"/>
                    <a:pt x="2269" y="1586"/>
                  </a:cubicBezTo>
                  <a:cubicBezTo>
                    <a:pt x="1702" y="1686"/>
                    <a:pt x="1135" y="1753"/>
                    <a:pt x="568" y="1753"/>
                  </a:cubicBezTo>
                  <a:lnTo>
                    <a:pt x="435" y="1219"/>
                  </a:lnTo>
                  <a:cubicBezTo>
                    <a:pt x="1" y="1386"/>
                    <a:pt x="168" y="2220"/>
                    <a:pt x="168" y="3120"/>
                  </a:cubicBezTo>
                  <a:cubicBezTo>
                    <a:pt x="134" y="4088"/>
                    <a:pt x="201" y="5255"/>
                    <a:pt x="501" y="5722"/>
                  </a:cubicBezTo>
                  <a:cubicBezTo>
                    <a:pt x="1035" y="6556"/>
                    <a:pt x="2603" y="7090"/>
                    <a:pt x="3370" y="7723"/>
                  </a:cubicBezTo>
                  <a:cubicBezTo>
                    <a:pt x="4171" y="8391"/>
                    <a:pt x="4971" y="9425"/>
                    <a:pt x="6039" y="10225"/>
                  </a:cubicBezTo>
                  <a:cubicBezTo>
                    <a:pt x="6539" y="10659"/>
                    <a:pt x="7139" y="10992"/>
                    <a:pt x="7740" y="11293"/>
                  </a:cubicBezTo>
                  <a:cubicBezTo>
                    <a:pt x="8452" y="11649"/>
                    <a:pt x="9281" y="11747"/>
                    <a:pt x="10074" y="11747"/>
                  </a:cubicBezTo>
                  <a:cubicBezTo>
                    <a:pt x="10619" y="11747"/>
                    <a:pt x="11147" y="11700"/>
                    <a:pt x="11609" y="11660"/>
                  </a:cubicBezTo>
                  <a:cubicBezTo>
                    <a:pt x="13077" y="11560"/>
                    <a:pt x="16379" y="10192"/>
                    <a:pt x="15445" y="8724"/>
                  </a:cubicBezTo>
                  <a:cubicBezTo>
                    <a:pt x="14812" y="7723"/>
                    <a:pt x="13978" y="6856"/>
                    <a:pt x="12977" y="6222"/>
                  </a:cubicBezTo>
                  <a:cubicBezTo>
                    <a:pt x="12410" y="5889"/>
                    <a:pt x="11009" y="5155"/>
                    <a:pt x="10175" y="4688"/>
                  </a:cubicBezTo>
                  <a:cubicBezTo>
                    <a:pt x="7873" y="3287"/>
                    <a:pt x="6639" y="1286"/>
                    <a:pt x="6372" y="85"/>
                  </a:cubicBezTo>
                  <a:cubicBezTo>
                    <a:pt x="6372" y="85"/>
                    <a:pt x="5983" y="0"/>
                    <a:pt x="547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3336;p71">
              <a:extLst>
                <a:ext uri="{FF2B5EF4-FFF2-40B4-BE49-F238E27FC236}">
                  <a16:creationId xmlns:a16="http://schemas.microsoft.com/office/drawing/2014/main" id="{2D239F6F-D5AF-4134-A424-DEF065791181}"/>
                </a:ext>
              </a:extLst>
            </p:cNvPr>
            <p:cNvSpPr/>
            <p:nvPr/>
          </p:nvSpPr>
          <p:spPr>
            <a:xfrm>
              <a:off x="8418640" y="3125149"/>
              <a:ext cx="168171" cy="117095"/>
            </a:xfrm>
            <a:custGeom>
              <a:avLst/>
              <a:gdLst/>
              <a:ahLst/>
              <a:cxnLst/>
              <a:rect l="l" t="t" r="r" b="b"/>
              <a:pathLst>
                <a:path w="8374" h="5846" extrusionOk="0">
                  <a:moveTo>
                    <a:pt x="4771" y="1"/>
                  </a:moveTo>
                  <a:cubicBezTo>
                    <a:pt x="4204" y="1"/>
                    <a:pt x="3466" y="182"/>
                    <a:pt x="2503" y="744"/>
                  </a:cubicBezTo>
                  <a:cubicBezTo>
                    <a:pt x="134" y="2178"/>
                    <a:pt x="1" y="5114"/>
                    <a:pt x="1" y="5114"/>
                  </a:cubicBezTo>
                  <a:cubicBezTo>
                    <a:pt x="986" y="5606"/>
                    <a:pt x="2048" y="5846"/>
                    <a:pt x="3104" y="5846"/>
                  </a:cubicBezTo>
                  <a:cubicBezTo>
                    <a:pt x="4834" y="5846"/>
                    <a:pt x="6547" y="5202"/>
                    <a:pt x="7873" y="3980"/>
                  </a:cubicBezTo>
                  <a:cubicBezTo>
                    <a:pt x="8373" y="1945"/>
                    <a:pt x="6739" y="777"/>
                    <a:pt x="6339" y="544"/>
                  </a:cubicBezTo>
                  <a:cubicBezTo>
                    <a:pt x="6079" y="404"/>
                    <a:pt x="5616" y="1"/>
                    <a:pt x="477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3337;p71">
              <a:extLst>
                <a:ext uri="{FF2B5EF4-FFF2-40B4-BE49-F238E27FC236}">
                  <a16:creationId xmlns:a16="http://schemas.microsoft.com/office/drawing/2014/main" id="{6F1023FB-BEEC-43FA-AF91-B66A2933AAF8}"/>
                </a:ext>
              </a:extLst>
            </p:cNvPr>
            <p:cNvSpPr/>
            <p:nvPr/>
          </p:nvSpPr>
          <p:spPr>
            <a:xfrm>
              <a:off x="7689806" y="2793272"/>
              <a:ext cx="232475" cy="271847"/>
            </a:xfrm>
            <a:custGeom>
              <a:avLst/>
              <a:gdLst/>
              <a:ahLst/>
              <a:cxnLst/>
              <a:rect l="l" t="t" r="r" b="b"/>
              <a:pathLst>
                <a:path w="11576" h="13572" extrusionOk="0">
                  <a:moveTo>
                    <a:pt x="767" y="0"/>
                  </a:moveTo>
                  <a:cubicBezTo>
                    <a:pt x="434" y="167"/>
                    <a:pt x="200" y="467"/>
                    <a:pt x="67" y="834"/>
                  </a:cubicBezTo>
                  <a:cubicBezTo>
                    <a:pt x="0" y="1201"/>
                    <a:pt x="300" y="2202"/>
                    <a:pt x="634" y="2969"/>
                  </a:cubicBezTo>
                  <a:cubicBezTo>
                    <a:pt x="1001" y="3903"/>
                    <a:pt x="1201" y="4904"/>
                    <a:pt x="1201" y="5905"/>
                  </a:cubicBezTo>
                  <a:cubicBezTo>
                    <a:pt x="1301" y="7372"/>
                    <a:pt x="1701" y="8773"/>
                    <a:pt x="2335" y="10074"/>
                  </a:cubicBezTo>
                  <a:cubicBezTo>
                    <a:pt x="3054" y="11574"/>
                    <a:pt x="5587" y="13572"/>
                    <a:pt x="8373" y="13572"/>
                  </a:cubicBezTo>
                  <a:cubicBezTo>
                    <a:pt x="8561" y="13572"/>
                    <a:pt x="8750" y="13563"/>
                    <a:pt x="8940" y="13544"/>
                  </a:cubicBezTo>
                  <a:cubicBezTo>
                    <a:pt x="11342" y="13310"/>
                    <a:pt x="11575" y="12143"/>
                    <a:pt x="11475" y="11575"/>
                  </a:cubicBezTo>
                  <a:lnTo>
                    <a:pt x="76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3338;p71">
              <a:extLst>
                <a:ext uri="{FF2B5EF4-FFF2-40B4-BE49-F238E27FC236}">
                  <a16:creationId xmlns:a16="http://schemas.microsoft.com/office/drawing/2014/main" id="{F78A3C99-A550-4D55-933C-904DA4A3BB43}"/>
                </a:ext>
              </a:extLst>
            </p:cNvPr>
            <p:cNvSpPr/>
            <p:nvPr/>
          </p:nvSpPr>
          <p:spPr>
            <a:xfrm>
              <a:off x="7699847" y="2737429"/>
              <a:ext cx="217072" cy="299789"/>
            </a:xfrm>
            <a:custGeom>
              <a:avLst/>
              <a:gdLst/>
              <a:ahLst/>
              <a:cxnLst/>
              <a:rect l="l" t="t" r="r" b="b"/>
              <a:pathLst>
                <a:path w="10809" h="14967" extrusionOk="0">
                  <a:moveTo>
                    <a:pt x="2858" y="0"/>
                  </a:moveTo>
                  <a:cubicBezTo>
                    <a:pt x="2514" y="0"/>
                    <a:pt x="2106" y="523"/>
                    <a:pt x="1535" y="1154"/>
                  </a:cubicBezTo>
                  <a:cubicBezTo>
                    <a:pt x="901" y="1888"/>
                    <a:pt x="201" y="2722"/>
                    <a:pt x="134" y="3255"/>
                  </a:cubicBezTo>
                  <a:cubicBezTo>
                    <a:pt x="1" y="4189"/>
                    <a:pt x="734" y="5390"/>
                    <a:pt x="1068" y="6358"/>
                  </a:cubicBezTo>
                  <a:cubicBezTo>
                    <a:pt x="1335" y="7292"/>
                    <a:pt x="1235" y="8159"/>
                    <a:pt x="1502" y="9393"/>
                  </a:cubicBezTo>
                  <a:cubicBezTo>
                    <a:pt x="1735" y="10828"/>
                    <a:pt x="2336" y="12162"/>
                    <a:pt x="3236" y="13263"/>
                  </a:cubicBezTo>
                  <a:cubicBezTo>
                    <a:pt x="3851" y="14014"/>
                    <a:pt x="6872" y="14967"/>
                    <a:pt x="8815" y="14967"/>
                  </a:cubicBezTo>
                  <a:cubicBezTo>
                    <a:pt x="9719" y="14967"/>
                    <a:pt x="10390" y="14760"/>
                    <a:pt x="10475" y="14230"/>
                  </a:cubicBezTo>
                  <a:cubicBezTo>
                    <a:pt x="10608" y="13163"/>
                    <a:pt x="10808" y="11895"/>
                    <a:pt x="10041" y="10928"/>
                  </a:cubicBezTo>
                  <a:cubicBezTo>
                    <a:pt x="9674" y="10427"/>
                    <a:pt x="9174" y="9793"/>
                    <a:pt x="8740" y="9260"/>
                  </a:cubicBezTo>
                  <a:cubicBezTo>
                    <a:pt x="6939" y="6758"/>
                    <a:pt x="7606" y="3823"/>
                    <a:pt x="7906" y="2655"/>
                  </a:cubicBezTo>
                  <a:cubicBezTo>
                    <a:pt x="7906" y="2655"/>
                    <a:pt x="6908" y="1510"/>
                    <a:pt x="5722" y="1510"/>
                  </a:cubicBezTo>
                  <a:cubicBezTo>
                    <a:pt x="5520" y="1510"/>
                    <a:pt x="5313" y="1543"/>
                    <a:pt x="5104" y="1621"/>
                  </a:cubicBezTo>
                  <a:cubicBezTo>
                    <a:pt x="4658" y="1780"/>
                    <a:pt x="4699" y="2426"/>
                    <a:pt x="4500" y="2426"/>
                  </a:cubicBezTo>
                  <a:cubicBezTo>
                    <a:pt x="4491" y="2426"/>
                    <a:pt x="4481" y="2425"/>
                    <a:pt x="4470" y="2422"/>
                  </a:cubicBezTo>
                  <a:cubicBezTo>
                    <a:pt x="4204" y="2388"/>
                    <a:pt x="4204" y="1521"/>
                    <a:pt x="4003" y="1421"/>
                  </a:cubicBezTo>
                  <a:cubicBezTo>
                    <a:pt x="3503" y="1154"/>
                    <a:pt x="3069" y="820"/>
                    <a:pt x="2736" y="420"/>
                  </a:cubicBezTo>
                  <a:lnTo>
                    <a:pt x="2969" y="20"/>
                  </a:lnTo>
                  <a:cubicBezTo>
                    <a:pt x="2933" y="7"/>
                    <a:pt x="2896" y="0"/>
                    <a:pt x="285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3339;p71">
              <a:extLst>
                <a:ext uri="{FF2B5EF4-FFF2-40B4-BE49-F238E27FC236}">
                  <a16:creationId xmlns:a16="http://schemas.microsoft.com/office/drawing/2014/main" id="{1D22B2FA-0594-4804-BBEB-7EA94A6F51A2}"/>
                </a:ext>
              </a:extLst>
            </p:cNvPr>
            <p:cNvSpPr/>
            <p:nvPr/>
          </p:nvSpPr>
          <p:spPr>
            <a:xfrm>
              <a:off x="7764151" y="2942496"/>
              <a:ext cx="178212" cy="105378"/>
            </a:xfrm>
            <a:custGeom>
              <a:avLst/>
              <a:gdLst/>
              <a:ahLst/>
              <a:cxnLst/>
              <a:rect l="l" t="t" r="r" b="b"/>
              <a:pathLst>
                <a:path w="8874" h="5261" extrusionOk="0">
                  <a:moveTo>
                    <a:pt x="4948" y="1"/>
                  </a:moveTo>
                  <a:cubicBezTo>
                    <a:pt x="4591" y="1"/>
                    <a:pt x="4180" y="37"/>
                    <a:pt x="3704" y="123"/>
                  </a:cubicBezTo>
                  <a:cubicBezTo>
                    <a:pt x="1102" y="590"/>
                    <a:pt x="1" y="3025"/>
                    <a:pt x="1" y="3025"/>
                  </a:cubicBezTo>
                  <a:cubicBezTo>
                    <a:pt x="1540" y="4810"/>
                    <a:pt x="3313" y="5260"/>
                    <a:pt x="4718" y="5260"/>
                  </a:cubicBezTo>
                  <a:cubicBezTo>
                    <a:pt x="6151" y="5260"/>
                    <a:pt x="7203" y="4792"/>
                    <a:pt x="7238" y="4792"/>
                  </a:cubicBezTo>
                  <a:cubicBezTo>
                    <a:pt x="7239" y="4792"/>
                    <a:pt x="7239" y="4792"/>
                    <a:pt x="7239" y="4793"/>
                  </a:cubicBezTo>
                  <a:cubicBezTo>
                    <a:pt x="8874" y="3458"/>
                    <a:pt x="7573" y="1390"/>
                    <a:pt x="7273" y="1023"/>
                  </a:cubicBezTo>
                  <a:cubicBezTo>
                    <a:pt x="7028" y="723"/>
                    <a:pt x="6537" y="1"/>
                    <a:pt x="494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3340;p71">
              <a:extLst>
                <a:ext uri="{FF2B5EF4-FFF2-40B4-BE49-F238E27FC236}">
                  <a16:creationId xmlns:a16="http://schemas.microsoft.com/office/drawing/2014/main" id="{F8C30E86-B8DA-495D-AE54-6DEEABA2FDFB}"/>
                </a:ext>
              </a:extLst>
            </p:cNvPr>
            <p:cNvSpPr/>
            <p:nvPr/>
          </p:nvSpPr>
          <p:spPr>
            <a:xfrm>
              <a:off x="7737361" y="1782378"/>
              <a:ext cx="646476" cy="1049672"/>
            </a:xfrm>
            <a:custGeom>
              <a:avLst/>
              <a:gdLst/>
              <a:ahLst/>
              <a:cxnLst/>
              <a:rect l="l" t="t" r="r" b="b"/>
              <a:pathLst>
                <a:path w="32191" h="52405" extrusionOk="0">
                  <a:moveTo>
                    <a:pt x="32190" y="0"/>
                  </a:moveTo>
                  <a:lnTo>
                    <a:pt x="12610" y="2602"/>
                  </a:lnTo>
                  <a:lnTo>
                    <a:pt x="15512" y="24884"/>
                  </a:lnTo>
                  <a:lnTo>
                    <a:pt x="1" y="48034"/>
                  </a:lnTo>
                  <a:cubicBezTo>
                    <a:pt x="1235" y="51537"/>
                    <a:pt x="6038" y="52404"/>
                    <a:pt x="6038" y="52404"/>
                  </a:cubicBezTo>
                  <a:cubicBezTo>
                    <a:pt x="13677" y="43765"/>
                    <a:pt x="25152" y="33090"/>
                    <a:pt x="27820" y="28954"/>
                  </a:cubicBezTo>
                  <a:cubicBezTo>
                    <a:pt x="29588" y="26219"/>
                    <a:pt x="30923" y="19214"/>
                    <a:pt x="31556" y="11909"/>
                  </a:cubicBezTo>
                  <a:cubicBezTo>
                    <a:pt x="32190" y="4603"/>
                    <a:pt x="32190" y="0"/>
                    <a:pt x="321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3341;p71">
              <a:extLst>
                <a:ext uri="{FF2B5EF4-FFF2-40B4-BE49-F238E27FC236}">
                  <a16:creationId xmlns:a16="http://schemas.microsoft.com/office/drawing/2014/main" id="{B8795F77-B11A-47A8-918C-C0B02F78F576}"/>
                </a:ext>
              </a:extLst>
            </p:cNvPr>
            <p:cNvSpPr/>
            <p:nvPr/>
          </p:nvSpPr>
          <p:spPr>
            <a:xfrm>
              <a:off x="8044844" y="2286814"/>
              <a:ext cx="98505" cy="304035"/>
            </a:xfrm>
            <a:custGeom>
              <a:avLst/>
              <a:gdLst/>
              <a:ahLst/>
              <a:cxnLst/>
              <a:rect l="l" t="t" r="r" b="b"/>
              <a:pathLst>
                <a:path w="4905" h="15179" extrusionOk="0">
                  <a:moveTo>
                    <a:pt x="1" y="1"/>
                  </a:moveTo>
                  <a:lnTo>
                    <a:pt x="2302" y="8674"/>
                  </a:lnTo>
                  <a:lnTo>
                    <a:pt x="2135" y="15178"/>
                  </a:lnTo>
                  <a:lnTo>
                    <a:pt x="3903" y="13377"/>
                  </a:lnTo>
                  <a:cubicBezTo>
                    <a:pt x="3903" y="13377"/>
                    <a:pt x="4904" y="6038"/>
                    <a:pt x="4537" y="4637"/>
                  </a:cubicBezTo>
                  <a:cubicBezTo>
                    <a:pt x="4204" y="3203"/>
                    <a:pt x="1" y="1"/>
                    <a:pt x="1"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3342;p71">
              <a:extLst>
                <a:ext uri="{FF2B5EF4-FFF2-40B4-BE49-F238E27FC236}">
                  <a16:creationId xmlns:a16="http://schemas.microsoft.com/office/drawing/2014/main" id="{A1060592-A4BC-49E8-8674-3C16FADBC857}"/>
                </a:ext>
              </a:extLst>
            </p:cNvPr>
            <p:cNvSpPr/>
            <p:nvPr/>
          </p:nvSpPr>
          <p:spPr>
            <a:xfrm>
              <a:off x="8235086" y="1921346"/>
              <a:ext cx="122624" cy="352127"/>
            </a:xfrm>
            <a:custGeom>
              <a:avLst/>
              <a:gdLst/>
              <a:ahLst/>
              <a:cxnLst/>
              <a:rect l="l" t="t" r="r" b="b"/>
              <a:pathLst>
                <a:path w="6106" h="17580" extrusionOk="0">
                  <a:moveTo>
                    <a:pt x="6105" y="0"/>
                  </a:moveTo>
                  <a:cubicBezTo>
                    <a:pt x="4704" y="2602"/>
                    <a:pt x="2469" y="3970"/>
                    <a:pt x="1" y="5037"/>
                  </a:cubicBezTo>
                  <a:lnTo>
                    <a:pt x="3403" y="17580"/>
                  </a:lnTo>
                  <a:lnTo>
                    <a:pt x="1736" y="5838"/>
                  </a:lnTo>
                  <a:cubicBezTo>
                    <a:pt x="2636" y="5271"/>
                    <a:pt x="3503" y="4604"/>
                    <a:pt x="4271" y="3803"/>
                  </a:cubicBezTo>
                  <a:cubicBezTo>
                    <a:pt x="6105" y="1935"/>
                    <a:pt x="6105" y="1"/>
                    <a:pt x="610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3343;p71">
              <a:extLst>
                <a:ext uri="{FF2B5EF4-FFF2-40B4-BE49-F238E27FC236}">
                  <a16:creationId xmlns:a16="http://schemas.microsoft.com/office/drawing/2014/main" id="{033C6A78-ACAD-4A49-B4D8-538268A6318E}"/>
                </a:ext>
              </a:extLst>
            </p:cNvPr>
            <p:cNvSpPr/>
            <p:nvPr/>
          </p:nvSpPr>
          <p:spPr>
            <a:xfrm>
              <a:off x="7948388" y="1792393"/>
              <a:ext cx="447498" cy="1254900"/>
            </a:xfrm>
            <a:custGeom>
              <a:avLst/>
              <a:gdLst/>
              <a:ahLst/>
              <a:cxnLst/>
              <a:rect l="l" t="t" r="r" b="b"/>
              <a:pathLst>
                <a:path w="22283" h="62651" extrusionOk="0">
                  <a:moveTo>
                    <a:pt x="467" y="0"/>
                  </a:moveTo>
                  <a:cubicBezTo>
                    <a:pt x="167" y="2802"/>
                    <a:pt x="0" y="5604"/>
                    <a:pt x="0" y="8440"/>
                  </a:cubicBezTo>
                  <a:cubicBezTo>
                    <a:pt x="33" y="10875"/>
                    <a:pt x="734" y="14177"/>
                    <a:pt x="1835" y="17546"/>
                  </a:cubicBezTo>
                  <a:cubicBezTo>
                    <a:pt x="2969" y="20882"/>
                    <a:pt x="8006" y="31656"/>
                    <a:pt x="8439" y="32857"/>
                  </a:cubicBezTo>
                  <a:cubicBezTo>
                    <a:pt x="8573" y="33258"/>
                    <a:pt x="8373" y="38161"/>
                    <a:pt x="9340" y="42131"/>
                  </a:cubicBezTo>
                  <a:cubicBezTo>
                    <a:pt x="11708" y="51737"/>
                    <a:pt x="15378" y="62545"/>
                    <a:pt x="15378" y="62545"/>
                  </a:cubicBezTo>
                  <a:cubicBezTo>
                    <a:pt x="15846" y="62616"/>
                    <a:pt x="16315" y="62650"/>
                    <a:pt x="16782" y="62650"/>
                  </a:cubicBezTo>
                  <a:cubicBezTo>
                    <a:pt x="18744" y="62650"/>
                    <a:pt x="20666" y="62036"/>
                    <a:pt x="22283" y="60877"/>
                  </a:cubicBezTo>
                  <a:cubicBezTo>
                    <a:pt x="22283" y="60877"/>
                    <a:pt x="19080" y="29822"/>
                    <a:pt x="18647" y="27854"/>
                  </a:cubicBezTo>
                  <a:cubicBezTo>
                    <a:pt x="18213" y="25852"/>
                    <a:pt x="14277" y="11475"/>
                    <a:pt x="14277" y="11475"/>
                  </a:cubicBezTo>
                  <a:cubicBezTo>
                    <a:pt x="14277" y="11475"/>
                    <a:pt x="21349" y="6772"/>
                    <a:pt x="21482" y="67"/>
                  </a:cubicBezTo>
                  <a:lnTo>
                    <a:pt x="4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3344;p71">
              <a:extLst>
                <a:ext uri="{FF2B5EF4-FFF2-40B4-BE49-F238E27FC236}">
                  <a16:creationId xmlns:a16="http://schemas.microsoft.com/office/drawing/2014/main" id="{ED973579-6997-4FFF-A2C8-6B55B629743B}"/>
                </a:ext>
              </a:extLst>
            </p:cNvPr>
            <p:cNvSpPr/>
            <p:nvPr/>
          </p:nvSpPr>
          <p:spPr>
            <a:xfrm>
              <a:off x="7967808" y="795961"/>
              <a:ext cx="111217" cy="302253"/>
            </a:xfrm>
            <a:custGeom>
              <a:avLst/>
              <a:gdLst/>
              <a:ahLst/>
              <a:cxnLst/>
              <a:rect l="l" t="t" r="r" b="b"/>
              <a:pathLst>
                <a:path w="5538" h="15090" extrusionOk="0">
                  <a:moveTo>
                    <a:pt x="1288" y="1"/>
                  </a:moveTo>
                  <a:cubicBezTo>
                    <a:pt x="778" y="1"/>
                    <a:pt x="292" y="313"/>
                    <a:pt x="67" y="812"/>
                  </a:cubicBezTo>
                  <a:lnTo>
                    <a:pt x="1969" y="1680"/>
                  </a:lnTo>
                  <a:cubicBezTo>
                    <a:pt x="1335" y="1913"/>
                    <a:pt x="834" y="2347"/>
                    <a:pt x="534" y="2914"/>
                  </a:cubicBezTo>
                  <a:cubicBezTo>
                    <a:pt x="0" y="3981"/>
                    <a:pt x="701" y="6250"/>
                    <a:pt x="1401" y="9085"/>
                  </a:cubicBezTo>
                  <a:cubicBezTo>
                    <a:pt x="1768" y="10853"/>
                    <a:pt x="2269" y="12554"/>
                    <a:pt x="2903" y="14255"/>
                  </a:cubicBezTo>
                  <a:cubicBezTo>
                    <a:pt x="3236" y="15089"/>
                    <a:pt x="3803" y="15089"/>
                    <a:pt x="3803" y="15089"/>
                  </a:cubicBezTo>
                  <a:lnTo>
                    <a:pt x="3803" y="12321"/>
                  </a:lnTo>
                  <a:lnTo>
                    <a:pt x="3670" y="9986"/>
                  </a:lnTo>
                  <a:cubicBezTo>
                    <a:pt x="3670" y="9986"/>
                    <a:pt x="5171" y="7951"/>
                    <a:pt x="5338" y="6283"/>
                  </a:cubicBezTo>
                  <a:cubicBezTo>
                    <a:pt x="5538" y="4115"/>
                    <a:pt x="5104" y="3247"/>
                    <a:pt x="5104" y="3247"/>
                  </a:cubicBezTo>
                  <a:lnTo>
                    <a:pt x="2769" y="1446"/>
                  </a:lnTo>
                  <a:cubicBezTo>
                    <a:pt x="2669" y="1479"/>
                    <a:pt x="2569" y="1479"/>
                    <a:pt x="2469" y="1513"/>
                  </a:cubicBezTo>
                  <a:cubicBezTo>
                    <a:pt x="2602" y="946"/>
                    <a:pt x="2335" y="345"/>
                    <a:pt x="1802" y="112"/>
                  </a:cubicBezTo>
                  <a:cubicBezTo>
                    <a:pt x="1634" y="36"/>
                    <a:pt x="1459" y="1"/>
                    <a:pt x="12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3345;p71">
              <a:extLst>
                <a:ext uri="{FF2B5EF4-FFF2-40B4-BE49-F238E27FC236}">
                  <a16:creationId xmlns:a16="http://schemas.microsoft.com/office/drawing/2014/main" id="{ECBF0AD4-0D7A-48F6-ABBE-D2C561BB850D}"/>
                </a:ext>
              </a:extLst>
            </p:cNvPr>
            <p:cNvSpPr/>
            <p:nvPr/>
          </p:nvSpPr>
          <p:spPr>
            <a:xfrm>
              <a:off x="8103786" y="776812"/>
              <a:ext cx="221771" cy="189384"/>
            </a:xfrm>
            <a:custGeom>
              <a:avLst/>
              <a:gdLst/>
              <a:ahLst/>
              <a:cxnLst/>
              <a:rect l="l" t="t" r="r" b="b"/>
              <a:pathLst>
                <a:path w="11043" h="9455" extrusionOk="0">
                  <a:moveTo>
                    <a:pt x="6272" y="0"/>
                  </a:moveTo>
                  <a:cubicBezTo>
                    <a:pt x="2069" y="0"/>
                    <a:pt x="1" y="5104"/>
                    <a:pt x="2970" y="8073"/>
                  </a:cubicBezTo>
                  <a:cubicBezTo>
                    <a:pt x="3935" y="9028"/>
                    <a:pt x="5115" y="9455"/>
                    <a:pt x="6271" y="9455"/>
                  </a:cubicBezTo>
                  <a:cubicBezTo>
                    <a:pt x="8709" y="9455"/>
                    <a:pt x="11042" y="7555"/>
                    <a:pt x="11042" y="4704"/>
                  </a:cubicBezTo>
                  <a:cubicBezTo>
                    <a:pt x="11009" y="2102"/>
                    <a:pt x="8907" y="0"/>
                    <a:pt x="62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3346;p71">
              <a:extLst>
                <a:ext uri="{FF2B5EF4-FFF2-40B4-BE49-F238E27FC236}">
                  <a16:creationId xmlns:a16="http://schemas.microsoft.com/office/drawing/2014/main" id="{23654739-7CA2-48E4-96B9-317855AB3437}"/>
                </a:ext>
              </a:extLst>
            </p:cNvPr>
            <p:cNvSpPr/>
            <p:nvPr/>
          </p:nvSpPr>
          <p:spPr>
            <a:xfrm>
              <a:off x="7943026" y="821499"/>
              <a:ext cx="370462" cy="425698"/>
            </a:xfrm>
            <a:custGeom>
              <a:avLst/>
              <a:gdLst/>
              <a:ahLst/>
              <a:cxnLst/>
              <a:rect l="l" t="t" r="r" b="b"/>
              <a:pathLst>
                <a:path w="18447" h="21253" extrusionOk="0">
                  <a:moveTo>
                    <a:pt x="13792" y="1"/>
                  </a:moveTo>
                  <a:cubicBezTo>
                    <a:pt x="11415" y="1"/>
                    <a:pt x="8490" y="618"/>
                    <a:pt x="6338" y="1972"/>
                  </a:cubicBezTo>
                  <a:cubicBezTo>
                    <a:pt x="6605" y="6576"/>
                    <a:pt x="5571" y="7843"/>
                    <a:pt x="5004" y="8344"/>
                  </a:cubicBezTo>
                  <a:cubicBezTo>
                    <a:pt x="4916" y="8416"/>
                    <a:pt x="4832" y="8447"/>
                    <a:pt x="4750" y="8447"/>
                  </a:cubicBezTo>
                  <a:cubicBezTo>
                    <a:pt x="4301" y="8447"/>
                    <a:pt x="3926" y="7499"/>
                    <a:pt x="3503" y="7076"/>
                  </a:cubicBezTo>
                  <a:cubicBezTo>
                    <a:pt x="3258" y="6832"/>
                    <a:pt x="2721" y="6532"/>
                    <a:pt x="2160" y="6532"/>
                  </a:cubicBezTo>
                  <a:cubicBezTo>
                    <a:pt x="1649" y="6532"/>
                    <a:pt x="1117" y="6780"/>
                    <a:pt x="767" y="7543"/>
                  </a:cubicBezTo>
                  <a:cubicBezTo>
                    <a:pt x="0" y="9144"/>
                    <a:pt x="1468" y="11413"/>
                    <a:pt x="2602" y="11946"/>
                  </a:cubicBezTo>
                  <a:cubicBezTo>
                    <a:pt x="2920" y="12099"/>
                    <a:pt x="3205" y="12160"/>
                    <a:pt x="3458" y="12160"/>
                  </a:cubicBezTo>
                  <a:cubicBezTo>
                    <a:pt x="4534" y="12160"/>
                    <a:pt x="5037" y="11046"/>
                    <a:pt x="5037" y="11046"/>
                  </a:cubicBezTo>
                  <a:lnTo>
                    <a:pt x="5037" y="18051"/>
                  </a:lnTo>
                  <a:cubicBezTo>
                    <a:pt x="6805" y="21253"/>
                    <a:pt x="10208" y="20619"/>
                    <a:pt x="12009" y="21053"/>
                  </a:cubicBezTo>
                  <a:cubicBezTo>
                    <a:pt x="12342" y="19785"/>
                    <a:pt x="12643" y="19151"/>
                    <a:pt x="12442" y="18451"/>
                  </a:cubicBezTo>
                  <a:lnTo>
                    <a:pt x="12442" y="16149"/>
                  </a:lnTo>
                  <a:cubicBezTo>
                    <a:pt x="12967" y="16263"/>
                    <a:pt x="13491" y="16315"/>
                    <a:pt x="14015" y="16315"/>
                  </a:cubicBezTo>
                  <a:cubicBezTo>
                    <a:pt x="14258" y="16315"/>
                    <a:pt x="14501" y="16304"/>
                    <a:pt x="14744" y="16283"/>
                  </a:cubicBezTo>
                  <a:cubicBezTo>
                    <a:pt x="16279" y="16049"/>
                    <a:pt x="17112" y="14782"/>
                    <a:pt x="17579" y="13114"/>
                  </a:cubicBezTo>
                  <a:cubicBezTo>
                    <a:pt x="18313" y="10445"/>
                    <a:pt x="18447" y="5975"/>
                    <a:pt x="17446" y="805"/>
                  </a:cubicBezTo>
                  <a:cubicBezTo>
                    <a:pt x="16748" y="281"/>
                    <a:pt x="15394" y="1"/>
                    <a:pt x="13792"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3347;p71">
              <a:extLst>
                <a:ext uri="{FF2B5EF4-FFF2-40B4-BE49-F238E27FC236}">
                  <a16:creationId xmlns:a16="http://schemas.microsoft.com/office/drawing/2014/main" id="{2730A355-7940-4FF0-8DA2-A3A092044776}"/>
                </a:ext>
              </a:extLst>
            </p:cNvPr>
            <p:cNvSpPr/>
            <p:nvPr/>
          </p:nvSpPr>
          <p:spPr>
            <a:xfrm>
              <a:off x="8142646" y="951854"/>
              <a:ext cx="28838" cy="28763"/>
            </a:xfrm>
            <a:custGeom>
              <a:avLst/>
              <a:gdLst/>
              <a:ahLst/>
              <a:cxnLst/>
              <a:rect l="l" t="t" r="r" b="b"/>
              <a:pathLst>
                <a:path w="1436" h="1436" extrusionOk="0">
                  <a:moveTo>
                    <a:pt x="735" y="1"/>
                  </a:moveTo>
                  <a:cubicBezTo>
                    <a:pt x="334" y="1"/>
                    <a:pt x="1" y="335"/>
                    <a:pt x="1" y="735"/>
                  </a:cubicBezTo>
                  <a:cubicBezTo>
                    <a:pt x="1" y="1135"/>
                    <a:pt x="334" y="1435"/>
                    <a:pt x="735" y="1435"/>
                  </a:cubicBezTo>
                  <a:cubicBezTo>
                    <a:pt x="1135" y="1435"/>
                    <a:pt x="1435" y="1135"/>
                    <a:pt x="1435" y="735"/>
                  </a:cubicBezTo>
                  <a:cubicBezTo>
                    <a:pt x="1435" y="335"/>
                    <a:pt x="1135" y="1"/>
                    <a:pt x="7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3348;p71">
              <a:extLst>
                <a:ext uri="{FF2B5EF4-FFF2-40B4-BE49-F238E27FC236}">
                  <a16:creationId xmlns:a16="http://schemas.microsoft.com/office/drawing/2014/main" id="{9F161A03-1134-4CB7-81E6-E57FA8159850}"/>
                </a:ext>
              </a:extLst>
            </p:cNvPr>
            <p:cNvSpPr/>
            <p:nvPr/>
          </p:nvSpPr>
          <p:spPr>
            <a:xfrm>
              <a:off x="8252517" y="946526"/>
              <a:ext cx="28818" cy="28743"/>
            </a:xfrm>
            <a:custGeom>
              <a:avLst/>
              <a:gdLst/>
              <a:ahLst/>
              <a:cxnLst/>
              <a:rect l="l" t="t" r="r" b="b"/>
              <a:pathLst>
                <a:path w="1435" h="1435" extrusionOk="0">
                  <a:moveTo>
                    <a:pt x="701" y="0"/>
                  </a:moveTo>
                  <a:cubicBezTo>
                    <a:pt x="300" y="0"/>
                    <a:pt x="0" y="334"/>
                    <a:pt x="0" y="734"/>
                  </a:cubicBezTo>
                  <a:cubicBezTo>
                    <a:pt x="0" y="1101"/>
                    <a:pt x="300" y="1435"/>
                    <a:pt x="701" y="1435"/>
                  </a:cubicBezTo>
                  <a:cubicBezTo>
                    <a:pt x="1101" y="1435"/>
                    <a:pt x="1435" y="1101"/>
                    <a:pt x="1435" y="734"/>
                  </a:cubicBezTo>
                  <a:cubicBezTo>
                    <a:pt x="1435" y="334"/>
                    <a:pt x="1101" y="0"/>
                    <a:pt x="7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3349;p71">
              <a:extLst>
                <a:ext uri="{FF2B5EF4-FFF2-40B4-BE49-F238E27FC236}">
                  <a16:creationId xmlns:a16="http://schemas.microsoft.com/office/drawing/2014/main" id="{16671223-2A39-4DEF-85AB-53A722EBB20A}"/>
                </a:ext>
              </a:extLst>
            </p:cNvPr>
            <p:cNvSpPr/>
            <p:nvPr/>
          </p:nvSpPr>
          <p:spPr>
            <a:xfrm>
              <a:off x="8066955" y="1086156"/>
              <a:ext cx="125957" cy="76855"/>
            </a:xfrm>
            <a:custGeom>
              <a:avLst/>
              <a:gdLst/>
              <a:ahLst/>
              <a:cxnLst/>
              <a:rect l="l" t="t" r="r" b="b"/>
              <a:pathLst>
                <a:path w="6272" h="3837" extrusionOk="0">
                  <a:moveTo>
                    <a:pt x="0" y="1"/>
                  </a:moveTo>
                  <a:cubicBezTo>
                    <a:pt x="167" y="701"/>
                    <a:pt x="501" y="1335"/>
                    <a:pt x="934" y="1936"/>
                  </a:cubicBezTo>
                  <a:cubicBezTo>
                    <a:pt x="1802" y="3036"/>
                    <a:pt x="6271" y="3837"/>
                    <a:pt x="6271" y="3837"/>
                  </a:cubicBezTo>
                  <a:lnTo>
                    <a:pt x="6271" y="2936"/>
                  </a:lnTo>
                  <a:cubicBezTo>
                    <a:pt x="6271" y="2936"/>
                    <a:pt x="2869" y="2269"/>
                    <a:pt x="1668" y="1635"/>
                  </a:cubicBezTo>
                  <a:cubicBezTo>
                    <a:pt x="968" y="1268"/>
                    <a:pt x="367" y="701"/>
                    <a:pt x="0"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3350;p71">
              <a:extLst>
                <a:ext uri="{FF2B5EF4-FFF2-40B4-BE49-F238E27FC236}">
                  <a16:creationId xmlns:a16="http://schemas.microsoft.com/office/drawing/2014/main" id="{34C42E83-EED7-4E06-AA8B-C5071AC32969}"/>
                </a:ext>
              </a:extLst>
            </p:cNvPr>
            <p:cNvSpPr/>
            <p:nvPr/>
          </p:nvSpPr>
          <p:spPr>
            <a:xfrm>
              <a:off x="8008675" y="717103"/>
              <a:ext cx="311520" cy="184877"/>
            </a:xfrm>
            <a:custGeom>
              <a:avLst/>
              <a:gdLst/>
              <a:ahLst/>
              <a:cxnLst/>
              <a:rect l="l" t="t" r="r" b="b"/>
              <a:pathLst>
                <a:path w="15512" h="9230" extrusionOk="0">
                  <a:moveTo>
                    <a:pt x="12648" y="1"/>
                  </a:moveTo>
                  <a:cubicBezTo>
                    <a:pt x="12413" y="1"/>
                    <a:pt x="12185" y="203"/>
                    <a:pt x="12009" y="380"/>
                  </a:cubicBezTo>
                  <a:cubicBezTo>
                    <a:pt x="11015" y="1303"/>
                    <a:pt x="9860" y="1508"/>
                    <a:pt x="8656" y="1508"/>
                  </a:cubicBezTo>
                  <a:cubicBezTo>
                    <a:pt x="7692" y="1508"/>
                    <a:pt x="6695" y="1376"/>
                    <a:pt x="5723" y="1376"/>
                  </a:cubicBezTo>
                  <a:cubicBezTo>
                    <a:pt x="5628" y="1376"/>
                    <a:pt x="5533" y="1377"/>
                    <a:pt x="5437" y="1380"/>
                  </a:cubicBezTo>
                  <a:cubicBezTo>
                    <a:pt x="3569" y="1447"/>
                    <a:pt x="1268" y="2214"/>
                    <a:pt x="434" y="4049"/>
                  </a:cubicBezTo>
                  <a:cubicBezTo>
                    <a:pt x="67" y="4883"/>
                    <a:pt x="0" y="5750"/>
                    <a:pt x="767" y="6350"/>
                  </a:cubicBezTo>
                  <a:cubicBezTo>
                    <a:pt x="1268" y="6717"/>
                    <a:pt x="1735" y="6684"/>
                    <a:pt x="2002" y="7318"/>
                  </a:cubicBezTo>
                  <a:cubicBezTo>
                    <a:pt x="2068" y="7451"/>
                    <a:pt x="2502" y="9219"/>
                    <a:pt x="2269" y="9219"/>
                  </a:cubicBezTo>
                  <a:cubicBezTo>
                    <a:pt x="2334" y="9226"/>
                    <a:pt x="2399" y="9230"/>
                    <a:pt x="2463" y="9230"/>
                  </a:cubicBezTo>
                  <a:cubicBezTo>
                    <a:pt x="3325" y="9230"/>
                    <a:pt x="4119" y="8623"/>
                    <a:pt x="4337" y="7785"/>
                  </a:cubicBezTo>
                  <a:cubicBezTo>
                    <a:pt x="4403" y="7585"/>
                    <a:pt x="4503" y="7218"/>
                    <a:pt x="4537" y="7018"/>
                  </a:cubicBezTo>
                  <a:cubicBezTo>
                    <a:pt x="4565" y="6819"/>
                    <a:pt x="4762" y="6669"/>
                    <a:pt x="4963" y="6669"/>
                  </a:cubicBezTo>
                  <a:cubicBezTo>
                    <a:pt x="4999" y="6669"/>
                    <a:pt x="5035" y="6674"/>
                    <a:pt x="5071" y="6684"/>
                  </a:cubicBezTo>
                  <a:cubicBezTo>
                    <a:pt x="5638" y="6817"/>
                    <a:pt x="6005" y="7051"/>
                    <a:pt x="6572" y="7218"/>
                  </a:cubicBezTo>
                  <a:cubicBezTo>
                    <a:pt x="7539" y="7491"/>
                    <a:pt x="8545" y="7632"/>
                    <a:pt x="9550" y="7632"/>
                  </a:cubicBezTo>
                  <a:cubicBezTo>
                    <a:pt x="10140" y="7632"/>
                    <a:pt x="10728" y="7583"/>
                    <a:pt x="11308" y="7485"/>
                  </a:cubicBezTo>
                  <a:cubicBezTo>
                    <a:pt x="12442" y="7284"/>
                    <a:pt x="13477" y="6717"/>
                    <a:pt x="14277" y="5883"/>
                  </a:cubicBezTo>
                  <a:cubicBezTo>
                    <a:pt x="15111" y="4916"/>
                    <a:pt x="15511" y="3649"/>
                    <a:pt x="15345" y="2381"/>
                  </a:cubicBezTo>
                  <a:cubicBezTo>
                    <a:pt x="15345" y="2314"/>
                    <a:pt x="15345" y="2281"/>
                    <a:pt x="15311" y="2214"/>
                  </a:cubicBezTo>
                  <a:cubicBezTo>
                    <a:pt x="15311" y="2114"/>
                    <a:pt x="15244" y="1981"/>
                    <a:pt x="15211" y="1914"/>
                  </a:cubicBezTo>
                  <a:cubicBezTo>
                    <a:pt x="15174" y="1877"/>
                    <a:pt x="15130" y="1861"/>
                    <a:pt x="15083" y="1861"/>
                  </a:cubicBezTo>
                  <a:cubicBezTo>
                    <a:pt x="14836" y="1861"/>
                    <a:pt x="14484" y="2302"/>
                    <a:pt x="14344" y="2414"/>
                  </a:cubicBezTo>
                  <a:cubicBezTo>
                    <a:pt x="14177" y="2548"/>
                    <a:pt x="14010" y="2681"/>
                    <a:pt x="13843" y="2781"/>
                  </a:cubicBezTo>
                  <a:cubicBezTo>
                    <a:pt x="13677" y="2881"/>
                    <a:pt x="13543" y="2981"/>
                    <a:pt x="13376" y="3081"/>
                  </a:cubicBezTo>
                  <a:cubicBezTo>
                    <a:pt x="13477" y="2514"/>
                    <a:pt x="13477" y="1914"/>
                    <a:pt x="13376" y="1347"/>
                  </a:cubicBezTo>
                  <a:cubicBezTo>
                    <a:pt x="13310" y="980"/>
                    <a:pt x="13210" y="79"/>
                    <a:pt x="12743" y="13"/>
                  </a:cubicBezTo>
                  <a:cubicBezTo>
                    <a:pt x="12711" y="5"/>
                    <a:pt x="12679" y="1"/>
                    <a:pt x="126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3351;p71">
              <a:extLst>
                <a:ext uri="{FF2B5EF4-FFF2-40B4-BE49-F238E27FC236}">
                  <a16:creationId xmlns:a16="http://schemas.microsoft.com/office/drawing/2014/main" id="{FAD66061-50C8-4DCA-9026-23C42A9FA894}"/>
                </a:ext>
              </a:extLst>
            </p:cNvPr>
            <p:cNvSpPr/>
            <p:nvPr/>
          </p:nvSpPr>
          <p:spPr>
            <a:xfrm>
              <a:off x="8118527" y="917683"/>
              <a:ext cx="33518" cy="26179"/>
            </a:xfrm>
            <a:custGeom>
              <a:avLst/>
              <a:gdLst/>
              <a:ahLst/>
              <a:cxnLst/>
              <a:rect l="l" t="t" r="r" b="b"/>
              <a:pathLst>
                <a:path w="1669" h="1307" extrusionOk="0">
                  <a:moveTo>
                    <a:pt x="949" y="0"/>
                  </a:moveTo>
                  <a:cubicBezTo>
                    <a:pt x="797" y="0"/>
                    <a:pt x="643" y="45"/>
                    <a:pt x="501" y="139"/>
                  </a:cubicBezTo>
                  <a:cubicBezTo>
                    <a:pt x="101" y="406"/>
                    <a:pt x="1" y="906"/>
                    <a:pt x="268" y="1307"/>
                  </a:cubicBezTo>
                  <a:lnTo>
                    <a:pt x="1669" y="406"/>
                  </a:lnTo>
                  <a:cubicBezTo>
                    <a:pt x="1496" y="148"/>
                    <a:pt x="1227" y="0"/>
                    <a:pt x="9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3352;p71">
              <a:extLst>
                <a:ext uri="{FF2B5EF4-FFF2-40B4-BE49-F238E27FC236}">
                  <a16:creationId xmlns:a16="http://schemas.microsoft.com/office/drawing/2014/main" id="{2681589D-AE3C-4A7A-AA5B-201F895F2EC6}"/>
                </a:ext>
              </a:extLst>
            </p:cNvPr>
            <p:cNvSpPr/>
            <p:nvPr/>
          </p:nvSpPr>
          <p:spPr>
            <a:xfrm>
              <a:off x="8169436" y="1055430"/>
              <a:ext cx="49604" cy="30806"/>
            </a:xfrm>
            <a:custGeom>
              <a:avLst/>
              <a:gdLst/>
              <a:ahLst/>
              <a:cxnLst/>
              <a:rect l="l" t="t" r="r" b="b"/>
              <a:pathLst>
                <a:path w="2470" h="1538" extrusionOk="0">
                  <a:moveTo>
                    <a:pt x="168" y="0"/>
                  </a:moveTo>
                  <a:lnTo>
                    <a:pt x="168" y="0"/>
                  </a:lnTo>
                  <a:cubicBezTo>
                    <a:pt x="1" y="634"/>
                    <a:pt x="401" y="1301"/>
                    <a:pt x="1035" y="1501"/>
                  </a:cubicBezTo>
                  <a:cubicBezTo>
                    <a:pt x="1128" y="1526"/>
                    <a:pt x="1221" y="1537"/>
                    <a:pt x="1313" y="1537"/>
                  </a:cubicBezTo>
                  <a:cubicBezTo>
                    <a:pt x="1852" y="1537"/>
                    <a:pt x="2355" y="1142"/>
                    <a:pt x="2469" y="601"/>
                  </a:cubicBezTo>
                  <a:lnTo>
                    <a:pt x="168" y="0"/>
                  </a:ln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3353;p71">
              <a:extLst>
                <a:ext uri="{FF2B5EF4-FFF2-40B4-BE49-F238E27FC236}">
                  <a16:creationId xmlns:a16="http://schemas.microsoft.com/office/drawing/2014/main" id="{4537A578-E6C9-4277-8D0A-7D2D57095E8D}"/>
                </a:ext>
              </a:extLst>
            </p:cNvPr>
            <p:cNvSpPr/>
            <p:nvPr/>
          </p:nvSpPr>
          <p:spPr>
            <a:xfrm>
              <a:off x="8172127" y="1064123"/>
              <a:ext cx="26810" cy="22053"/>
            </a:xfrm>
            <a:custGeom>
              <a:avLst/>
              <a:gdLst/>
              <a:ahLst/>
              <a:cxnLst/>
              <a:rect l="l" t="t" r="r" b="b"/>
              <a:pathLst>
                <a:path w="1335" h="1101" extrusionOk="0">
                  <a:moveTo>
                    <a:pt x="0" y="0"/>
                  </a:moveTo>
                  <a:cubicBezTo>
                    <a:pt x="67" y="500"/>
                    <a:pt x="434" y="901"/>
                    <a:pt x="901" y="1067"/>
                  </a:cubicBezTo>
                  <a:cubicBezTo>
                    <a:pt x="1034" y="1101"/>
                    <a:pt x="1201" y="1101"/>
                    <a:pt x="1335" y="1101"/>
                  </a:cubicBezTo>
                  <a:cubicBezTo>
                    <a:pt x="1268" y="467"/>
                    <a:pt x="734" y="0"/>
                    <a:pt x="100"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3354;p71">
              <a:extLst>
                <a:ext uri="{FF2B5EF4-FFF2-40B4-BE49-F238E27FC236}">
                  <a16:creationId xmlns:a16="http://schemas.microsoft.com/office/drawing/2014/main" id="{2AFA9337-4D58-47C9-A75D-C3AEAB7D41CE}"/>
                </a:ext>
              </a:extLst>
            </p:cNvPr>
            <p:cNvSpPr/>
            <p:nvPr/>
          </p:nvSpPr>
          <p:spPr>
            <a:xfrm>
              <a:off x="8261896" y="910893"/>
              <a:ext cx="34180" cy="24296"/>
            </a:xfrm>
            <a:custGeom>
              <a:avLst/>
              <a:gdLst/>
              <a:ahLst/>
              <a:cxnLst/>
              <a:rect l="l" t="t" r="r" b="b"/>
              <a:pathLst>
                <a:path w="1702" h="1213" extrusionOk="0">
                  <a:moveTo>
                    <a:pt x="770" y="0"/>
                  </a:moveTo>
                  <a:cubicBezTo>
                    <a:pt x="457" y="0"/>
                    <a:pt x="147" y="193"/>
                    <a:pt x="0" y="512"/>
                  </a:cubicBezTo>
                  <a:lnTo>
                    <a:pt x="1535" y="1212"/>
                  </a:lnTo>
                  <a:cubicBezTo>
                    <a:pt x="1701" y="778"/>
                    <a:pt x="1535" y="278"/>
                    <a:pt x="1101" y="78"/>
                  </a:cubicBezTo>
                  <a:cubicBezTo>
                    <a:pt x="995" y="25"/>
                    <a:pt x="882" y="0"/>
                    <a:pt x="7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3355;p71">
              <a:extLst>
                <a:ext uri="{FF2B5EF4-FFF2-40B4-BE49-F238E27FC236}">
                  <a16:creationId xmlns:a16="http://schemas.microsoft.com/office/drawing/2014/main" id="{97D582BC-E203-404D-AF15-D945782192E7}"/>
                </a:ext>
              </a:extLst>
            </p:cNvPr>
            <p:cNvSpPr/>
            <p:nvPr/>
          </p:nvSpPr>
          <p:spPr>
            <a:xfrm>
              <a:off x="8206287" y="946526"/>
              <a:ext cx="55629" cy="92218"/>
            </a:xfrm>
            <a:custGeom>
              <a:avLst/>
              <a:gdLst/>
              <a:ahLst/>
              <a:cxnLst/>
              <a:rect l="l" t="t" r="r" b="b"/>
              <a:pathLst>
                <a:path w="2770" h="4604" extrusionOk="0">
                  <a:moveTo>
                    <a:pt x="1" y="0"/>
                  </a:moveTo>
                  <a:lnTo>
                    <a:pt x="401" y="4603"/>
                  </a:lnTo>
                  <a:lnTo>
                    <a:pt x="2769" y="3770"/>
                  </a:lnTo>
                  <a:lnTo>
                    <a:pt x="1"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3356;p71">
              <a:extLst>
                <a:ext uri="{FF2B5EF4-FFF2-40B4-BE49-F238E27FC236}">
                  <a16:creationId xmlns:a16="http://schemas.microsoft.com/office/drawing/2014/main" id="{B24738F9-6FB3-4924-96A2-6EB3CA6ABF9D}"/>
                </a:ext>
              </a:extLst>
            </p:cNvPr>
            <p:cNvSpPr/>
            <p:nvPr/>
          </p:nvSpPr>
          <p:spPr>
            <a:xfrm>
              <a:off x="8323529" y="1148128"/>
              <a:ext cx="617657" cy="467440"/>
            </a:xfrm>
            <a:custGeom>
              <a:avLst/>
              <a:gdLst/>
              <a:ahLst/>
              <a:cxnLst/>
              <a:rect l="l" t="t" r="r" b="b"/>
              <a:pathLst>
                <a:path w="30756" h="23337" extrusionOk="0">
                  <a:moveTo>
                    <a:pt x="28752" y="1"/>
                  </a:moveTo>
                  <a:cubicBezTo>
                    <a:pt x="28523" y="1"/>
                    <a:pt x="28287" y="70"/>
                    <a:pt x="28120" y="209"/>
                  </a:cubicBezTo>
                  <a:cubicBezTo>
                    <a:pt x="27753" y="609"/>
                    <a:pt x="27420" y="1010"/>
                    <a:pt x="27120" y="1477"/>
                  </a:cubicBezTo>
                  <a:cubicBezTo>
                    <a:pt x="26386" y="2477"/>
                    <a:pt x="25518" y="3411"/>
                    <a:pt x="24518" y="4145"/>
                  </a:cubicBezTo>
                  <a:cubicBezTo>
                    <a:pt x="24248" y="4385"/>
                    <a:pt x="23924" y="4517"/>
                    <a:pt x="23570" y="4517"/>
                  </a:cubicBezTo>
                  <a:cubicBezTo>
                    <a:pt x="23531" y="4517"/>
                    <a:pt x="23491" y="4516"/>
                    <a:pt x="23450" y="4512"/>
                  </a:cubicBezTo>
                  <a:cubicBezTo>
                    <a:pt x="23450" y="4179"/>
                    <a:pt x="23484" y="3878"/>
                    <a:pt x="23584" y="3578"/>
                  </a:cubicBezTo>
                  <a:cubicBezTo>
                    <a:pt x="23717" y="3278"/>
                    <a:pt x="23784" y="2978"/>
                    <a:pt x="23817" y="2644"/>
                  </a:cubicBezTo>
                  <a:cubicBezTo>
                    <a:pt x="23851" y="2211"/>
                    <a:pt x="23750" y="1777"/>
                    <a:pt x="23550" y="1410"/>
                  </a:cubicBezTo>
                  <a:cubicBezTo>
                    <a:pt x="23459" y="1296"/>
                    <a:pt x="23337" y="1244"/>
                    <a:pt x="23215" y="1244"/>
                  </a:cubicBezTo>
                  <a:cubicBezTo>
                    <a:pt x="23159" y="1244"/>
                    <a:pt x="23103" y="1255"/>
                    <a:pt x="23050" y="1277"/>
                  </a:cubicBezTo>
                  <a:cubicBezTo>
                    <a:pt x="22983" y="1343"/>
                    <a:pt x="22917" y="1377"/>
                    <a:pt x="22883" y="1477"/>
                  </a:cubicBezTo>
                  <a:cubicBezTo>
                    <a:pt x="22616" y="1844"/>
                    <a:pt x="22383" y="2344"/>
                    <a:pt x="22149" y="2711"/>
                  </a:cubicBezTo>
                  <a:cubicBezTo>
                    <a:pt x="21849" y="3145"/>
                    <a:pt x="21616" y="3578"/>
                    <a:pt x="21382" y="4012"/>
                  </a:cubicBezTo>
                  <a:cubicBezTo>
                    <a:pt x="21149" y="4579"/>
                    <a:pt x="20982" y="5146"/>
                    <a:pt x="20815" y="5680"/>
                  </a:cubicBezTo>
                  <a:cubicBezTo>
                    <a:pt x="20415" y="6781"/>
                    <a:pt x="19848" y="7815"/>
                    <a:pt x="19114" y="8749"/>
                  </a:cubicBezTo>
                  <a:cubicBezTo>
                    <a:pt x="18313" y="9849"/>
                    <a:pt x="14043" y="14953"/>
                    <a:pt x="13243" y="15920"/>
                  </a:cubicBezTo>
                  <a:cubicBezTo>
                    <a:pt x="13243" y="15920"/>
                    <a:pt x="7839" y="10950"/>
                    <a:pt x="5804" y="9149"/>
                  </a:cubicBezTo>
                  <a:cubicBezTo>
                    <a:pt x="2102" y="5813"/>
                    <a:pt x="1301" y="4979"/>
                    <a:pt x="0" y="4746"/>
                  </a:cubicBezTo>
                  <a:lnTo>
                    <a:pt x="0" y="4746"/>
                  </a:lnTo>
                  <a:lnTo>
                    <a:pt x="1201" y="15353"/>
                  </a:lnTo>
                  <a:cubicBezTo>
                    <a:pt x="1201" y="15353"/>
                    <a:pt x="9107" y="20857"/>
                    <a:pt x="11041" y="22158"/>
                  </a:cubicBezTo>
                  <a:cubicBezTo>
                    <a:pt x="12191" y="22973"/>
                    <a:pt x="13028" y="23336"/>
                    <a:pt x="13781" y="23336"/>
                  </a:cubicBezTo>
                  <a:cubicBezTo>
                    <a:pt x="14602" y="23336"/>
                    <a:pt x="15324" y="22906"/>
                    <a:pt x="16245" y="22158"/>
                  </a:cubicBezTo>
                  <a:lnTo>
                    <a:pt x="17246" y="21091"/>
                  </a:lnTo>
                  <a:cubicBezTo>
                    <a:pt x="18080" y="20057"/>
                    <a:pt x="23183" y="12151"/>
                    <a:pt x="24318" y="10416"/>
                  </a:cubicBezTo>
                  <a:cubicBezTo>
                    <a:pt x="24818" y="9616"/>
                    <a:pt x="26219" y="8715"/>
                    <a:pt x="26686" y="8315"/>
                  </a:cubicBezTo>
                  <a:cubicBezTo>
                    <a:pt x="30755" y="5113"/>
                    <a:pt x="30722" y="3612"/>
                    <a:pt x="30522" y="2544"/>
                  </a:cubicBezTo>
                  <a:cubicBezTo>
                    <a:pt x="30322" y="1777"/>
                    <a:pt x="30022" y="1043"/>
                    <a:pt x="29555" y="409"/>
                  </a:cubicBezTo>
                  <a:cubicBezTo>
                    <a:pt x="29388" y="209"/>
                    <a:pt x="29154" y="42"/>
                    <a:pt x="28887" y="9"/>
                  </a:cubicBezTo>
                  <a:cubicBezTo>
                    <a:pt x="28843" y="3"/>
                    <a:pt x="28798" y="1"/>
                    <a:pt x="28752"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3357;p71">
              <a:extLst>
                <a:ext uri="{FF2B5EF4-FFF2-40B4-BE49-F238E27FC236}">
                  <a16:creationId xmlns:a16="http://schemas.microsoft.com/office/drawing/2014/main" id="{04B7EC61-4A0A-40A1-83A1-DC9B91B841C6}"/>
                </a:ext>
              </a:extLst>
            </p:cNvPr>
            <p:cNvSpPr/>
            <p:nvPr/>
          </p:nvSpPr>
          <p:spPr>
            <a:xfrm>
              <a:off x="8323529" y="1238504"/>
              <a:ext cx="403297" cy="381451"/>
            </a:xfrm>
            <a:custGeom>
              <a:avLst/>
              <a:gdLst/>
              <a:ahLst/>
              <a:cxnLst/>
              <a:rect l="l" t="t" r="r" b="b"/>
              <a:pathLst>
                <a:path w="20082" h="19044" extrusionOk="0">
                  <a:moveTo>
                    <a:pt x="0" y="0"/>
                  </a:moveTo>
                  <a:lnTo>
                    <a:pt x="134" y="10374"/>
                  </a:lnTo>
                  <a:cubicBezTo>
                    <a:pt x="134" y="10374"/>
                    <a:pt x="9340" y="16879"/>
                    <a:pt x="11375" y="18113"/>
                  </a:cubicBezTo>
                  <a:cubicBezTo>
                    <a:pt x="12373" y="18719"/>
                    <a:pt x="13163" y="19043"/>
                    <a:pt x="13894" y="19043"/>
                  </a:cubicBezTo>
                  <a:cubicBezTo>
                    <a:pt x="14652" y="19043"/>
                    <a:pt x="15347" y="18694"/>
                    <a:pt x="16145" y="17946"/>
                  </a:cubicBezTo>
                  <a:cubicBezTo>
                    <a:pt x="17713" y="16445"/>
                    <a:pt x="20081" y="12442"/>
                    <a:pt x="20081" y="12442"/>
                  </a:cubicBezTo>
                  <a:cubicBezTo>
                    <a:pt x="17346" y="11175"/>
                    <a:pt x="16212" y="7839"/>
                    <a:pt x="16212" y="7839"/>
                  </a:cubicBezTo>
                  <a:lnTo>
                    <a:pt x="13310" y="11208"/>
                  </a:lnTo>
                  <a:cubicBezTo>
                    <a:pt x="13310" y="11208"/>
                    <a:pt x="6171" y="4704"/>
                    <a:pt x="4470" y="3102"/>
                  </a:cubicBezTo>
                  <a:cubicBezTo>
                    <a:pt x="2769" y="1501"/>
                    <a:pt x="1535" y="300"/>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3358;p71">
              <a:extLst>
                <a:ext uri="{FF2B5EF4-FFF2-40B4-BE49-F238E27FC236}">
                  <a16:creationId xmlns:a16="http://schemas.microsoft.com/office/drawing/2014/main" id="{AC1146DA-1314-476D-B084-3DD22B43AF1A}"/>
                </a:ext>
              </a:extLst>
            </p:cNvPr>
            <p:cNvSpPr/>
            <p:nvPr/>
          </p:nvSpPr>
          <p:spPr>
            <a:xfrm>
              <a:off x="7857273" y="1182380"/>
              <a:ext cx="528571" cy="698927"/>
            </a:xfrm>
            <a:custGeom>
              <a:avLst/>
              <a:gdLst/>
              <a:ahLst/>
              <a:cxnLst/>
              <a:rect l="l" t="t" r="r" b="b"/>
              <a:pathLst>
                <a:path w="26320" h="34894" extrusionOk="0">
                  <a:moveTo>
                    <a:pt x="6272" y="0"/>
                  </a:moveTo>
                  <a:cubicBezTo>
                    <a:pt x="3570" y="1201"/>
                    <a:pt x="1168" y="2269"/>
                    <a:pt x="1" y="3002"/>
                  </a:cubicBezTo>
                  <a:cubicBezTo>
                    <a:pt x="1" y="3002"/>
                    <a:pt x="1535" y="11875"/>
                    <a:pt x="3069" y="15945"/>
                  </a:cubicBezTo>
                  <a:cubicBezTo>
                    <a:pt x="4437" y="19481"/>
                    <a:pt x="4737" y="33858"/>
                    <a:pt x="4737" y="33858"/>
                  </a:cubicBezTo>
                  <a:cubicBezTo>
                    <a:pt x="7884" y="34545"/>
                    <a:pt x="11090" y="34893"/>
                    <a:pt x="14295" y="34893"/>
                  </a:cubicBezTo>
                  <a:cubicBezTo>
                    <a:pt x="15915" y="34893"/>
                    <a:pt x="17535" y="34804"/>
                    <a:pt x="19148" y="34625"/>
                  </a:cubicBezTo>
                  <a:cubicBezTo>
                    <a:pt x="21616" y="34325"/>
                    <a:pt x="24018" y="33624"/>
                    <a:pt x="26253" y="32557"/>
                  </a:cubicBezTo>
                  <a:cubicBezTo>
                    <a:pt x="26253" y="32557"/>
                    <a:pt x="26319" y="21616"/>
                    <a:pt x="25419" y="14310"/>
                  </a:cubicBezTo>
                  <a:cubicBezTo>
                    <a:pt x="24485" y="7005"/>
                    <a:pt x="24785" y="3870"/>
                    <a:pt x="23117" y="2635"/>
                  </a:cubicBezTo>
                  <a:cubicBezTo>
                    <a:pt x="22016" y="1835"/>
                    <a:pt x="17280" y="767"/>
                    <a:pt x="17280" y="767"/>
                  </a:cubicBezTo>
                  <a:cubicBezTo>
                    <a:pt x="17113" y="1568"/>
                    <a:pt x="16779" y="2302"/>
                    <a:pt x="16346" y="3002"/>
                  </a:cubicBezTo>
                  <a:cubicBezTo>
                    <a:pt x="14711" y="2235"/>
                    <a:pt x="6272" y="0"/>
                    <a:pt x="6272"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3359;p71">
              <a:extLst>
                <a:ext uri="{FF2B5EF4-FFF2-40B4-BE49-F238E27FC236}">
                  <a16:creationId xmlns:a16="http://schemas.microsoft.com/office/drawing/2014/main" id="{7544B63A-E340-48E6-8CA4-3805B31EE029}"/>
                </a:ext>
              </a:extLst>
            </p:cNvPr>
            <p:cNvSpPr/>
            <p:nvPr/>
          </p:nvSpPr>
          <p:spPr>
            <a:xfrm>
              <a:off x="8112502" y="1215109"/>
              <a:ext cx="221088" cy="687550"/>
            </a:xfrm>
            <a:custGeom>
              <a:avLst/>
              <a:gdLst/>
              <a:ahLst/>
              <a:cxnLst/>
              <a:rect l="l" t="t" r="r" b="b"/>
              <a:pathLst>
                <a:path w="11009" h="34326" extrusionOk="0">
                  <a:moveTo>
                    <a:pt x="7739" y="1"/>
                  </a:moveTo>
                  <a:cubicBezTo>
                    <a:pt x="8407" y="12810"/>
                    <a:pt x="4270" y="24018"/>
                    <a:pt x="1" y="32958"/>
                  </a:cubicBezTo>
                  <a:lnTo>
                    <a:pt x="2236" y="34325"/>
                  </a:lnTo>
                  <a:cubicBezTo>
                    <a:pt x="2236" y="34325"/>
                    <a:pt x="11008" y="18848"/>
                    <a:pt x="10375" y="1035"/>
                  </a:cubicBezTo>
                  <a:cubicBezTo>
                    <a:pt x="9607" y="434"/>
                    <a:pt x="8707" y="67"/>
                    <a:pt x="77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3360;p71">
              <a:extLst>
                <a:ext uri="{FF2B5EF4-FFF2-40B4-BE49-F238E27FC236}">
                  <a16:creationId xmlns:a16="http://schemas.microsoft.com/office/drawing/2014/main" id="{282D6BB3-DFFB-403C-A653-2532AD511F1D}"/>
                </a:ext>
              </a:extLst>
            </p:cNvPr>
            <p:cNvSpPr/>
            <p:nvPr/>
          </p:nvSpPr>
          <p:spPr>
            <a:xfrm>
              <a:off x="8200925" y="1206436"/>
              <a:ext cx="26830" cy="118277"/>
            </a:xfrm>
            <a:custGeom>
              <a:avLst/>
              <a:gdLst/>
              <a:ahLst/>
              <a:cxnLst/>
              <a:rect l="l" t="t" r="r" b="b"/>
              <a:pathLst>
                <a:path w="1336" h="5905" extrusionOk="0">
                  <a:moveTo>
                    <a:pt x="1" y="0"/>
                  </a:moveTo>
                  <a:lnTo>
                    <a:pt x="468" y="4403"/>
                  </a:lnTo>
                  <a:lnTo>
                    <a:pt x="1268" y="5904"/>
                  </a:lnTo>
                  <a:cubicBezTo>
                    <a:pt x="1268" y="5904"/>
                    <a:pt x="1335" y="1901"/>
                    <a:pt x="1268" y="934"/>
                  </a:cubicBez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3361;p71">
              <a:extLst>
                <a:ext uri="{FF2B5EF4-FFF2-40B4-BE49-F238E27FC236}">
                  <a16:creationId xmlns:a16="http://schemas.microsoft.com/office/drawing/2014/main" id="{6A697EC1-C48A-4B26-A4FD-96043C93A5D6}"/>
                </a:ext>
              </a:extLst>
            </p:cNvPr>
            <p:cNvSpPr/>
            <p:nvPr/>
          </p:nvSpPr>
          <p:spPr>
            <a:xfrm>
              <a:off x="8200925" y="1206436"/>
              <a:ext cx="26830" cy="118277"/>
            </a:xfrm>
            <a:custGeom>
              <a:avLst/>
              <a:gdLst/>
              <a:ahLst/>
              <a:cxnLst/>
              <a:rect l="l" t="t" r="r" b="b"/>
              <a:pathLst>
                <a:path w="1336" h="5905" extrusionOk="0">
                  <a:moveTo>
                    <a:pt x="1" y="0"/>
                  </a:moveTo>
                  <a:lnTo>
                    <a:pt x="468" y="4403"/>
                  </a:lnTo>
                  <a:lnTo>
                    <a:pt x="1268" y="5904"/>
                  </a:lnTo>
                  <a:cubicBezTo>
                    <a:pt x="1268" y="5904"/>
                    <a:pt x="1335" y="1901"/>
                    <a:pt x="1268" y="934"/>
                  </a:cubicBez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3362;p71">
              <a:extLst>
                <a:ext uri="{FF2B5EF4-FFF2-40B4-BE49-F238E27FC236}">
                  <a16:creationId xmlns:a16="http://schemas.microsoft.com/office/drawing/2014/main" id="{F1B7EF55-BD05-4D06-BC25-565D620709A0}"/>
                </a:ext>
              </a:extLst>
            </p:cNvPr>
            <p:cNvSpPr/>
            <p:nvPr/>
          </p:nvSpPr>
          <p:spPr>
            <a:xfrm>
              <a:off x="8055568" y="1209761"/>
              <a:ext cx="133990" cy="128312"/>
            </a:xfrm>
            <a:custGeom>
              <a:avLst/>
              <a:gdLst/>
              <a:ahLst/>
              <a:cxnLst/>
              <a:rect l="l" t="t" r="r" b="b"/>
              <a:pathLst>
                <a:path w="6672" h="6406" extrusionOk="0">
                  <a:moveTo>
                    <a:pt x="1835" y="1"/>
                  </a:moveTo>
                  <a:lnTo>
                    <a:pt x="0" y="1302"/>
                  </a:lnTo>
                  <a:lnTo>
                    <a:pt x="6038" y="6405"/>
                  </a:lnTo>
                  <a:lnTo>
                    <a:pt x="6672" y="4604"/>
                  </a:lnTo>
                  <a:lnTo>
                    <a:pt x="183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3363;p71">
              <a:extLst>
                <a:ext uri="{FF2B5EF4-FFF2-40B4-BE49-F238E27FC236}">
                  <a16:creationId xmlns:a16="http://schemas.microsoft.com/office/drawing/2014/main" id="{A2966D00-73F0-4D28-A8F6-09A1CA3705B7}"/>
                </a:ext>
              </a:extLst>
            </p:cNvPr>
            <p:cNvSpPr/>
            <p:nvPr/>
          </p:nvSpPr>
          <p:spPr>
            <a:xfrm>
              <a:off x="8055568" y="1209761"/>
              <a:ext cx="133990" cy="128312"/>
            </a:xfrm>
            <a:custGeom>
              <a:avLst/>
              <a:gdLst/>
              <a:ahLst/>
              <a:cxnLst/>
              <a:rect l="l" t="t" r="r" b="b"/>
              <a:pathLst>
                <a:path w="6672" h="6406" extrusionOk="0">
                  <a:moveTo>
                    <a:pt x="1835" y="1"/>
                  </a:moveTo>
                  <a:lnTo>
                    <a:pt x="0" y="1302"/>
                  </a:lnTo>
                  <a:lnTo>
                    <a:pt x="6038" y="6405"/>
                  </a:lnTo>
                  <a:lnTo>
                    <a:pt x="6672" y="4604"/>
                  </a:lnTo>
                  <a:lnTo>
                    <a:pt x="18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3364;p71">
              <a:extLst>
                <a:ext uri="{FF2B5EF4-FFF2-40B4-BE49-F238E27FC236}">
                  <a16:creationId xmlns:a16="http://schemas.microsoft.com/office/drawing/2014/main" id="{DE105A14-37B1-4A80-A941-B441AA34B226}"/>
                </a:ext>
              </a:extLst>
            </p:cNvPr>
            <p:cNvSpPr/>
            <p:nvPr/>
          </p:nvSpPr>
          <p:spPr>
            <a:xfrm>
              <a:off x="8184859" y="1159666"/>
              <a:ext cx="54283" cy="91717"/>
            </a:xfrm>
            <a:custGeom>
              <a:avLst/>
              <a:gdLst/>
              <a:ahLst/>
              <a:cxnLst/>
              <a:rect l="l" t="t" r="r" b="b"/>
              <a:pathLst>
                <a:path w="2703" h="4579" extrusionOk="0">
                  <a:moveTo>
                    <a:pt x="400" y="0"/>
                  </a:moveTo>
                  <a:lnTo>
                    <a:pt x="400" y="1568"/>
                  </a:lnTo>
                  <a:cubicBezTo>
                    <a:pt x="334" y="2435"/>
                    <a:pt x="200" y="3302"/>
                    <a:pt x="0" y="4170"/>
                  </a:cubicBezTo>
                  <a:cubicBezTo>
                    <a:pt x="717" y="4246"/>
                    <a:pt x="1649" y="4578"/>
                    <a:pt x="2150" y="4578"/>
                  </a:cubicBezTo>
                  <a:cubicBezTo>
                    <a:pt x="2302" y="4578"/>
                    <a:pt x="2414" y="4548"/>
                    <a:pt x="2469" y="4470"/>
                  </a:cubicBezTo>
                  <a:cubicBezTo>
                    <a:pt x="2702" y="4103"/>
                    <a:pt x="1902" y="967"/>
                    <a:pt x="4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3365;p71">
              <a:extLst>
                <a:ext uri="{FF2B5EF4-FFF2-40B4-BE49-F238E27FC236}">
                  <a16:creationId xmlns:a16="http://schemas.microsoft.com/office/drawing/2014/main" id="{AE8101A9-2EBA-4841-A9F4-8B45AF2EF60D}"/>
                </a:ext>
              </a:extLst>
            </p:cNvPr>
            <p:cNvSpPr/>
            <p:nvPr/>
          </p:nvSpPr>
          <p:spPr>
            <a:xfrm>
              <a:off x="7983211" y="1123572"/>
              <a:ext cx="201668" cy="163044"/>
            </a:xfrm>
            <a:custGeom>
              <a:avLst/>
              <a:gdLst/>
              <a:ahLst/>
              <a:cxnLst/>
              <a:rect l="l" t="t" r="r" b="b"/>
              <a:pathLst>
                <a:path w="10042" h="8140" extrusionOk="0">
                  <a:moveTo>
                    <a:pt x="3036" y="1"/>
                  </a:moveTo>
                  <a:cubicBezTo>
                    <a:pt x="2035" y="34"/>
                    <a:pt x="1" y="2936"/>
                    <a:pt x="1" y="2936"/>
                  </a:cubicBezTo>
                  <a:cubicBezTo>
                    <a:pt x="1" y="2936"/>
                    <a:pt x="634" y="3737"/>
                    <a:pt x="1869" y="5038"/>
                  </a:cubicBezTo>
                  <a:cubicBezTo>
                    <a:pt x="3336" y="6572"/>
                    <a:pt x="4137" y="8107"/>
                    <a:pt x="4671" y="8140"/>
                  </a:cubicBezTo>
                  <a:cubicBezTo>
                    <a:pt x="5238" y="8140"/>
                    <a:pt x="7206" y="6639"/>
                    <a:pt x="8373" y="6239"/>
                  </a:cubicBezTo>
                  <a:cubicBezTo>
                    <a:pt x="8798" y="6053"/>
                    <a:pt x="9244" y="5951"/>
                    <a:pt x="9694" y="5951"/>
                  </a:cubicBezTo>
                  <a:cubicBezTo>
                    <a:pt x="9810" y="5951"/>
                    <a:pt x="9925" y="5958"/>
                    <a:pt x="10041" y="5972"/>
                  </a:cubicBezTo>
                  <a:cubicBezTo>
                    <a:pt x="10041" y="5972"/>
                    <a:pt x="9374" y="4637"/>
                    <a:pt x="6772" y="3470"/>
                  </a:cubicBezTo>
                  <a:cubicBezTo>
                    <a:pt x="4170" y="2269"/>
                    <a:pt x="3136" y="1068"/>
                    <a:pt x="3036" y="535"/>
                  </a:cubicBezTo>
                  <a:lnTo>
                    <a:pt x="303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3366;p71">
              <a:extLst>
                <a:ext uri="{FF2B5EF4-FFF2-40B4-BE49-F238E27FC236}">
                  <a16:creationId xmlns:a16="http://schemas.microsoft.com/office/drawing/2014/main" id="{6513279C-7FEB-405D-A770-9F2B0C48636A}"/>
                </a:ext>
              </a:extLst>
            </p:cNvPr>
            <p:cNvSpPr/>
            <p:nvPr/>
          </p:nvSpPr>
          <p:spPr>
            <a:xfrm>
              <a:off x="8194238" y="1356761"/>
              <a:ext cx="96476" cy="387540"/>
            </a:xfrm>
            <a:custGeom>
              <a:avLst/>
              <a:gdLst/>
              <a:ahLst/>
              <a:cxnLst/>
              <a:rect l="l" t="t" r="r" b="b"/>
              <a:pathLst>
                <a:path w="4804" h="19348" extrusionOk="0">
                  <a:moveTo>
                    <a:pt x="1334" y="0"/>
                  </a:moveTo>
                  <a:lnTo>
                    <a:pt x="0" y="167"/>
                  </a:lnTo>
                  <a:cubicBezTo>
                    <a:pt x="434" y="4971"/>
                    <a:pt x="534" y="9807"/>
                    <a:pt x="367" y="14611"/>
                  </a:cubicBezTo>
                  <a:cubicBezTo>
                    <a:pt x="301" y="16138"/>
                    <a:pt x="2380" y="19348"/>
                    <a:pt x="2960" y="19348"/>
                  </a:cubicBezTo>
                  <a:cubicBezTo>
                    <a:pt x="2963" y="19348"/>
                    <a:pt x="2966" y="19348"/>
                    <a:pt x="2969" y="19348"/>
                  </a:cubicBezTo>
                  <a:cubicBezTo>
                    <a:pt x="3503" y="19281"/>
                    <a:pt x="4570" y="16379"/>
                    <a:pt x="4804" y="14678"/>
                  </a:cubicBezTo>
                  <a:cubicBezTo>
                    <a:pt x="4737" y="10508"/>
                    <a:pt x="2335" y="2235"/>
                    <a:pt x="13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3367;p71">
              <a:extLst>
                <a:ext uri="{FF2B5EF4-FFF2-40B4-BE49-F238E27FC236}">
                  <a16:creationId xmlns:a16="http://schemas.microsoft.com/office/drawing/2014/main" id="{FECB870E-98FF-4F2E-B41D-9C68FC27DD7A}"/>
                </a:ext>
              </a:extLst>
            </p:cNvPr>
            <p:cNvSpPr/>
            <p:nvPr/>
          </p:nvSpPr>
          <p:spPr>
            <a:xfrm>
              <a:off x="8194238" y="1356761"/>
              <a:ext cx="28156" cy="14722"/>
            </a:xfrm>
            <a:custGeom>
              <a:avLst/>
              <a:gdLst/>
              <a:ahLst/>
              <a:cxnLst/>
              <a:rect l="l" t="t" r="r" b="b"/>
              <a:pathLst>
                <a:path w="1402" h="735" extrusionOk="0">
                  <a:moveTo>
                    <a:pt x="1334" y="0"/>
                  </a:moveTo>
                  <a:lnTo>
                    <a:pt x="0" y="167"/>
                  </a:lnTo>
                  <a:lnTo>
                    <a:pt x="67" y="734"/>
                  </a:lnTo>
                  <a:cubicBezTo>
                    <a:pt x="567" y="701"/>
                    <a:pt x="1034" y="501"/>
                    <a:pt x="1401" y="167"/>
                  </a:cubicBezTo>
                  <a:cubicBezTo>
                    <a:pt x="1368" y="101"/>
                    <a:pt x="1368" y="67"/>
                    <a:pt x="13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3368;p71">
              <a:extLst>
                <a:ext uri="{FF2B5EF4-FFF2-40B4-BE49-F238E27FC236}">
                  <a16:creationId xmlns:a16="http://schemas.microsoft.com/office/drawing/2014/main" id="{4904D27B-0357-41F3-A746-21BB518C5E60}"/>
                </a:ext>
              </a:extLst>
            </p:cNvPr>
            <p:cNvSpPr/>
            <p:nvPr/>
          </p:nvSpPr>
          <p:spPr>
            <a:xfrm>
              <a:off x="8174135" y="1294628"/>
              <a:ext cx="56291" cy="66860"/>
            </a:xfrm>
            <a:custGeom>
              <a:avLst/>
              <a:gdLst/>
              <a:ahLst/>
              <a:cxnLst/>
              <a:rect l="l" t="t" r="r" b="b"/>
              <a:pathLst>
                <a:path w="2803" h="3338" extrusionOk="0">
                  <a:moveTo>
                    <a:pt x="1802" y="0"/>
                  </a:moveTo>
                  <a:cubicBezTo>
                    <a:pt x="1435" y="0"/>
                    <a:pt x="1035" y="100"/>
                    <a:pt x="701" y="267"/>
                  </a:cubicBezTo>
                  <a:cubicBezTo>
                    <a:pt x="267" y="734"/>
                    <a:pt x="0" y="1368"/>
                    <a:pt x="0" y="2035"/>
                  </a:cubicBezTo>
                  <a:cubicBezTo>
                    <a:pt x="201" y="2535"/>
                    <a:pt x="568" y="2969"/>
                    <a:pt x="1001" y="3269"/>
                  </a:cubicBezTo>
                  <a:cubicBezTo>
                    <a:pt x="1150" y="3315"/>
                    <a:pt x="1307" y="3337"/>
                    <a:pt x="1464" y="3337"/>
                  </a:cubicBezTo>
                  <a:cubicBezTo>
                    <a:pt x="1766" y="3337"/>
                    <a:pt x="2073" y="3256"/>
                    <a:pt x="2335" y="3102"/>
                  </a:cubicBezTo>
                  <a:cubicBezTo>
                    <a:pt x="2702" y="2435"/>
                    <a:pt x="2802" y="1701"/>
                    <a:pt x="2602" y="968"/>
                  </a:cubicBezTo>
                  <a:cubicBezTo>
                    <a:pt x="2436" y="567"/>
                    <a:pt x="2169" y="234"/>
                    <a:pt x="180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3369;p71">
              <a:extLst>
                <a:ext uri="{FF2B5EF4-FFF2-40B4-BE49-F238E27FC236}">
                  <a16:creationId xmlns:a16="http://schemas.microsoft.com/office/drawing/2014/main" id="{059ADA67-053B-46DE-A193-CEF61D81D8C0}"/>
                </a:ext>
              </a:extLst>
            </p:cNvPr>
            <p:cNvSpPr/>
            <p:nvPr/>
          </p:nvSpPr>
          <p:spPr>
            <a:xfrm>
              <a:off x="7744068" y="1688958"/>
              <a:ext cx="409984" cy="583854"/>
            </a:xfrm>
            <a:custGeom>
              <a:avLst/>
              <a:gdLst/>
              <a:ahLst/>
              <a:cxnLst/>
              <a:rect l="l" t="t" r="r" b="b"/>
              <a:pathLst>
                <a:path w="20415" h="29149" extrusionOk="0">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3370;p71">
              <a:extLst>
                <a:ext uri="{FF2B5EF4-FFF2-40B4-BE49-F238E27FC236}">
                  <a16:creationId xmlns:a16="http://schemas.microsoft.com/office/drawing/2014/main" id="{5BCFFE0D-B259-4C13-9422-52B71701D7FE}"/>
                </a:ext>
              </a:extLst>
            </p:cNvPr>
            <p:cNvSpPr/>
            <p:nvPr/>
          </p:nvSpPr>
          <p:spPr>
            <a:xfrm>
              <a:off x="7744068" y="1688958"/>
              <a:ext cx="409984" cy="583854"/>
            </a:xfrm>
            <a:custGeom>
              <a:avLst/>
              <a:gdLst/>
              <a:ahLst/>
              <a:cxnLst/>
              <a:rect l="l" t="t" r="r" b="b"/>
              <a:pathLst>
                <a:path w="20415" h="29149" extrusionOk="0">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3371;p71">
              <a:extLst>
                <a:ext uri="{FF2B5EF4-FFF2-40B4-BE49-F238E27FC236}">
                  <a16:creationId xmlns:a16="http://schemas.microsoft.com/office/drawing/2014/main" id="{6C654564-B793-4FF1-AE84-841027131F40}"/>
                </a:ext>
              </a:extLst>
            </p:cNvPr>
            <p:cNvSpPr/>
            <p:nvPr/>
          </p:nvSpPr>
          <p:spPr>
            <a:xfrm>
              <a:off x="8101316" y="1893805"/>
              <a:ext cx="78201" cy="379368"/>
            </a:xfrm>
            <a:custGeom>
              <a:avLst/>
              <a:gdLst/>
              <a:ahLst/>
              <a:cxnLst/>
              <a:rect l="l" t="t" r="r" b="b"/>
              <a:pathLst>
                <a:path w="3894" h="18940" extrusionOk="0">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3372;p71">
              <a:extLst>
                <a:ext uri="{FF2B5EF4-FFF2-40B4-BE49-F238E27FC236}">
                  <a16:creationId xmlns:a16="http://schemas.microsoft.com/office/drawing/2014/main" id="{7085E5FA-4992-4A70-8835-BE1F7A4CDBB8}"/>
                </a:ext>
              </a:extLst>
            </p:cNvPr>
            <p:cNvSpPr/>
            <p:nvPr/>
          </p:nvSpPr>
          <p:spPr>
            <a:xfrm>
              <a:off x="8101316" y="1893805"/>
              <a:ext cx="78201" cy="379368"/>
            </a:xfrm>
            <a:custGeom>
              <a:avLst/>
              <a:gdLst/>
              <a:ahLst/>
              <a:cxnLst/>
              <a:rect l="l" t="t" r="r" b="b"/>
              <a:pathLst>
                <a:path w="3894" h="18940" extrusionOk="0">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3373;p71">
              <a:extLst>
                <a:ext uri="{FF2B5EF4-FFF2-40B4-BE49-F238E27FC236}">
                  <a16:creationId xmlns:a16="http://schemas.microsoft.com/office/drawing/2014/main" id="{CB748AD0-3168-4732-9D36-ACA63E2F24EF}"/>
                </a:ext>
              </a:extLst>
            </p:cNvPr>
            <p:cNvSpPr/>
            <p:nvPr/>
          </p:nvSpPr>
          <p:spPr>
            <a:xfrm>
              <a:off x="7974515" y="1999524"/>
              <a:ext cx="19440" cy="169714"/>
            </a:xfrm>
            <a:custGeom>
              <a:avLst/>
              <a:gdLst/>
              <a:ahLst/>
              <a:cxnLst/>
              <a:rect l="l" t="t" r="r" b="b"/>
              <a:pathLst>
                <a:path w="968" h="8473" extrusionOk="0">
                  <a:moveTo>
                    <a:pt x="734" y="0"/>
                  </a:moveTo>
                  <a:cubicBezTo>
                    <a:pt x="600" y="0"/>
                    <a:pt x="467" y="100"/>
                    <a:pt x="467" y="234"/>
                  </a:cubicBezTo>
                  <a:lnTo>
                    <a:pt x="0" y="8206"/>
                  </a:lnTo>
                  <a:cubicBezTo>
                    <a:pt x="0" y="8339"/>
                    <a:pt x="100" y="8439"/>
                    <a:pt x="234" y="8473"/>
                  </a:cubicBezTo>
                  <a:cubicBezTo>
                    <a:pt x="367" y="8473"/>
                    <a:pt x="467" y="8373"/>
                    <a:pt x="500" y="8239"/>
                  </a:cubicBezTo>
                  <a:lnTo>
                    <a:pt x="967" y="267"/>
                  </a:lnTo>
                  <a:cubicBezTo>
                    <a:pt x="967" y="134"/>
                    <a:pt x="867" y="33"/>
                    <a:pt x="7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3374;p71">
              <a:extLst>
                <a:ext uri="{FF2B5EF4-FFF2-40B4-BE49-F238E27FC236}">
                  <a16:creationId xmlns:a16="http://schemas.microsoft.com/office/drawing/2014/main" id="{0579B47E-98B6-49A9-88A4-357DCF018513}"/>
                </a:ext>
              </a:extLst>
            </p:cNvPr>
            <p:cNvSpPr/>
            <p:nvPr/>
          </p:nvSpPr>
          <p:spPr>
            <a:xfrm>
              <a:off x="7837854" y="1921346"/>
              <a:ext cx="19440" cy="169734"/>
            </a:xfrm>
            <a:custGeom>
              <a:avLst/>
              <a:gdLst/>
              <a:ahLst/>
              <a:cxnLst/>
              <a:rect l="l" t="t" r="r" b="b"/>
              <a:pathLst>
                <a:path w="968" h="8474" extrusionOk="0">
                  <a:moveTo>
                    <a:pt x="734" y="0"/>
                  </a:moveTo>
                  <a:cubicBezTo>
                    <a:pt x="601" y="0"/>
                    <a:pt x="467" y="100"/>
                    <a:pt x="467" y="234"/>
                  </a:cubicBezTo>
                  <a:lnTo>
                    <a:pt x="0" y="8206"/>
                  </a:lnTo>
                  <a:cubicBezTo>
                    <a:pt x="0" y="8340"/>
                    <a:pt x="100" y="8440"/>
                    <a:pt x="234" y="8473"/>
                  </a:cubicBezTo>
                  <a:cubicBezTo>
                    <a:pt x="367" y="8440"/>
                    <a:pt x="467" y="8340"/>
                    <a:pt x="501" y="8240"/>
                  </a:cubicBezTo>
                  <a:lnTo>
                    <a:pt x="968" y="267"/>
                  </a:lnTo>
                  <a:cubicBezTo>
                    <a:pt x="968" y="134"/>
                    <a:pt x="867" y="0"/>
                    <a:pt x="7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3375;p71">
              <a:extLst>
                <a:ext uri="{FF2B5EF4-FFF2-40B4-BE49-F238E27FC236}">
                  <a16:creationId xmlns:a16="http://schemas.microsoft.com/office/drawing/2014/main" id="{D30941D9-62A1-4DF0-B00E-2AC574FD67A9}"/>
                </a:ext>
              </a:extLst>
            </p:cNvPr>
            <p:cNvSpPr/>
            <p:nvPr/>
          </p:nvSpPr>
          <p:spPr>
            <a:xfrm>
              <a:off x="7754110" y="1688558"/>
              <a:ext cx="398618" cy="395833"/>
            </a:xfrm>
            <a:custGeom>
              <a:avLst/>
              <a:gdLst/>
              <a:ahLst/>
              <a:cxnLst/>
              <a:rect l="l" t="t" r="r" b="b"/>
              <a:pathLst>
                <a:path w="19849" h="19762" extrusionOk="0">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3376;p71">
              <a:extLst>
                <a:ext uri="{FF2B5EF4-FFF2-40B4-BE49-F238E27FC236}">
                  <a16:creationId xmlns:a16="http://schemas.microsoft.com/office/drawing/2014/main" id="{01C44DA7-2904-49B1-A8FA-F60B46EEEB5A}"/>
                </a:ext>
              </a:extLst>
            </p:cNvPr>
            <p:cNvSpPr/>
            <p:nvPr/>
          </p:nvSpPr>
          <p:spPr>
            <a:xfrm>
              <a:off x="7754110" y="1688558"/>
              <a:ext cx="398618" cy="395833"/>
            </a:xfrm>
            <a:custGeom>
              <a:avLst/>
              <a:gdLst/>
              <a:ahLst/>
              <a:cxnLst/>
              <a:rect l="l" t="t" r="r" b="b"/>
              <a:pathLst>
                <a:path w="19849" h="19762" extrusionOk="0">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3377;p71">
              <a:extLst>
                <a:ext uri="{FF2B5EF4-FFF2-40B4-BE49-F238E27FC236}">
                  <a16:creationId xmlns:a16="http://schemas.microsoft.com/office/drawing/2014/main" id="{F7F2EF54-AC39-40C8-A90C-925284B75EA4}"/>
                </a:ext>
              </a:extLst>
            </p:cNvPr>
            <p:cNvSpPr/>
            <p:nvPr/>
          </p:nvSpPr>
          <p:spPr>
            <a:xfrm>
              <a:off x="7895450" y="1963430"/>
              <a:ext cx="53620" cy="58828"/>
            </a:xfrm>
            <a:custGeom>
              <a:avLst/>
              <a:gdLst/>
              <a:ahLst/>
              <a:cxnLst/>
              <a:rect l="l" t="t" r="r" b="b"/>
              <a:pathLst>
                <a:path w="2670" h="2937" extrusionOk="0">
                  <a:moveTo>
                    <a:pt x="101" y="1"/>
                  </a:moveTo>
                  <a:lnTo>
                    <a:pt x="1" y="1435"/>
                  </a:lnTo>
                  <a:lnTo>
                    <a:pt x="2569" y="2936"/>
                  </a:lnTo>
                  <a:lnTo>
                    <a:pt x="2669" y="1502"/>
                  </a:lnTo>
                  <a:lnTo>
                    <a:pt x="10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3378;p71">
              <a:extLst>
                <a:ext uri="{FF2B5EF4-FFF2-40B4-BE49-F238E27FC236}">
                  <a16:creationId xmlns:a16="http://schemas.microsoft.com/office/drawing/2014/main" id="{06B47C5A-EAAE-4395-A05E-32A972F10C71}"/>
                </a:ext>
              </a:extLst>
            </p:cNvPr>
            <p:cNvSpPr/>
            <p:nvPr/>
          </p:nvSpPr>
          <p:spPr>
            <a:xfrm>
              <a:off x="7697839" y="1251203"/>
              <a:ext cx="375824" cy="855241"/>
            </a:xfrm>
            <a:custGeom>
              <a:avLst/>
              <a:gdLst/>
              <a:ahLst/>
              <a:cxnLst/>
              <a:rect l="l" t="t" r="r" b="b"/>
              <a:pathLst>
                <a:path w="18714" h="42698" extrusionOk="0">
                  <a:moveTo>
                    <a:pt x="7940" y="0"/>
                  </a:moveTo>
                  <a:cubicBezTo>
                    <a:pt x="6539" y="801"/>
                    <a:pt x="5805" y="1268"/>
                    <a:pt x="4837" y="4036"/>
                  </a:cubicBezTo>
                  <a:cubicBezTo>
                    <a:pt x="4003" y="6471"/>
                    <a:pt x="434" y="20048"/>
                    <a:pt x="234" y="22049"/>
                  </a:cubicBezTo>
                  <a:cubicBezTo>
                    <a:pt x="1" y="24017"/>
                    <a:pt x="6972" y="36059"/>
                    <a:pt x="9274" y="38794"/>
                  </a:cubicBezTo>
                  <a:cubicBezTo>
                    <a:pt x="11542" y="41496"/>
                    <a:pt x="13477" y="42697"/>
                    <a:pt x="15111" y="42697"/>
                  </a:cubicBezTo>
                  <a:cubicBezTo>
                    <a:pt x="16746" y="42697"/>
                    <a:pt x="17346" y="42397"/>
                    <a:pt x="18013" y="41596"/>
                  </a:cubicBezTo>
                  <a:cubicBezTo>
                    <a:pt x="18714" y="40796"/>
                    <a:pt x="14578" y="37827"/>
                    <a:pt x="14211" y="37027"/>
                  </a:cubicBezTo>
                  <a:lnTo>
                    <a:pt x="14211" y="37027"/>
                  </a:lnTo>
                  <a:cubicBezTo>
                    <a:pt x="15061" y="37531"/>
                    <a:pt x="16001" y="37797"/>
                    <a:pt x="16974" y="37797"/>
                  </a:cubicBezTo>
                  <a:cubicBezTo>
                    <a:pt x="17031" y="37797"/>
                    <a:pt x="17089" y="37796"/>
                    <a:pt x="17146" y="37794"/>
                  </a:cubicBezTo>
                  <a:cubicBezTo>
                    <a:pt x="17446" y="37760"/>
                    <a:pt x="17813" y="37660"/>
                    <a:pt x="17847" y="37360"/>
                  </a:cubicBezTo>
                  <a:cubicBezTo>
                    <a:pt x="17880" y="37193"/>
                    <a:pt x="17780" y="36993"/>
                    <a:pt x="17613" y="36893"/>
                  </a:cubicBezTo>
                  <a:cubicBezTo>
                    <a:pt x="17480" y="36793"/>
                    <a:pt x="17313" y="36726"/>
                    <a:pt x="17146" y="36660"/>
                  </a:cubicBezTo>
                  <a:cubicBezTo>
                    <a:pt x="15979" y="36193"/>
                    <a:pt x="15178" y="35159"/>
                    <a:pt x="14044" y="34658"/>
                  </a:cubicBezTo>
                  <a:cubicBezTo>
                    <a:pt x="13610" y="34458"/>
                    <a:pt x="13143" y="34325"/>
                    <a:pt x="12710" y="34158"/>
                  </a:cubicBezTo>
                  <a:cubicBezTo>
                    <a:pt x="11742" y="33724"/>
                    <a:pt x="11342" y="32857"/>
                    <a:pt x="10908" y="31956"/>
                  </a:cubicBezTo>
                  <a:cubicBezTo>
                    <a:pt x="9541" y="28887"/>
                    <a:pt x="8373" y="25718"/>
                    <a:pt x="7439" y="22449"/>
                  </a:cubicBezTo>
                  <a:lnTo>
                    <a:pt x="11475" y="9073"/>
                  </a:lnTo>
                  <a:cubicBezTo>
                    <a:pt x="11909" y="6004"/>
                    <a:pt x="10708" y="0"/>
                    <a:pt x="794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3379;p71">
              <a:extLst>
                <a:ext uri="{FF2B5EF4-FFF2-40B4-BE49-F238E27FC236}">
                  <a16:creationId xmlns:a16="http://schemas.microsoft.com/office/drawing/2014/main" id="{2E5EE080-8C1A-4EEF-94C4-EF610904D482}"/>
                </a:ext>
              </a:extLst>
            </p:cNvPr>
            <p:cNvSpPr/>
            <p:nvPr/>
          </p:nvSpPr>
          <p:spPr>
            <a:xfrm>
              <a:off x="7691814" y="1243171"/>
              <a:ext cx="249887" cy="557255"/>
            </a:xfrm>
            <a:custGeom>
              <a:avLst/>
              <a:gdLst/>
              <a:ahLst/>
              <a:cxnLst/>
              <a:rect l="l" t="t" r="r" b="b"/>
              <a:pathLst>
                <a:path w="12443" h="27821" extrusionOk="0">
                  <a:moveTo>
                    <a:pt x="8240" y="1"/>
                  </a:moveTo>
                  <a:cubicBezTo>
                    <a:pt x="7272" y="268"/>
                    <a:pt x="6438" y="601"/>
                    <a:pt x="5171" y="3503"/>
                  </a:cubicBezTo>
                  <a:cubicBezTo>
                    <a:pt x="3936" y="6439"/>
                    <a:pt x="1401" y="17413"/>
                    <a:pt x="934" y="19014"/>
                  </a:cubicBezTo>
                  <a:cubicBezTo>
                    <a:pt x="467" y="20649"/>
                    <a:pt x="0" y="22650"/>
                    <a:pt x="501" y="23951"/>
                  </a:cubicBezTo>
                  <a:cubicBezTo>
                    <a:pt x="1134" y="25286"/>
                    <a:pt x="1868" y="26586"/>
                    <a:pt x="2636" y="27821"/>
                  </a:cubicBezTo>
                  <a:cubicBezTo>
                    <a:pt x="3536" y="26920"/>
                    <a:pt x="4604" y="26220"/>
                    <a:pt x="5771" y="25753"/>
                  </a:cubicBezTo>
                  <a:cubicBezTo>
                    <a:pt x="6527" y="25464"/>
                    <a:pt x="7141" y="25379"/>
                    <a:pt x="7602" y="25379"/>
                  </a:cubicBezTo>
                  <a:cubicBezTo>
                    <a:pt x="8260" y="25379"/>
                    <a:pt x="8606" y="25552"/>
                    <a:pt x="8606" y="25552"/>
                  </a:cubicBezTo>
                  <a:lnTo>
                    <a:pt x="8006" y="22717"/>
                  </a:lnTo>
                  <a:lnTo>
                    <a:pt x="12176" y="9674"/>
                  </a:lnTo>
                  <a:cubicBezTo>
                    <a:pt x="12443" y="7139"/>
                    <a:pt x="12443" y="534"/>
                    <a:pt x="82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3380;p71">
              <a:extLst>
                <a:ext uri="{FF2B5EF4-FFF2-40B4-BE49-F238E27FC236}">
                  <a16:creationId xmlns:a16="http://schemas.microsoft.com/office/drawing/2014/main" id="{6239CA16-D83C-4959-803C-335327DF0FF1}"/>
                </a:ext>
              </a:extLst>
            </p:cNvPr>
            <p:cNvSpPr/>
            <p:nvPr/>
          </p:nvSpPr>
          <p:spPr>
            <a:xfrm>
              <a:off x="5673422" y="1883930"/>
              <a:ext cx="2093440" cy="1204003"/>
            </a:xfrm>
            <a:custGeom>
              <a:avLst/>
              <a:gdLst/>
              <a:ahLst/>
              <a:cxnLst/>
              <a:rect l="l" t="t" r="r" b="b"/>
              <a:pathLst>
                <a:path w="104242" h="60110" extrusionOk="0">
                  <a:moveTo>
                    <a:pt x="70617" y="0"/>
                  </a:moveTo>
                  <a:lnTo>
                    <a:pt x="0" y="40763"/>
                  </a:lnTo>
                  <a:lnTo>
                    <a:pt x="33658" y="60110"/>
                  </a:lnTo>
                  <a:lnTo>
                    <a:pt x="104241" y="19381"/>
                  </a:lnTo>
                  <a:lnTo>
                    <a:pt x="7061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3381;p71">
              <a:extLst>
                <a:ext uri="{FF2B5EF4-FFF2-40B4-BE49-F238E27FC236}">
                  <a16:creationId xmlns:a16="http://schemas.microsoft.com/office/drawing/2014/main" id="{1BE73768-CAA5-48C8-9539-8AAC669C5ACA}"/>
                </a:ext>
              </a:extLst>
            </p:cNvPr>
            <p:cNvSpPr/>
            <p:nvPr/>
          </p:nvSpPr>
          <p:spPr>
            <a:xfrm>
              <a:off x="5673422" y="1883930"/>
              <a:ext cx="2093440" cy="1204003"/>
            </a:xfrm>
            <a:custGeom>
              <a:avLst/>
              <a:gdLst/>
              <a:ahLst/>
              <a:cxnLst/>
              <a:rect l="l" t="t" r="r" b="b"/>
              <a:pathLst>
                <a:path w="104242" h="60110" extrusionOk="0">
                  <a:moveTo>
                    <a:pt x="70617" y="0"/>
                  </a:moveTo>
                  <a:lnTo>
                    <a:pt x="0" y="40763"/>
                  </a:lnTo>
                  <a:lnTo>
                    <a:pt x="33658" y="60110"/>
                  </a:lnTo>
                  <a:lnTo>
                    <a:pt x="104241" y="19381"/>
                  </a:lnTo>
                  <a:lnTo>
                    <a:pt x="706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3382;p71">
              <a:extLst>
                <a:ext uri="{FF2B5EF4-FFF2-40B4-BE49-F238E27FC236}">
                  <a16:creationId xmlns:a16="http://schemas.microsoft.com/office/drawing/2014/main" id="{60A408C8-591B-4373-B479-8234D3BB78BF}"/>
                </a:ext>
              </a:extLst>
            </p:cNvPr>
            <p:cNvSpPr/>
            <p:nvPr/>
          </p:nvSpPr>
          <p:spPr>
            <a:xfrm>
              <a:off x="5673422" y="2700393"/>
              <a:ext cx="675937" cy="1280858"/>
            </a:xfrm>
            <a:custGeom>
              <a:avLst/>
              <a:gdLst/>
              <a:ahLst/>
              <a:cxnLst/>
              <a:rect l="l" t="t" r="r" b="b"/>
              <a:pathLst>
                <a:path w="33658" h="63947" extrusionOk="0">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3383;p71">
              <a:extLst>
                <a:ext uri="{FF2B5EF4-FFF2-40B4-BE49-F238E27FC236}">
                  <a16:creationId xmlns:a16="http://schemas.microsoft.com/office/drawing/2014/main" id="{ECA51937-2957-4E67-B784-D767D25F2191}"/>
                </a:ext>
              </a:extLst>
            </p:cNvPr>
            <p:cNvSpPr/>
            <p:nvPr/>
          </p:nvSpPr>
          <p:spPr>
            <a:xfrm>
              <a:off x="5673422" y="2700393"/>
              <a:ext cx="675937" cy="1280858"/>
            </a:xfrm>
            <a:custGeom>
              <a:avLst/>
              <a:gdLst/>
              <a:ahLst/>
              <a:cxnLst/>
              <a:rect l="l" t="t" r="r" b="b"/>
              <a:pathLst>
                <a:path w="33658" h="63947" extrusionOk="0">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3384;p71">
              <a:extLst>
                <a:ext uri="{FF2B5EF4-FFF2-40B4-BE49-F238E27FC236}">
                  <a16:creationId xmlns:a16="http://schemas.microsoft.com/office/drawing/2014/main" id="{A0053CED-5E8D-4FB5-B846-A0A11CF78A65}"/>
                </a:ext>
              </a:extLst>
            </p:cNvPr>
            <p:cNvSpPr/>
            <p:nvPr/>
          </p:nvSpPr>
          <p:spPr>
            <a:xfrm>
              <a:off x="5714290" y="2957639"/>
              <a:ext cx="40868" cy="658807"/>
            </a:xfrm>
            <a:custGeom>
              <a:avLst/>
              <a:gdLst/>
              <a:ahLst/>
              <a:cxnLst/>
              <a:rect l="l" t="t" r="r" b="b"/>
              <a:pathLst>
                <a:path w="2035" h="32891" extrusionOk="0">
                  <a:moveTo>
                    <a:pt x="0" y="0"/>
                  </a:moveTo>
                  <a:lnTo>
                    <a:pt x="0" y="32891"/>
                  </a:lnTo>
                  <a:lnTo>
                    <a:pt x="2035" y="31723"/>
                  </a:lnTo>
                  <a:lnTo>
                    <a:pt x="2035" y="1168"/>
                  </a:lnTo>
                  <a:lnTo>
                    <a:pt x="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3385;p71">
              <a:extLst>
                <a:ext uri="{FF2B5EF4-FFF2-40B4-BE49-F238E27FC236}">
                  <a16:creationId xmlns:a16="http://schemas.microsoft.com/office/drawing/2014/main" id="{1C39CA6D-62D7-4559-9B82-B5699F6C20B9}"/>
                </a:ext>
              </a:extLst>
            </p:cNvPr>
            <p:cNvSpPr/>
            <p:nvPr/>
          </p:nvSpPr>
          <p:spPr>
            <a:xfrm>
              <a:off x="5714290" y="2957639"/>
              <a:ext cx="40868" cy="658807"/>
            </a:xfrm>
            <a:custGeom>
              <a:avLst/>
              <a:gdLst/>
              <a:ahLst/>
              <a:cxnLst/>
              <a:rect l="l" t="t" r="r" b="b"/>
              <a:pathLst>
                <a:path w="2035" h="32891" extrusionOk="0">
                  <a:moveTo>
                    <a:pt x="0" y="0"/>
                  </a:moveTo>
                  <a:lnTo>
                    <a:pt x="0" y="32891"/>
                  </a:lnTo>
                  <a:lnTo>
                    <a:pt x="2035" y="31723"/>
                  </a:lnTo>
                  <a:lnTo>
                    <a:pt x="2035" y="1168"/>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3386;p71">
              <a:extLst>
                <a:ext uri="{FF2B5EF4-FFF2-40B4-BE49-F238E27FC236}">
                  <a16:creationId xmlns:a16="http://schemas.microsoft.com/office/drawing/2014/main" id="{F24334B6-94F3-4537-8B90-5C427AC16E08}"/>
                </a:ext>
              </a:extLst>
            </p:cNvPr>
            <p:cNvSpPr/>
            <p:nvPr/>
          </p:nvSpPr>
          <p:spPr>
            <a:xfrm>
              <a:off x="6349339" y="2272112"/>
              <a:ext cx="1417523" cy="1709140"/>
            </a:xfrm>
            <a:custGeom>
              <a:avLst/>
              <a:gdLst/>
              <a:ahLst/>
              <a:cxnLst/>
              <a:rect l="l" t="t" r="r" b="b"/>
              <a:pathLst>
                <a:path w="70585" h="85329" extrusionOk="0">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3387;p71">
              <a:extLst>
                <a:ext uri="{FF2B5EF4-FFF2-40B4-BE49-F238E27FC236}">
                  <a16:creationId xmlns:a16="http://schemas.microsoft.com/office/drawing/2014/main" id="{B8A5DF89-1C7E-4CC8-B516-80AB073D32A0}"/>
                </a:ext>
              </a:extLst>
            </p:cNvPr>
            <p:cNvSpPr/>
            <p:nvPr/>
          </p:nvSpPr>
          <p:spPr>
            <a:xfrm>
              <a:off x="6349339" y="2272112"/>
              <a:ext cx="1417523" cy="1709140"/>
            </a:xfrm>
            <a:custGeom>
              <a:avLst/>
              <a:gdLst/>
              <a:ahLst/>
              <a:cxnLst/>
              <a:rect l="l" t="t" r="r" b="b"/>
              <a:pathLst>
                <a:path w="70585" h="85329" extrusionOk="0">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3388;p71">
              <a:extLst>
                <a:ext uri="{FF2B5EF4-FFF2-40B4-BE49-F238E27FC236}">
                  <a16:creationId xmlns:a16="http://schemas.microsoft.com/office/drawing/2014/main" id="{5BABCC28-1111-4658-8F4D-25D8FF5D2CF4}"/>
                </a:ext>
              </a:extLst>
            </p:cNvPr>
            <p:cNvSpPr/>
            <p:nvPr/>
          </p:nvSpPr>
          <p:spPr>
            <a:xfrm>
              <a:off x="7685106" y="2529357"/>
              <a:ext cx="40888" cy="658807"/>
            </a:xfrm>
            <a:custGeom>
              <a:avLst/>
              <a:gdLst/>
              <a:ahLst/>
              <a:cxnLst/>
              <a:rect l="l" t="t" r="r" b="b"/>
              <a:pathLst>
                <a:path w="2036" h="32891" extrusionOk="0">
                  <a:moveTo>
                    <a:pt x="2036" y="0"/>
                  </a:moveTo>
                  <a:lnTo>
                    <a:pt x="1" y="1168"/>
                  </a:lnTo>
                  <a:lnTo>
                    <a:pt x="1" y="31723"/>
                  </a:lnTo>
                  <a:lnTo>
                    <a:pt x="2036" y="32891"/>
                  </a:lnTo>
                  <a:lnTo>
                    <a:pt x="2036"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3389;p71">
              <a:extLst>
                <a:ext uri="{FF2B5EF4-FFF2-40B4-BE49-F238E27FC236}">
                  <a16:creationId xmlns:a16="http://schemas.microsoft.com/office/drawing/2014/main" id="{75982D0F-0A6D-4583-A8FB-B6ACEDFAEAF9}"/>
                </a:ext>
              </a:extLst>
            </p:cNvPr>
            <p:cNvSpPr/>
            <p:nvPr/>
          </p:nvSpPr>
          <p:spPr>
            <a:xfrm>
              <a:off x="7685106" y="2529357"/>
              <a:ext cx="40888" cy="658807"/>
            </a:xfrm>
            <a:custGeom>
              <a:avLst/>
              <a:gdLst/>
              <a:ahLst/>
              <a:cxnLst/>
              <a:rect l="l" t="t" r="r" b="b"/>
              <a:pathLst>
                <a:path w="2036" h="32891" extrusionOk="0">
                  <a:moveTo>
                    <a:pt x="2036" y="0"/>
                  </a:moveTo>
                  <a:lnTo>
                    <a:pt x="1" y="1168"/>
                  </a:lnTo>
                  <a:lnTo>
                    <a:pt x="1" y="31723"/>
                  </a:lnTo>
                  <a:lnTo>
                    <a:pt x="2036" y="32891"/>
                  </a:lnTo>
                  <a:lnTo>
                    <a:pt x="20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3390;p71">
              <a:extLst>
                <a:ext uri="{FF2B5EF4-FFF2-40B4-BE49-F238E27FC236}">
                  <a16:creationId xmlns:a16="http://schemas.microsoft.com/office/drawing/2014/main" id="{A7738DBA-985B-45A1-B586-C65FCC230BDC}"/>
                </a:ext>
              </a:extLst>
            </p:cNvPr>
            <p:cNvSpPr/>
            <p:nvPr/>
          </p:nvSpPr>
          <p:spPr>
            <a:xfrm>
              <a:off x="6121583" y="2425121"/>
              <a:ext cx="546646" cy="313389"/>
            </a:xfrm>
            <a:custGeom>
              <a:avLst/>
              <a:gdLst/>
              <a:ahLst/>
              <a:cxnLst/>
              <a:rect l="l" t="t" r="r" b="b"/>
              <a:pathLst>
                <a:path w="27220" h="15646" extrusionOk="0">
                  <a:moveTo>
                    <a:pt x="11646" y="1"/>
                  </a:moveTo>
                  <a:cubicBezTo>
                    <a:pt x="11500" y="1"/>
                    <a:pt x="11358" y="34"/>
                    <a:pt x="11242" y="101"/>
                  </a:cubicBezTo>
                  <a:lnTo>
                    <a:pt x="234" y="6439"/>
                  </a:lnTo>
                  <a:cubicBezTo>
                    <a:pt x="0" y="6505"/>
                    <a:pt x="0" y="6839"/>
                    <a:pt x="234" y="6906"/>
                  </a:cubicBezTo>
                  <a:lnTo>
                    <a:pt x="15178" y="15545"/>
                  </a:lnTo>
                  <a:cubicBezTo>
                    <a:pt x="15311" y="15612"/>
                    <a:pt x="15453" y="15645"/>
                    <a:pt x="15595" y="15645"/>
                  </a:cubicBezTo>
                  <a:cubicBezTo>
                    <a:pt x="15736" y="15645"/>
                    <a:pt x="15878" y="15612"/>
                    <a:pt x="16012" y="15545"/>
                  </a:cubicBezTo>
                  <a:lnTo>
                    <a:pt x="26986" y="9207"/>
                  </a:lnTo>
                  <a:cubicBezTo>
                    <a:pt x="27220" y="9107"/>
                    <a:pt x="27220" y="8807"/>
                    <a:pt x="26986" y="8707"/>
                  </a:cubicBezTo>
                  <a:lnTo>
                    <a:pt x="12075" y="101"/>
                  </a:lnTo>
                  <a:cubicBezTo>
                    <a:pt x="11942" y="34"/>
                    <a:pt x="11792" y="1"/>
                    <a:pt x="116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3391;p71">
              <a:extLst>
                <a:ext uri="{FF2B5EF4-FFF2-40B4-BE49-F238E27FC236}">
                  <a16:creationId xmlns:a16="http://schemas.microsoft.com/office/drawing/2014/main" id="{054E37F1-C1BF-4EA8-A764-56F4D3931057}"/>
                </a:ext>
              </a:extLst>
            </p:cNvPr>
            <p:cNvSpPr/>
            <p:nvPr/>
          </p:nvSpPr>
          <p:spPr>
            <a:xfrm>
              <a:off x="6121583" y="2409097"/>
              <a:ext cx="547308" cy="314030"/>
            </a:xfrm>
            <a:custGeom>
              <a:avLst/>
              <a:gdLst/>
              <a:ahLst/>
              <a:cxnLst/>
              <a:rect l="l" t="t" r="r" b="b"/>
              <a:pathLst>
                <a:path w="27253" h="15678" extrusionOk="0">
                  <a:moveTo>
                    <a:pt x="11646" y="0"/>
                  </a:moveTo>
                  <a:cubicBezTo>
                    <a:pt x="11500" y="0"/>
                    <a:pt x="11358" y="33"/>
                    <a:pt x="11242" y="100"/>
                  </a:cubicBezTo>
                  <a:lnTo>
                    <a:pt x="234" y="6471"/>
                  </a:lnTo>
                  <a:cubicBezTo>
                    <a:pt x="0" y="6538"/>
                    <a:pt x="0" y="6872"/>
                    <a:pt x="234" y="6938"/>
                  </a:cubicBezTo>
                  <a:lnTo>
                    <a:pt x="15178" y="15578"/>
                  </a:lnTo>
                  <a:cubicBezTo>
                    <a:pt x="15311" y="15645"/>
                    <a:pt x="15453" y="15678"/>
                    <a:pt x="15595" y="15678"/>
                  </a:cubicBezTo>
                  <a:cubicBezTo>
                    <a:pt x="15736" y="15678"/>
                    <a:pt x="15878" y="15645"/>
                    <a:pt x="16012" y="15578"/>
                  </a:cubicBezTo>
                  <a:lnTo>
                    <a:pt x="27019" y="9240"/>
                  </a:lnTo>
                  <a:cubicBezTo>
                    <a:pt x="27253" y="9107"/>
                    <a:pt x="27253" y="8873"/>
                    <a:pt x="27019" y="8740"/>
                  </a:cubicBezTo>
                  <a:lnTo>
                    <a:pt x="12075" y="100"/>
                  </a:lnTo>
                  <a:cubicBezTo>
                    <a:pt x="11942" y="33"/>
                    <a:pt x="11792" y="0"/>
                    <a:pt x="1164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3392;p71">
              <a:extLst>
                <a:ext uri="{FF2B5EF4-FFF2-40B4-BE49-F238E27FC236}">
                  <a16:creationId xmlns:a16="http://schemas.microsoft.com/office/drawing/2014/main" id="{07D3D361-7CDE-494A-9771-3EC93AB18FB1}"/>
                </a:ext>
              </a:extLst>
            </p:cNvPr>
            <p:cNvSpPr/>
            <p:nvPr/>
          </p:nvSpPr>
          <p:spPr>
            <a:xfrm>
              <a:off x="6136986" y="2409097"/>
              <a:ext cx="515839" cy="291316"/>
            </a:xfrm>
            <a:custGeom>
              <a:avLst/>
              <a:gdLst/>
              <a:ahLst/>
              <a:cxnLst/>
              <a:rect l="l" t="t" r="r" b="b"/>
              <a:pathLst>
                <a:path w="25686" h="14544" extrusionOk="0">
                  <a:moveTo>
                    <a:pt x="10875" y="0"/>
                  </a:moveTo>
                  <a:cubicBezTo>
                    <a:pt x="10725" y="0"/>
                    <a:pt x="10575" y="33"/>
                    <a:pt x="10441" y="100"/>
                  </a:cubicBezTo>
                  <a:lnTo>
                    <a:pt x="0" y="6138"/>
                  </a:lnTo>
                  <a:lnTo>
                    <a:pt x="14411" y="14444"/>
                  </a:lnTo>
                  <a:cubicBezTo>
                    <a:pt x="14544" y="14510"/>
                    <a:pt x="14686" y="14544"/>
                    <a:pt x="14828" y="14544"/>
                  </a:cubicBezTo>
                  <a:cubicBezTo>
                    <a:pt x="14969" y="14544"/>
                    <a:pt x="15111" y="14510"/>
                    <a:pt x="15245" y="14444"/>
                  </a:cubicBezTo>
                  <a:lnTo>
                    <a:pt x="25685" y="8406"/>
                  </a:lnTo>
                  <a:lnTo>
                    <a:pt x="11308" y="100"/>
                  </a:lnTo>
                  <a:cubicBezTo>
                    <a:pt x="11175" y="33"/>
                    <a:pt x="11025" y="0"/>
                    <a:pt x="108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3393;p71">
              <a:extLst>
                <a:ext uri="{FF2B5EF4-FFF2-40B4-BE49-F238E27FC236}">
                  <a16:creationId xmlns:a16="http://schemas.microsoft.com/office/drawing/2014/main" id="{96F01F6B-3342-4EFC-9FFD-90CA14DA7F72}"/>
                </a:ext>
              </a:extLst>
            </p:cNvPr>
            <p:cNvSpPr/>
            <p:nvPr/>
          </p:nvSpPr>
          <p:spPr>
            <a:xfrm>
              <a:off x="6120900" y="2379032"/>
              <a:ext cx="547328" cy="313369"/>
            </a:xfrm>
            <a:custGeom>
              <a:avLst/>
              <a:gdLst/>
              <a:ahLst/>
              <a:cxnLst/>
              <a:rect l="l" t="t" r="r" b="b"/>
              <a:pathLst>
                <a:path w="27254" h="15645" extrusionOk="0">
                  <a:moveTo>
                    <a:pt x="11659" y="0"/>
                  </a:moveTo>
                  <a:cubicBezTo>
                    <a:pt x="11517" y="0"/>
                    <a:pt x="11376" y="33"/>
                    <a:pt x="11242" y="100"/>
                  </a:cubicBezTo>
                  <a:lnTo>
                    <a:pt x="234" y="6438"/>
                  </a:lnTo>
                  <a:cubicBezTo>
                    <a:pt x="1" y="6505"/>
                    <a:pt x="34" y="6838"/>
                    <a:pt x="268" y="6938"/>
                  </a:cubicBezTo>
                  <a:lnTo>
                    <a:pt x="15212" y="15544"/>
                  </a:lnTo>
                  <a:cubicBezTo>
                    <a:pt x="15345" y="15611"/>
                    <a:pt x="15487" y="15645"/>
                    <a:pt x="15629" y="15645"/>
                  </a:cubicBezTo>
                  <a:cubicBezTo>
                    <a:pt x="15770" y="15645"/>
                    <a:pt x="15912" y="15611"/>
                    <a:pt x="16046" y="15544"/>
                  </a:cubicBezTo>
                  <a:lnTo>
                    <a:pt x="27020" y="9207"/>
                  </a:lnTo>
                  <a:cubicBezTo>
                    <a:pt x="27254" y="9140"/>
                    <a:pt x="27254" y="8806"/>
                    <a:pt x="27020" y="8706"/>
                  </a:cubicBezTo>
                  <a:lnTo>
                    <a:pt x="12076" y="100"/>
                  </a:lnTo>
                  <a:cubicBezTo>
                    <a:pt x="11943" y="33"/>
                    <a:pt x="11801" y="0"/>
                    <a:pt x="1165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3394;p71">
              <a:extLst>
                <a:ext uri="{FF2B5EF4-FFF2-40B4-BE49-F238E27FC236}">
                  <a16:creationId xmlns:a16="http://schemas.microsoft.com/office/drawing/2014/main" id="{B20F7FA8-1DEC-4AB9-BF4A-A1CBDBCBD4FA}"/>
                </a:ext>
              </a:extLst>
            </p:cNvPr>
            <p:cNvSpPr/>
            <p:nvPr/>
          </p:nvSpPr>
          <p:spPr>
            <a:xfrm>
              <a:off x="5920678" y="2621415"/>
              <a:ext cx="267238" cy="152508"/>
            </a:xfrm>
            <a:custGeom>
              <a:avLst/>
              <a:gdLst/>
              <a:ahLst/>
              <a:cxnLst/>
              <a:rect l="l" t="t" r="r" b="b"/>
              <a:pathLst>
                <a:path w="13307" h="7614" extrusionOk="0">
                  <a:moveTo>
                    <a:pt x="1439" y="0"/>
                  </a:moveTo>
                  <a:cubicBezTo>
                    <a:pt x="972" y="0"/>
                    <a:pt x="0" y="662"/>
                    <a:pt x="264" y="808"/>
                  </a:cubicBezTo>
                  <a:lnTo>
                    <a:pt x="11338" y="7213"/>
                  </a:lnTo>
                  <a:lnTo>
                    <a:pt x="13240" y="7613"/>
                  </a:lnTo>
                  <a:cubicBezTo>
                    <a:pt x="13273" y="7613"/>
                    <a:pt x="13307" y="7580"/>
                    <a:pt x="13307" y="7513"/>
                  </a:cubicBezTo>
                  <a:lnTo>
                    <a:pt x="12706" y="6446"/>
                  </a:lnTo>
                  <a:lnTo>
                    <a:pt x="1598" y="41"/>
                  </a:lnTo>
                  <a:cubicBezTo>
                    <a:pt x="1558" y="13"/>
                    <a:pt x="1503" y="0"/>
                    <a:pt x="14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3395;p71">
              <a:extLst>
                <a:ext uri="{FF2B5EF4-FFF2-40B4-BE49-F238E27FC236}">
                  <a16:creationId xmlns:a16="http://schemas.microsoft.com/office/drawing/2014/main" id="{9CFCCD6F-15C7-4367-81EB-D28A76891E01}"/>
                </a:ext>
              </a:extLst>
            </p:cNvPr>
            <p:cNvSpPr/>
            <p:nvPr/>
          </p:nvSpPr>
          <p:spPr>
            <a:xfrm>
              <a:off x="5932004" y="2600183"/>
              <a:ext cx="19440" cy="24076"/>
            </a:xfrm>
            <a:custGeom>
              <a:avLst/>
              <a:gdLst/>
              <a:ahLst/>
              <a:cxnLst/>
              <a:rect l="l" t="t" r="r" b="b"/>
              <a:pathLst>
                <a:path w="968" h="1202" extrusionOk="0">
                  <a:moveTo>
                    <a:pt x="734" y="0"/>
                  </a:moveTo>
                  <a:cubicBezTo>
                    <a:pt x="667" y="0"/>
                    <a:pt x="567" y="0"/>
                    <a:pt x="500" y="67"/>
                  </a:cubicBezTo>
                  <a:cubicBezTo>
                    <a:pt x="200" y="267"/>
                    <a:pt x="33" y="567"/>
                    <a:pt x="0" y="934"/>
                  </a:cubicBezTo>
                  <a:cubicBezTo>
                    <a:pt x="0" y="968"/>
                    <a:pt x="0" y="1034"/>
                    <a:pt x="0" y="1068"/>
                  </a:cubicBezTo>
                  <a:lnTo>
                    <a:pt x="0" y="1101"/>
                  </a:lnTo>
                  <a:cubicBezTo>
                    <a:pt x="0" y="1101"/>
                    <a:pt x="33" y="1134"/>
                    <a:pt x="33" y="1168"/>
                  </a:cubicBezTo>
                  <a:lnTo>
                    <a:pt x="67" y="1168"/>
                  </a:lnTo>
                  <a:lnTo>
                    <a:pt x="134" y="1201"/>
                  </a:lnTo>
                  <a:cubicBezTo>
                    <a:pt x="234" y="1201"/>
                    <a:pt x="334" y="1201"/>
                    <a:pt x="434" y="1134"/>
                  </a:cubicBezTo>
                  <a:cubicBezTo>
                    <a:pt x="734" y="934"/>
                    <a:pt x="901" y="601"/>
                    <a:pt x="934" y="267"/>
                  </a:cubicBezTo>
                  <a:cubicBezTo>
                    <a:pt x="934" y="167"/>
                    <a:pt x="934" y="100"/>
                    <a:pt x="934" y="34"/>
                  </a:cubicBezTo>
                  <a:lnTo>
                    <a:pt x="967" y="34"/>
                  </a:lnTo>
                  <a:lnTo>
                    <a:pt x="86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3396;p71">
              <a:extLst>
                <a:ext uri="{FF2B5EF4-FFF2-40B4-BE49-F238E27FC236}">
                  <a16:creationId xmlns:a16="http://schemas.microsoft.com/office/drawing/2014/main" id="{8D3667EF-0684-4ADA-B9B9-3E5C00DBDB95}"/>
                </a:ext>
              </a:extLst>
            </p:cNvPr>
            <p:cNvSpPr/>
            <p:nvPr/>
          </p:nvSpPr>
          <p:spPr>
            <a:xfrm>
              <a:off x="5934013" y="2600844"/>
              <a:ext cx="229784" cy="147681"/>
            </a:xfrm>
            <a:custGeom>
              <a:avLst/>
              <a:gdLst/>
              <a:ahLst/>
              <a:cxnLst/>
              <a:rect l="l" t="t" r="r" b="b"/>
              <a:pathLst>
                <a:path w="11442" h="7373" extrusionOk="0">
                  <a:moveTo>
                    <a:pt x="767" y="1"/>
                  </a:moveTo>
                  <a:cubicBezTo>
                    <a:pt x="667" y="1"/>
                    <a:pt x="601" y="34"/>
                    <a:pt x="534" y="67"/>
                  </a:cubicBezTo>
                  <a:cubicBezTo>
                    <a:pt x="234" y="267"/>
                    <a:pt x="34" y="568"/>
                    <a:pt x="34" y="935"/>
                  </a:cubicBezTo>
                  <a:cubicBezTo>
                    <a:pt x="0" y="1035"/>
                    <a:pt x="34" y="1135"/>
                    <a:pt x="100" y="1235"/>
                  </a:cubicBezTo>
                  <a:lnTo>
                    <a:pt x="167" y="1268"/>
                  </a:lnTo>
                  <a:lnTo>
                    <a:pt x="10608" y="7306"/>
                  </a:lnTo>
                  <a:lnTo>
                    <a:pt x="10741" y="7373"/>
                  </a:lnTo>
                  <a:lnTo>
                    <a:pt x="11442" y="6138"/>
                  </a:lnTo>
                  <a:lnTo>
                    <a:pt x="867"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3397;p71">
              <a:extLst>
                <a:ext uri="{FF2B5EF4-FFF2-40B4-BE49-F238E27FC236}">
                  <a16:creationId xmlns:a16="http://schemas.microsoft.com/office/drawing/2014/main" id="{D2AC76AC-4582-4412-ABC4-1F3A42A263B8}"/>
                </a:ext>
              </a:extLst>
            </p:cNvPr>
            <p:cNvSpPr/>
            <p:nvPr/>
          </p:nvSpPr>
          <p:spPr>
            <a:xfrm>
              <a:off x="6147028" y="2723007"/>
              <a:ext cx="20123" cy="26279"/>
            </a:xfrm>
            <a:custGeom>
              <a:avLst/>
              <a:gdLst/>
              <a:ahLst/>
              <a:cxnLst/>
              <a:rect l="l" t="t" r="r" b="b"/>
              <a:pathLst>
                <a:path w="1002" h="1312" extrusionOk="0">
                  <a:moveTo>
                    <a:pt x="725" y="0"/>
                  </a:moveTo>
                  <a:cubicBezTo>
                    <a:pt x="657" y="0"/>
                    <a:pt x="580" y="23"/>
                    <a:pt x="501" y="73"/>
                  </a:cubicBezTo>
                  <a:cubicBezTo>
                    <a:pt x="201" y="239"/>
                    <a:pt x="1" y="573"/>
                    <a:pt x="1" y="940"/>
                  </a:cubicBezTo>
                  <a:cubicBezTo>
                    <a:pt x="1" y="1176"/>
                    <a:pt x="101" y="1312"/>
                    <a:pt x="266" y="1312"/>
                  </a:cubicBezTo>
                  <a:cubicBezTo>
                    <a:pt x="334" y="1312"/>
                    <a:pt x="413" y="1289"/>
                    <a:pt x="501" y="1240"/>
                  </a:cubicBezTo>
                  <a:cubicBezTo>
                    <a:pt x="801" y="1040"/>
                    <a:pt x="968" y="706"/>
                    <a:pt x="1001" y="340"/>
                  </a:cubicBezTo>
                  <a:cubicBezTo>
                    <a:pt x="1001" y="129"/>
                    <a:pt x="886" y="0"/>
                    <a:pt x="72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3398;p71">
              <a:extLst>
                <a:ext uri="{FF2B5EF4-FFF2-40B4-BE49-F238E27FC236}">
                  <a16:creationId xmlns:a16="http://schemas.microsoft.com/office/drawing/2014/main" id="{F155C3F3-D4AD-4ED9-8F03-DA4C981B91A2}"/>
                </a:ext>
              </a:extLst>
            </p:cNvPr>
            <p:cNvSpPr/>
            <p:nvPr/>
          </p:nvSpPr>
          <p:spPr>
            <a:xfrm>
              <a:off x="6147028" y="2723608"/>
              <a:ext cx="32855" cy="30265"/>
            </a:xfrm>
            <a:custGeom>
              <a:avLst/>
              <a:gdLst/>
              <a:ahLst/>
              <a:cxnLst/>
              <a:rect l="l" t="t" r="r" b="b"/>
              <a:pathLst>
                <a:path w="1636" h="1511" extrusionOk="0">
                  <a:moveTo>
                    <a:pt x="718" y="1"/>
                  </a:moveTo>
                  <a:cubicBezTo>
                    <a:pt x="643" y="1"/>
                    <a:pt x="568" y="26"/>
                    <a:pt x="501" y="76"/>
                  </a:cubicBezTo>
                  <a:cubicBezTo>
                    <a:pt x="234" y="276"/>
                    <a:pt x="34" y="610"/>
                    <a:pt x="1" y="943"/>
                  </a:cubicBezTo>
                  <a:cubicBezTo>
                    <a:pt x="1" y="1143"/>
                    <a:pt x="101" y="1277"/>
                    <a:pt x="201" y="1310"/>
                  </a:cubicBezTo>
                  <a:lnTo>
                    <a:pt x="234" y="1310"/>
                  </a:lnTo>
                  <a:lnTo>
                    <a:pt x="1168" y="1510"/>
                  </a:lnTo>
                  <a:cubicBezTo>
                    <a:pt x="1235" y="1510"/>
                    <a:pt x="1302" y="1510"/>
                    <a:pt x="1335" y="1477"/>
                  </a:cubicBezTo>
                  <a:cubicBezTo>
                    <a:pt x="1535" y="1344"/>
                    <a:pt x="1635" y="1177"/>
                    <a:pt x="1635" y="977"/>
                  </a:cubicBezTo>
                  <a:cubicBezTo>
                    <a:pt x="1635" y="910"/>
                    <a:pt x="1635" y="843"/>
                    <a:pt x="1569" y="777"/>
                  </a:cubicBezTo>
                  <a:lnTo>
                    <a:pt x="935" y="76"/>
                  </a:lnTo>
                  <a:cubicBezTo>
                    <a:pt x="868" y="26"/>
                    <a:pt x="793" y="1"/>
                    <a:pt x="71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3399;p71">
              <a:extLst>
                <a:ext uri="{FF2B5EF4-FFF2-40B4-BE49-F238E27FC236}">
                  <a16:creationId xmlns:a16="http://schemas.microsoft.com/office/drawing/2014/main" id="{FB8069B1-EF0A-4651-BCD0-0685E3CD12F0}"/>
                </a:ext>
              </a:extLst>
            </p:cNvPr>
            <p:cNvSpPr/>
            <p:nvPr/>
          </p:nvSpPr>
          <p:spPr>
            <a:xfrm>
              <a:off x="6005687" y="2646453"/>
              <a:ext cx="166143" cy="98067"/>
            </a:xfrm>
            <a:custGeom>
              <a:avLst/>
              <a:gdLst/>
              <a:ahLst/>
              <a:cxnLst/>
              <a:rect l="l" t="t" r="r" b="b"/>
              <a:pathLst>
                <a:path w="8273" h="4896" extrusionOk="0">
                  <a:moveTo>
                    <a:pt x="251" y="0"/>
                  </a:moveTo>
                  <a:cubicBezTo>
                    <a:pt x="234" y="0"/>
                    <a:pt x="217" y="9"/>
                    <a:pt x="201" y="25"/>
                  </a:cubicBezTo>
                  <a:cubicBezTo>
                    <a:pt x="67" y="92"/>
                    <a:pt x="0" y="192"/>
                    <a:pt x="0" y="325"/>
                  </a:cubicBezTo>
                  <a:cubicBezTo>
                    <a:pt x="0" y="359"/>
                    <a:pt x="0" y="392"/>
                    <a:pt x="34" y="426"/>
                  </a:cubicBezTo>
                  <a:lnTo>
                    <a:pt x="7773" y="4895"/>
                  </a:lnTo>
                  <a:lnTo>
                    <a:pt x="8273" y="4595"/>
                  </a:lnTo>
                  <a:lnTo>
                    <a:pt x="334" y="25"/>
                  </a:lnTo>
                  <a:lnTo>
                    <a:pt x="301" y="25"/>
                  </a:lnTo>
                  <a:cubicBezTo>
                    <a:pt x="284" y="9"/>
                    <a:pt x="267" y="0"/>
                    <a:pt x="2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3400;p71">
              <a:extLst>
                <a:ext uri="{FF2B5EF4-FFF2-40B4-BE49-F238E27FC236}">
                  <a16:creationId xmlns:a16="http://schemas.microsoft.com/office/drawing/2014/main" id="{D0031974-B80D-41B4-8A58-ED567D14AD11}"/>
                </a:ext>
              </a:extLst>
            </p:cNvPr>
            <p:cNvSpPr/>
            <p:nvPr/>
          </p:nvSpPr>
          <p:spPr>
            <a:xfrm>
              <a:off x="6147711" y="2727794"/>
              <a:ext cx="24802" cy="16725"/>
            </a:xfrm>
            <a:custGeom>
              <a:avLst/>
              <a:gdLst/>
              <a:ahLst/>
              <a:cxnLst/>
              <a:rect l="l" t="t" r="r" b="b"/>
              <a:pathLst>
                <a:path w="1235" h="835" extrusionOk="0">
                  <a:moveTo>
                    <a:pt x="234" y="0"/>
                  </a:moveTo>
                  <a:cubicBezTo>
                    <a:pt x="134" y="101"/>
                    <a:pt x="33" y="267"/>
                    <a:pt x="0" y="434"/>
                  </a:cubicBezTo>
                  <a:lnTo>
                    <a:pt x="701" y="834"/>
                  </a:lnTo>
                  <a:lnTo>
                    <a:pt x="1234" y="568"/>
                  </a:lnTo>
                  <a:lnTo>
                    <a:pt x="2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3401;p71">
              <a:extLst>
                <a:ext uri="{FF2B5EF4-FFF2-40B4-BE49-F238E27FC236}">
                  <a16:creationId xmlns:a16="http://schemas.microsoft.com/office/drawing/2014/main" id="{589CA45A-DD7A-4777-9F07-3B97E6A5A991}"/>
                </a:ext>
              </a:extLst>
            </p:cNvPr>
            <p:cNvSpPr/>
            <p:nvPr/>
          </p:nvSpPr>
          <p:spPr>
            <a:xfrm>
              <a:off x="6158414" y="2731460"/>
              <a:ext cx="26147" cy="22414"/>
            </a:xfrm>
            <a:custGeom>
              <a:avLst/>
              <a:gdLst/>
              <a:ahLst/>
              <a:cxnLst/>
              <a:rect l="l" t="t" r="r" b="b"/>
              <a:pathLst>
                <a:path w="1302" h="1119" extrusionOk="0">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3402;p71">
              <a:extLst>
                <a:ext uri="{FF2B5EF4-FFF2-40B4-BE49-F238E27FC236}">
                  <a16:creationId xmlns:a16="http://schemas.microsoft.com/office/drawing/2014/main" id="{2A6091E8-5CC9-4734-8389-F20044FE77F9}"/>
                </a:ext>
              </a:extLst>
            </p:cNvPr>
            <p:cNvSpPr/>
            <p:nvPr/>
          </p:nvSpPr>
          <p:spPr>
            <a:xfrm>
              <a:off x="6158414" y="2731460"/>
              <a:ext cx="26147" cy="22414"/>
            </a:xfrm>
            <a:custGeom>
              <a:avLst/>
              <a:gdLst/>
              <a:ahLst/>
              <a:cxnLst/>
              <a:rect l="l" t="t" r="r" b="b"/>
              <a:pathLst>
                <a:path w="1302" h="1119" extrusionOk="0">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3403;p71">
              <a:extLst>
                <a:ext uri="{FF2B5EF4-FFF2-40B4-BE49-F238E27FC236}">
                  <a16:creationId xmlns:a16="http://schemas.microsoft.com/office/drawing/2014/main" id="{D8655A25-BF71-4804-9CB4-1F56699B45CF}"/>
                </a:ext>
              </a:extLst>
            </p:cNvPr>
            <p:cNvSpPr/>
            <p:nvPr/>
          </p:nvSpPr>
          <p:spPr>
            <a:xfrm>
              <a:off x="6168476" y="2738651"/>
              <a:ext cx="16086" cy="15223"/>
            </a:xfrm>
            <a:custGeom>
              <a:avLst/>
              <a:gdLst/>
              <a:ahLst/>
              <a:cxnLst/>
              <a:rect l="l" t="t" r="r" b="b"/>
              <a:pathLst>
                <a:path w="801" h="760" extrusionOk="0">
                  <a:moveTo>
                    <a:pt x="367" y="1"/>
                  </a:moveTo>
                  <a:cubicBezTo>
                    <a:pt x="334" y="1"/>
                    <a:pt x="300" y="9"/>
                    <a:pt x="267" y="26"/>
                  </a:cubicBezTo>
                  <a:cubicBezTo>
                    <a:pt x="100" y="126"/>
                    <a:pt x="0" y="292"/>
                    <a:pt x="0" y="493"/>
                  </a:cubicBezTo>
                  <a:cubicBezTo>
                    <a:pt x="0" y="593"/>
                    <a:pt x="34" y="659"/>
                    <a:pt x="100" y="659"/>
                  </a:cubicBezTo>
                  <a:lnTo>
                    <a:pt x="534" y="759"/>
                  </a:lnTo>
                  <a:lnTo>
                    <a:pt x="634" y="759"/>
                  </a:lnTo>
                  <a:cubicBezTo>
                    <a:pt x="734" y="693"/>
                    <a:pt x="801" y="593"/>
                    <a:pt x="801" y="459"/>
                  </a:cubicBezTo>
                  <a:cubicBezTo>
                    <a:pt x="801" y="426"/>
                    <a:pt x="801" y="392"/>
                    <a:pt x="767" y="359"/>
                  </a:cubicBezTo>
                  <a:lnTo>
                    <a:pt x="467" y="26"/>
                  </a:lnTo>
                  <a:cubicBezTo>
                    <a:pt x="434" y="9"/>
                    <a:pt x="400" y="1"/>
                    <a:pt x="36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3404;p71">
              <a:extLst>
                <a:ext uri="{FF2B5EF4-FFF2-40B4-BE49-F238E27FC236}">
                  <a16:creationId xmlns:a16="http://schemas.microsoft.com/office/drawing/2014/main" id="{FE4009F9-143A-457F-B95F-A23BB192A193}"/>
                </a:ext>
              </a:extLst>
            </p:cNvPr>
            <p:cNvSpPr/>
            <p:nvPr/>
          </p:nvSpPr>
          <p:spPr>
            <a:xfrm>
              <a:off x="6177854" y="2745581"/>
              <a:ext cx="6708" cy="8533"/>
            </a:xfrm>
            <a:custGeom>
              <a:avLst/>
              <a:gdLst/>
              <a:ahLst/>
              <a:cxnLst/>
              <a:rect l="l" t="t" r="r" b="b"/>
              <a:pathLst>
                <a:path w="334" h="426" extrusionOk="0">
                  <a:moveTo>
                    <a:pt x="235" y="1"/>
                  </a:moveTo>
                  <a:cubicBezTo>
                    <a:pt x="215" y="1"/>
                    <a:pt x="192" y="5"/>
                    <a:pt x="167" y="13"/>
                  </a:cubicBezTo>
                  <a:cubicBezTo>
                    <a:pt x="67" y="80"/>
                    <a:pt x="0" y="180"/>
                    <a:pt x="0" y="313"/>
                  </a:cubicBezTo>
                  <a:cubicBezTo>
                    <a:pt x="0" y="388"/>
                    <a:pt x="38" y="426"/>
                    <a:pt x="99" y="426"/>
                  </a:cubicBezTo>
                  <a:cubicBezTo>
                    <a:pt x="119" y="426"/>
                    <a:pt x="142" y="422"/>
                    <a:pt x="167" y="413"/>
                  </a:cubicBezTo>
                  <a:cubicBezTo>
                    <a:pt x="267" y="347"/>
                    <a:pt x="334" y="247"/>
                    <a:pt x="334" y="113"/>
                  </a:cubicBezTo>
                  <a:cubicBezTo>
                    <a:pt x="334" y="38"/>
                    <a:pt x="296"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3405;p71">
              <a:extLst>
                <a:ext uri="{FF2B5EF4-FFF2-40B4-BE49-F238E27FC236}">
                  <a16:creationId xmlns:a16="http://schemas.microsoft.com/office/drawing/2014/main" id="{BA2A60AD-84DE-46DE-8FA9-65D0D903DDD3}"/>
                </a:ext>
              </a:extLst>
            </p:cNvPr>
            <p:cNvSpPr/>
            <p:nvPr/>
          </p:nvSpPr>
          <p:spPr>
            <a:xfrm>
              <a:off x="5967510" y="2624239"/>
              <a:ext cx="44222" cy="30746"/>
            </a:xfrm>
            <a:custGeom>
              <a:avLst/>
              <a:gdLst/>
              <a:ahLst/>
              <a:cxnLst/>
              <a:rect l="l" t="t" r="r" b="b"/>
              <a:pathLst>
                <a:path w="2202" h="1535" extrusionOk="0">
                  <a:moveTo>
                    <a:pt x="167" y="0"/>
                  </a:moveTo>
                  <a:cubicBezTo>
                    <a:pt x="67" y="100"/>
                    <a:pt x="0" y="200"/>
                    <a:pt x="0" y="334"/>
                  </a:cubicBezTo>
                  <a:cubicBezTo>
                    <a:pt x="0" y="367"/>
                    <a:pt x="0" y="400"/>
                    <a:pt x="33" y="434"/>
                  </a:cubicBezTo>
                  <a:lnTo>
                    <a:pt x="1935" y="1535"/>
                  </a:lnTo>
                  <a:cubicBezTo>
                    <a:pt x="1901" y="1501"/>
                    <a:pt x="1901" y="1468"/>
                    <a:pt x="1901" y="1434"/>
                  </a:cubicBezTo>
                  <a:cubicBezTo>
                    <a:pt x="1901" y="1301"/>
                    <a:pt x="1968" y="1201"/>
                    <a:pt x="2102" y="1101"/>
                  </a:cubicBezTo>
                  <a:lnTo>
                    <a:pt x="2202" y="1101"/>
                  </a:lnTo>
                  <a:lnTo>
                    <a:pt x="30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3406;p71">
              <a:extLst>
                <a:ext uri="{FF2B5EF4-FFF2-40B4-BE49-F238E27FC236}">
                  <a16:creationId xmlns:a16="http://schemas.microsoft.com/office/drawing/2014/main" id="{9FD830AA-37E5-478C-B164-C3317AD5B49D}"/>
                </a:ext>
              </a:extLst>
            </p:cNvPr>
            <p:cNvSpPr/>
            <p:nvPr/>
          </p:nvSpPr>
          <p:spPr>
            <a:xfrm>
              <a:off x="5967510" y="2624399"/>
              <a:ext cx="7370" cy="9214"/>
            </a:xfrm>
            <a:custGeom>
              <a:avLst/>
              <a:gdLst/>
              <a:ahLst/>
              <a:cxnLst/>
              <a:rect l="l" t="t" r="r" b="b"/>
              <a:pathLst>
                <a:path w="367" h="460" extrusionOk="0">
                  <a:moveTo>
                    <a:pt x="234" y="0"/>
                  </a:moveTo>
                  <a:cubicBezTo>
                    <a:pt x="209" y="0"/>
                    <a:pt x="183" y="9"/>
                    <a:pt x="167" y="25"/>
                  </a:cubicBezTo>
                  <a:cubicBezTo>
                    <a:pt x="67" y="92"/>
                    <a:pt x="0" y="226"/>
                    <a:pt x="0" y="326"/>
                  </a:cubicBezTo>
                  <a:cubicBezTo>
                    <a:pt x="0" y="392"/>
                    <a:pt x="0" y="426"/>
                    <a:pt x="33" y="459"/>
                  </a:cubicBezTo>
                  <a:lnTo>
                    <a:pt x="167" y="459"/>
                  </a:lnTo>
                  <a:cubicBezTo>
                    <a:pt x="267" y="392"/>
                    <a:pt x="334" y="259"/>
                    <a:pt x="367" y="159"/>
                  </a:cubicBezTo>
                  <a:cubicBezTo>
                    <a:pt x="367" y="92"/>
                    <a:pt x="334" y="59"/>
                    <a:pt x="300" y="25"/>
                  </a:cubicBezTo>
                  <a:cubicBezTo>
                    <a:pt x="284" y="9"/>
                    <a:pt x="259" y="0"/>
                    <a:pt x="2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3407;p71">
              <a:extLst>
                <a:ext uri="{FF2B5EF4-FFF2-40B4-BE49-F238E27FC236}">
                  <a16:creationId xmlns:a16="http://schemas.microsoft.com/office/drawing/2014/main" id="{AA515378-727F-4B09-8CEF-C1ED81E8EDD7}"/>
                </a:ext>
              </a:extLst>
            </p:cNvPr>
            <p:cNvSpPr/>
            <p:nvPr/>
          </p:nvSpPr>
          <p:spPr>
            <a:xfrm>
              <a:off x="5936021" y="2602407"/>
              <a:ext cx="33518" cy="31928"/>
            </a:xfrm>
            <a:custGeom>
              <a:avLst/>
              <a:gdLst/>
              <a:ahLst/>
              <a:cxnLst/>
              <a:rect l="l" t="t" r="r" b="b"/>
              <a:pathLst>
                <a:path w="1669" h="1594" extrusionOk="0">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3408;p71">
              <a:extLst>
                <a:ext uri="{FF2B5EF4-FFF2-40B4-BE49-F238E27FC236}">
                  <a16:creationId xmlns:a16="http://schemas.microsoft.com/office/drawing/2014/main" id="{36DFBC20-0F1A-4C88-98CC-8A967EB31F67}"/>
                </a:ext>
              </a:extLst>
            </p:cNvPr>
            <p:cNvSpPr/>
            <p:nvPr/>
          </p:nvSpPr>
          <p:spPr>
            <a:xfrm>
              <a:off x="5936021" y="2602407"/>
              <a:ext cx="33518" cy="31928"/>
            </a:xfrm>
            <a:custGeom>
              <a:avLst/>
              <a:gdLst/>
              <a:ahLst/>
              <a:cxnLst/>
              <a:rect l="l" t="t" r="r" b="b"/>
              <a:pathLst>
                <a:path w="1669" h="1594" extrusionOk="0">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3409;p71">
              <a:extLst>
                <a:ext uri="{FF2B5EF4-FFF2-40B4-BE49-F238E27FC236}">
                  <a16:creationId xmlns:a16="http://schemas.microsoft.com/office/drawing/2014/main" id="{CFC5AFF1-73F6-4394-AA4A-7CF73BA31CE1}"/>
                </a:ext>
              </a:extLst>
            </p:cNvPr>
            <p:cNvSpPr/>
            <p:nvPr/>
          </p:nvSpPr>
          <p:spPr>
            <a:xfrm>
              <a:off x="5950761" y="2610759"/>
              <a:ext cx="18094" cy="23635"/>
            </a:xfrm>
            <a:custGeom>
              <a:avLst/>
              <a:gdLst/>
              <a:ahLst/>
              <a:cxnLst/>
              <a:rect l="l" t="t" r="r" b="b"/>
              <a:pathLst>
                <a:path w="901" h="1180" extrusionOk="0">
                  <a:moveTo>
                    <a:pt x="662" y="0"/>
                  </a:moveTo>
                  <a:cubicBezTo>
                    <a:pt x="603" y="0"/>
                    <a:pt x="537" y="23"/>
                    <a:pt x="467" y="73"/>
                  </a:cubicBezTo>
                  <a:cubicBezTo>
                    <a:pt x="200" y="239"/>
                    <a:pt x="33" y="540"/>
                    <a:pt x="0" y="840"/>
                  </a:cubicBezTo>
                  <a:cubicBezTo>
                    <a:pt x="0" y="1051"/>
                    <a:pt x="99" y="1179"/>
                    <a:pt x="250" y="1179"/>
                  </a:cubicBezTo>
                  <a:cubicBezTo>
                    <a:pt x="314" y="1179"/>
                    <a:pt x="388" y="1156"/>
                    <a:pt x="467" y="1107"/>
                  </a:cubicBezTo>
                  <a:cubicBezTo>
                    <a:pt x="734" y="940"/>
                    <a:pt x="901" y="640"/>
                    <a:pt x="901" y="340"/>
                  </a:cubicBezTo>
                  <a:cubicBezTo>
                    <a:pt x="901" y="129"/>
                    <a:pt x="802" y="0"/>
                    <a:pt x="6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3410;p71">
              <a:extLst>
                <a:ext uri="{FF2B5EF4-FFF2-40B4-BE49-F238E27FC236}">
                  <a16:creationId xmlns:a16="http://schemas.microsoft.com/office/drawing/2014/main" id="{B2741F15-6D98-4371-951D-989FE21F4839}"/>
                </a:ext>
              </a:extLst>
            </p:cNvPr>
            <p:cNvSpPr/>
            <p:nvPr/>
          </p:nvSpPr>
          <p:spPr>
            <a:xfrm>
              <a:off x="6179863" y="2747844"/>
              <a:ext cx="10061" cy="7872"/>
            </a:xfrm>
            <a:custGeom>
              <a:avLst/>
              <a:gdLst/>
              <a:ahLst/>
              <a:cxnLst/>
              <a:rect l="l" t="t" r="r" b="b"/>
              <a:pathLst>
                <a:path w="501" h="393" extrusionOk="0">
                  <a:moveTo>
                    <a:pt x="67" y="0"/>
                  </a:moveTo>
                  <a:cubicBezTo>
                    <a:pt x="34" y="34"/>
                    <a:pt x="0" y="67"/>
                    <a:pt x="0" y="134"/>
                  </a:cubicBezTo>
                  <a:cubicBezTo>
                    <a:pt x="0" y="167"/>
                    <a:pt x="0" y="200"/>
                    <a:pt x="0" y="200"/>
                  </a:cubicBezTo>
                  <a:lnTo>
                    <a:pt x="334" y="367"/>
                  </a:lnTo>
                  <a:cubicBezTo>
                    <a:pt x="334" y="384"/>
                    <a:pt x="342" y="392"/>
                    <a:pt x="350" y="392"/>
                  </a:cubicBezTo>
                  <a:cubicBezTo>
                    <a:pt x="359" y="392"/>
                    <a:pt x="367" y="384"/>
                    <a:pt x="367" y="367"/>
                  </a:cubicBezTo>
                  <a:cubicBezTo>
                    <a:pt x="434" y="367"/>
                    <a:pt x="501" y="334"/>
                    <a:pt x="501" y="267"/>
                  </a:cubicBezTo>
                  <a:cubicBezTo>
                    <a:pt x="501" y="234"/>
                    <a:pt x="467" y="200"/>
                    <a:pt x="434" y="200"/>
                  </a:cubicBezTo>
                  <a:lnTo>
                    <a:pt x="13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3411;p71">
              <a:extLst>
                <a:ext uri="{FF2B5EF4-FFF2-40B4-BE49-F238E27FC236}">
                  <a16:creationId xmlns:a16="http://schemas.microsoft.com/office/drawing/2014/main" id="{082743B9-802A-45F3-A8C6-A59A6AF5B906}"/>
                </a:ext>
              </a:extLst>
            </p:cNvPr>
            <p:cNvSpPr/>
            <p:nvPr/>
          </p:nvSpPr>
          <p:spPr>
            <a:xfrm>
              <a:off x="6186550" y="2751850"/>
              <a:ext cx="3374" cy="4026"/>
            </a:xfrm>
            <a:custGeom>
              <a:avLst/>
              <a:gdLst/>
              <a:ahLst/>
              <a:cxnLst/>
              <a:rect l="l" t="t" r="r" b="b"/>
              <a:pathLst>
                <a:path w="168" h="201" extrusionOk="0">
                  <a:moveTo>
                    <a:pt x="68" y="0"/>
                  </a:moveTo>
                  <a:cubicBezTo>
                    <a:pt x="34" y="34"/>
                    <a:pt x="1" y="67"/>
                    <a:pt x="1" y="134"/>
                  </a:cubicBezTo>
                  <a:cubicBezTo>
                    <a:pt x="1" y="167"/>
                    <a:pt x="1" y="200"/>
                    <a:pt x="1" y="200"/>
                  </a:cubicBezTo>
                  <a:lnTo>
                    <a:pt x="68" y="200"/>
                  </a:lnTo>
                  <a:cubicBezTo>
                    <a:pt x="101" y="200"/>
                    <a:pt x="168" y="134"/>
                    <a:pt x="168" y="67"/>
                  </a:cubicBezTo>
                  <a:cubicBezTo>
                    <a:pt x="168" y="34"/>
                    <a:pt x="134"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3412;p71">
              <a:extLst>
                <a:ext uri="{FF2B5EF4-FFF2-40B4-BE49-F238E27FC236}">
                  <a16:creationId xmlns:a16="http://schemas.microsoft.com/office/drawing/2014/main" id="{8DD1318E-C07C-4FA0-9D2B-0AABACFD4A98}"/>
                </a:ext>
              </a:extLst>
            </p:cNvPr>
            <p:cNvSpPr/>
            <p:nvPr/>
          </p:nvSpPr>
          <p:spPr>
            <a:xfrm>
              <a:off x="6250192" y="2889156"/>
              <a:ext cx="196969" cy="103575"/>
            </a:xfrm>
            <a:custGeom>
              <a:avLst/>
              <a:gdLst/>
              <a:ahLst/>
              <a:cxnLst/>
              <a:rect l="l" t="t" r="r" b="b"/>
              <a:pathLst>
                <a:path w="9808" h="5171" extrusionOk="0">
                  <a:moveTo>
                    <a:pt x="4904" y="0"/>
                  </a:moveTo>
                  <a:cubicBezTo>
                    <a:pt x="3820" y="0"/>
                    <a:pt x="2736" y="250"/>
                    <a:pt x="1735" y="751"/>
                  </a:cubicBezTo>
                  <a:cubicBezTo>
                    <a:pt x="1" y="1751"/>
                    <a:pt x="1" y="3386"/>
                    <a:pt x="1735" y="4420"/>
                  </a:cubicBezTo>
                  <a:cubicBezTo>
                    <a:pt x="2736" y="4920"/>
                    <a:pt x="3820" y="5171"/>
                    <a:pt x="4904" y="5171"/>
                  </a:cubicBezTo>
                  <a:cubicBezTo>
                    <a:pt x="5988" y="5171"/>
                    <a:pt x="7072" y="4920"/>
                    <a:pt x="8073" y="4420"/>
                  </a:cubicBezTo>
                  <a:cubicBezTo>
                    <a:pt x="9808" y="3386"/>
                    <a:pt x="9808" y="1751"/>
                    <a:pt x="8073" y="751"/>
                  </a:cubicBezTo>
                  <a:cubicBezTo>
                    <a:pt x="7072" y="250"/>
                    <a:pt x="5988" y="0"/>
                    <a:pt x="49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3413;p71">
              <a:extLst>
                <a:ext uri="{FF2B5EF4-FFF2-40B4-BE49-F238E27FC236}">
                  <a16:creationId xmlns:a16="http://schemas.microsoft.com/office/drawing/2014/main" id="{C40C95EE-C0EA-4E46-B7A9-2B2657B2C398}"/>
                </a:ext>
              </a:extLst>
            </p:cNvPr>
            <p:cNvSpPr/>
            <p:nvPr/>
          </p:nvSpPr>
          <p:spPr>
            <a:xfrm>
              <a:off x="6248866" y="2819992"/>
              <a:ext cx="195624" cy="142333"/>
            </a:xfrm>
            <a:custGeom>
              <a:avLst/>
              <a:gdLst/>
              <a:ahLst/>
              <a:cxnLst/>
              <a:rect l="l" t="t" r="r" b="b"/>
              <a:pathLst>
                <a:path w="9741" h="7106" extrusionOk="0">
                  <a:moveTo>
                    <a:pt x="1368" y="1"/>
                  </a:moveTo>
                  <a:cubicBezTo>
                    <a:pt x="0" y="1135"/>
                    <a:pt x="834" y="4737"/>
                    <a:pt x="2235" y="6172"/>
                  </a:cubicBezTo>
                  <a:lnTo>
                    <a:pt x="2268" y="6205"/>
                  </a:lnTo>
                  <a:lnTo>
                    <a:pt x="2335" y="6272"/>
                  </a:lnTo>
                  <a:lnTo>
                    <a:pt x="2468" y="6372"/>
                  </a:lnTo>
                  <a:lnTo>
                    <a:pt x="2502" y="6405"/>
                  </a:lnTo>
                  <a:lnTo>
                    <a:pt x="2602" y="6472"/>
                  </a:lnTo>
                  <a:cubicBezTo>
                    <a:pt x="2669" y="6539"/>
                    <a:pt x="2702" y="6572"/>
                    <a:pt x="2769" y="6605"/>
                  </a:cubicBezTo>
                  <a:cubicBezTo>
                    <a:pt x="3436" y="6939"/>
                    <a:pt x="4161" y="7106"/>
                    <a:pt x="4883" y="7106"/>
                  </a:cubicBezTo>
                  <a:cubicBezTo>
                    <a:pt x="5604" y="7106"/>
                    <a:pt x="6321" y="6939"/>
                    <a:pt x="6972" y="6605"/>
                  </a:cubicBezTo>
                  <a:cubicBezTo>
                    <a:pt x="7038" y="6572"/>
                    <a:pt x="7105" y="6539"/>
                    <a:pt x="7172" y="6472"/>
                  </a:cubicBezTo>
                  <a:lnTo>
                    <a:pt x="7272" y="6405"/>
                  </a:lnTo>
                  <a:lnTo>
                    <a:pt x="7305" y="6372"/>
                  </a:lnTo>
                  <a:cubicBezTo>
                    <a:pt x="7339" y="6339"/>
                    <a:pt x="7372" y="6305"/>
                    <a:pt x="7439" y="6272"/>
                  </a:cubicBezTo>
                  <a:lnTo>
                    <a:pt x="7472" y="6205"/>
                  </a:lnTo>
                  <a:lnTo>
                    <a:pt x="7505" y="6172"/>
                  </a:lnTo>
                  <a:cubicBezTo>
                    <a:pt x="8940" y="4737"/>
                    <a:pt x="9740" y="1135"/>
                    <a:pt x="837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3414;p71">
              <a:extLst>
                <a:ext uri="{FF2B5EF4-FFF2-40B4-BE49-F238E27FC236}">
                  <a16:creationId xmlns:a16="http://schemas.microsoft.com/office/drawing/2014/main" id="{737A1030-C3BB-4E65-9A7D-75AC8DD0F185}"/>
                </a:ext>
              </a:extLst>
            </p:cNvPr>
            <p:cNvSpPr/>
            <p:nvPr/>
          </p:nvSpPr>
          <p:spPr>
            <a:xfrm>
              <a:off x="6256899" y="2797278"/>
              <a:ext cx="180220" cy="94401"/>
            </a:xfrm>
            <a:custGeom>
              <a:avLst/>
              <a:gdLst/>
              <a:ahLst/>
              <a:cxnLst/>
              <a:rect l="l" t="t" r="r" b="b"/>
              <a:pathLst>
                <a:path w="8974" h="4713" extrusionOk="0">
                  <a:moveTo>
                    <a:pt x="4474" y="1"/>
                  </a:moveTo>
                  <a:cubicBezTo>
                    <a:pt x="3486" y="1"/>
                    <a:pt x="2502" y="234"/>
                    <a:pt x="1601" y="701"/>
                  </a:cubicBezTo>
                  <a:cubicBezTo>
                    <a:pt x="0" y="1602"/>
                    <a:pt x="0" y="3103"/>
                    <a:pt x="1601" y="4037"/>
                  </a:cubicBezTo>
                  <a:cubicBezTo>
                    <a:pt x="2502" y="4487"/>
                    <a:pt x="3486" y="4712"/>
                    <a:pt x="4474" y="4712"/>
                  </a:cubicBezTo>
                  <a:cubicBezTo>
                    <a:pt x="5463" y="4712"/>
                    <a:pt x="6455" y="4487"/>
                    <a:pt x="7372" y="4037"/>
                  </a:cubicBezTo>
                  <a:cubicBezTo>
                    <a:pt x="8973" y="3103"/>
                    <a:pt x="8973" y="1602"/>
                    <a:pt x="7372" y="701"/>
                  </a:cubicBezTo>
                  <a:cubicBezTo>
                    <a:pt x="6455" y="234"/>
                    <a:pt x="5463" y="1"/>
                    <a:pt x="44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3415;p71">
              <a:extLst>
                <a:ext uri="{FF2B5EF4-FFF2-40B4-BE49-F238E27FC236}">
                  <a16:creationId xmlns:a16="http://schemas.microsoft.com/office/drawing/2014/main" id="{36FD7883-6FD5-4285-BDDB-67B3EA2D2FB6}"/>
                </a:ext>
              </a:extLst>
            </p:cNvPr>
            <p:cNvSpPr/>
            <p:nvPr/>
          </p:nvSpPr>
          <p:spPr>
            <a:xfrm>
              <a:off x="6292405" y="2815486"/>
              <a:ext cx="109209" cy="57807"/>
            </a:xfrm>
            <a:custGeom>
              <a:avLst/>
              <a:gdLst/>
              <a:ahLst/>
              <a:cxnLst/>
              <a:rect l="l" t="t" r="r" b="b"/>
              <a:pathLst>
                <a:path w="5438" h="2886" extrusionOk="0">
                  <a:moveTo>
                    <a:pt x="2719" y="1"/>
                  </a:moveTo>
                  <a:cubicBezTo>
                    <a:pt x="2118" y="1"/>
                    <a:pt x="1518" y="142"/>
                    <a:pt x="968" y="426"/>
                  </a:cubicBezTo>
                  <a:cubicBezTo>
                    <a:pt x="0" y="993"/>
                    <a:pt x="0" y="1894"/>
                    <a:pt x="968" y="2461"/>
                  </a:cubicBezTo>
                  <a:cubicBezTo>
                    <a:pt x="1518" y="2744"/>
                    <a:pt x="2118" y="2886"/>
                    <a:pt x="2719" y="2886"/>
                  </a:cubicBezTo>
                  <a:cubicBezTo>
                    <a:pt x="3319" y="2886"/>
                    <a:pt x="3920" y="2744"/>
                    <a:pt x="4470" y="2461"/>
                  </a:cubicBezTo>
                  <a:cubicBezTo>
                    <a:pt x="5437" y="1894"/>
                    <a:pt x="5437" y="993"/>
                    <a:pt x="4470" y="426"/>
                  </a:cubicBezTo>
                  <a:cubicBezTo>
                    <a:pt x="3920" y="142"/>
                    <a:pt x="3319" y="1"/>
                    <a:pt x="271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3416;p71">
              <a:extLst>
                <a:ext uri="{FF2B5EF4-FFF2-40B4-BE49-F238E27FC236}">
                  <a16:creationId xmlns:a16="http://schemas.microsoft.com/office/drawing/2014/main" id="{157D33D6-80C7-45B6-B800-2DC425004B21}"/>
                </a:ext>
              </a:extLst>
            </p:cNvPr>
            <p:cNvSpPr/>
            <p:nvPr/>
          </p:nvSpPr>
          <p:spPr>
            <a:xfrm>
              <a:off x="6299775" y="2834855"/>
              <a:ext cx="93805" cy="38438"/>
            </a:xfrm>
            <a:custGeom>
              <a:avLst/>
              <a:gdLst/>
              <a:ahLst/>
              <a:cxnLst/>
              <a:rect l="l" t="t" r="r" b="b"/>
              <a:pathLst>
                <a:path w="4671" h="1919" extrusionOk="0">
                  <a:moveTo>
                    <a:pt x="2352" y="1"/>
                  </a:moveTo>
                  <a:cubicBezTo>
                    <a:pt x="1751" y="1"/>
                    <a:pt x="1151" y="143"/>
                    <a:pt x="601" y="426"/>
                  </a:cubicBezTo>
                  <a:cubicBezTo>
                    <a:pt x="367" y="560"/>
                    <a:pt x="167" y="726"/>
                    <a:pt x="0" y="960"/>
                  </a:cubicBezTo>
                  <a:cubicBezTo>
                    <a:pt x="167" y="1193"/>
                    <a:pt x="334" y="1360"/>
                    <a:pt x="601" y="1494"/>
                  </a:cubicBezTo>
                  <a:cubicBezTo>
                    <a:pt x="1151" y="1777"/>
                    <a:pt x="1751" y="1919"/>
                    <a:pt x="2352" y="1919"/>
                  </a:cubicBezTo>
                  <a:cubicBezTo>
                    <a:pt x="2952" y="1919"/>
                    <a:pt x="3553" y="1777"/>
                    <a:pt x="4103" y="1494"/>
                  </a:cubicBezTo>
                  <a:cubicBezTo>
                    <a:pt x="4337" y="1360"/>
                    <a:pt x="4537" y="1193"/>
                    <a:pt x="4670" y="960"/>
                  </a:cubicBezTo>
                  <a:cubicBezTo>
                    <a:pt x="4537" y="726"/>
                    <a:pt x="4337" y="560"/>
                    <a:pt x="4103" y="426"/>
                  </a:cubicBezTo>
                  <a:cubicBezTo>
                    <a:pt x="3553" y="143"/>
                    <a:pt x="2952" y="1"/>
                    <a:pt x="235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3417;p71">
              <a:extLst>
                <a:ext uri="{FF2B5EF4-FFF2-40B4-BE49-F238E27FC236}">
                  <a16:creationId xmlns:a16="http://schemas.microsoft.com/office/drawing/2014/main" id="{0AA90BCB-44D8-4439-97C5-9B29A8629C24}"/>
                </a:ext>
              </a:extLst>
            </p:cNvPr>
            <p:cNvSpPr/>
            <p:nvPr/>
          </p:nvSpPr>
          <p:spPr>
            <a:xfrm>
              <a:off x="6266940" y="2706803"/>
              <a:ext cx="147406" cy="147881"/>
            </a:xfrm>
            <a:custGeom>
              <a:avLst/>
              <a:gdLst/>
              <a:ahLst/>
              <a:cxnLst/>
              <a:rect l="l" t="t" r="r" b="b"/>
              <a:pathLst>
                <a:path w="7340" h="7383" extrusionOk="0">
                  <a:moveTo>
                    <a:pt x="3986" y="1"/>
                  </a:moveTo>
                  <a:cubicBezTo>
                    <a:pt x="3412" y="1"/>
                    <a:pt x="2822" y="151"/>
                    <a:pt x="2269" y="481"/>
                  </a:cubicBezTo>
                  <a:cubicBezTo>
                    <a:pt x="1" y="1816"/>
                    <a:pt x="67" y="5051"/>
                    <a:pt x="2369" y="6319"/>
                  </a:cubicBezTo>
                  <a:cubicBezTo>
                    <a:pt x="2669" y="6486"/>
                    <a:pt x="2836" y="6819"/>
                    <a:pt x="2869" y="7153"/>
                  </a:cubicBezTo>
                  <a:lnTo>
                    <a:pt x="2869" y="7220"/>
                  </a:lnTo>
                  <a:cubicBezTo>
                    <a:pt x="3078" y="7332"/>
                    <a:pt x="3541" y="7382"/>
                    <a:pt x="3995" y="7382"/>
                  </a:cubicBezTo>
                  <a:cubicBezTo>
                    <a:pt x="4486" y="7382"/>
                    <a:pt x="4966" y="7323"/>
                    <a:pt x="5104" y="7220"/>
                  </a:cubicBezTo>
                  <a:lnTo>
                    <a:pt x="5104" y="7153"/>
                  </a:lnTo>
                  <a:cubicBezTo>
                    <a:pt x="5104" y="6786"/>
                    <a:pt x="5304" y="6452"/>
                    <a:pt x="5638" y="6286"/>
                  </a:cubicBezTo>
                  <a:cubicBezTo>
                    <a:pt x="6672" y="5685"/>
                    <a:pt x="7339" y="4551"/>
                    <a:pt x="7339" y="3350"/>
                  </a:cubicBezTo>
                  <a:cubicBezTo>
                    <a:pt x="7339" y="1392"/>
                    <a:pt x="5733" y="1"/>
                    <a:pt x="398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3418;p71">
              <a:extLst>
                <a:ext uri="{FF2B5EF4-FFF2-40B4-BE49-F238E27FC236}">
                  <a16:creationId xmlns:a16="http://schemas.microsoft.com/office/drawing/2014/main" id="{843B856E-D466-4509-B032-26A1EA532C5E}"/>
                </a:ext>
              </a:extLst>
            </p:cNvPr>
            <p:cNvSpPr/>
            <p:nvPr/>
          </p:nvSpPr>
          <p:spPr>
            <a:xfrm>
              <a:off x="6344660" y="2708586"/>
              <a:ext cx="8053" cy="7211"/>
            </a:xfrm>
            <a:custGeom>
              <a:avLst/>
              <a:gdLst/>
              <a:ahLst/>
              <a:cxnLst/>
              <a:rect l="l" t="t" r="r" b="b"/>
              <a:pathLst>
                <a:path w="401" h="360" extrusionOk="0">
                  <a:moveTo>
                    <a:pt x="104" y="0"/>
                  </a:moveTo>
                  <a:cubicBezTo>
                    <a:pt x="75" y="0"/>
                    <a:pt x="50" y="9"/>
                    <a:pt x="33" y="25"/>
                  </a:cubicBezTo>
                  <a:cubicBezTo>
                    <a:pt x="0" y="59"/>
                    <a:pt x="0" y="126"/>
                    <a:pt x="33" y="159"/>
                  </a:cubicBezTo>
                  <a:cubicBezTo>
                    <a:pt x="100" y="226"/>
                    <a:pt x="134" y="259"/>
                    <a:pt x="200" y="292"/>
                  </a:cubicBezTo>
                  <a:cubicBezTo>
                    <a:pt x="200" y="326"/>
                    <a:pt x="234" y="326"/>
                    <a:pt x="267" y="326"/>
                  </a:cubicBezTo>
                  <a:lnTo>
                    <a:pt x="267" y="359"/>
                  </a:lnTo>
                  <a:cubicBezTo>
                    <a:pt x="367" y="359"/>
                    <a:pt x="400" y="226"/>
                    <a:pt x="334" y="192"/>
                  </a:cubicBezTo>
                  <a:cubicBezTo>
                    <a:pt x="267" y="92"/>
                    <a:pt x="200" y="25"/>
                    <a:pt x="200" y="25"/>
                  </a:cubicBezTo>
                  <a:cubicBezTo>
                    <a:pt x="167" y="9"/>
                    <a:pt x="134" y="0"/>
                    <a:pt x="10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3419;p71">
              <a:extLst>
                <a:ext uri="{FF2B5EF4-FFF2-40B4-BE49-F238E27FC236}">
                  <a16:creationId xmlns:a16="http://schemas.microsoft.com/office/drawing/2014/main" id="{7A2DDE76-A329-456C-8541-6A1677FD9A21}"/>
                </a:ext>
              </a:extLst>
            </p:cNvPr>
            <p:cNvSpPr/>
            <p:nvPr/>
          </p:nvSpPr>
          <p:spPr>
            <a:xfrm>
              <a:off x="6359380" y="2724169"/>
              <a:ext cx="20805" cy="111207"/>
            </a:xfrm>
            <a:custGeom>
              <a:avLst/>
              <a:gdLst/>
              <a:ahLst/>
              <a:cxnLst/>
              <a:rect l="l" t="t" r="r" b="b"/>
              <a:pathLst>
                <a:path w="1036" h="5552" extrusionOk="0">
                  <a:moveTo>
                    <a:pt x="92" y="1"/>
                  </a:moveTo>
                  <a:cubicBezTo>
                    <a:pt x="73" y="1"/>
                    <a:pt x="54" y="5"/>
                    <a:pt x="34" y="15"/>
                  </a:cubicBezTo>
                  <a:cubicBezTo>
                    <a:pt x="1" y="48"/>
                    <a:pt x="1" y="115"/>
                    <a:pt x="34" y="181"/>
                  </a:cubicBezTo>
                  <a:cubicBezTo>
                    <a:pt x="101" y="282"/>
                    <a:pt x="168" y="415"/>
                    <a:pt x="234" y="548"/>
                  </a:cubicBezTo>
                  <a:cubicBezTo>
                    <a:pt x="268" y="548"/>
                    <a:pt x="301" y="582"/>
                    <a:pt x="335" y="582"/>
                  </a:cubicBezTo>
                  <a:lnTo>
                    <a:pt x="401" y="582"/>
                  </a:lnTo>
                  <a:cubicBezTo>
                    <a:pt x="435" y="548"/>
                    <a:pt x="468" y="482"/>
                    <a:pt x="435" y="415"/>
                  </a:cubicBezTo>
                  <a:cubicBezTo>
                    <a:pt x="368" y="282"/>
                    <a:pt x="268" y="181"/>
                    <a:pt x="201" y="48"/>
                  </a:cubicBezTo>
                  <a:cubicBezTo>
                    <a:pt x="178" y="24"/>
                    <a:pt x="137" y="1"/>
                    <a:pt x="92" y="1"/>
                  </a:cubicBezTo>
                  <a:close/>
                  <a:moveTo>
                    <a:pt x="701" y="1169"/>
                  </a:moveTo>
                  <a:cubicBezTo>
                    <a:pt x="688" y="1169"/>
                    <a:pt x="677" y="1173"/>
                    <a:pt x="668" y="1182"/>
                  </a:cubicBezTo>
                  <a:cubicBezTo>
                    <a:pt x="601" y="1182"/>
                    <a:pt x="568" y="1249"/>
                    <a:pt x="601" y="1316"/>
                  </a:cubicBezTo>
                  <a:cubicBezTo>
                    <a:pt x="635" y="1449"/>
                    <a:pt x="668" y="1582"/>
                    <a:pt x="701" y="1716"/>
                  </a:cubicBezTo>
                  <a:cubicBezTo>
                    <a:pt x="701" y="1783"/>
                    <a:pt x="768" y="1816"/>
                    <a:pt x="802" y="1816"/>
                  </a:cubicBezTo>
                  <a:lnTo>
                    <a:pt x="835" y="1783"/>
                  </a:lnTo>
                  <a:cubicBezTo>
                    <a:pt x="868" y="1783"/>
                    <a:pt x="935" y="1716"/>
                    <a:pt x="902" y="1649"/>
                  </a:cubicBezTo>
                  <a:cubicBezTo>
                    <a:pt x="868" y="1516"/>
                    <a:pt x="835" y="1382"/>
                    <a:pt x="802" y="1249"/>
                  </a:cubicBezTo>
                  <a:cubicBezTo>
                    <a:pt x="777" y="1200"/>
                    <a:pt x="735" y="1169"/>
                    <a:pt x="701" y="1169"/>
                  </a:cubicBezTo>
                  <a:close/>
                  <a:moveTo>
                    <a:pt x="935" y="2450"/>
                  </a:moveTo>
                  <a:cubicBezTo>
                    <a:pt x="868" y="2450"/>
                    <a:pt x="835" y="2516"/>
                    <a:pt x="835" y="2583"/>
                  </a:cubicBezTo>
                  <a:lnTo>
                    <a:pt x="835" y="2817"/>
                  </a:lnTo>
                  <a:lnTo>
                    <a:pt x="835" y="3017"/>
                  </a:lnTo>
                  <a:cubicBezTo>
                    <a:pt x="835" y="3050"/>
                    <a:pt x="868" y="3117"/>
                    <a:pt x="935" y="3117"/>
                  </a:cubicBezTo>
                  <a:cubicBezTo>
                    <a:pt x="968" y="3117"/>
                    <a:pt x="1035" y="3050"/>
                    <a:pt x="1035" y="3017"/>
                  </a:cubicBezTo>
                  <a:lnTo>
                    <a:pt x="1035" y="2817"/>
                  </a:lnTo>
                  <a:lnTo>
                    <a:pt x="1035" y="2550"/>
                  </a:lnTo>
                  <a:cubicBezTo>
                    <a:pt x="1035" y="2516"/>
                    <a:pt x="968" y="2450"/>
                    <a:pt x="935" y="2450"/>
                  </a:cubicBezTo>
                  <a:close/>
                  <a:moveTo>
                    <a:pt x="835" y="3751"/>
                  </a:moveTo>
                  <a:cubicBezTo>
                    <a:pt x="768" y="3751"/>
                    <a:pt x="735" y="3784"/>
                    <a:pt x="701" y="3851"/>
                  </a:cubicBezTo>
                  <a:cubicBezTo>
                    <a:pt x="668" y="3984"/>
                    <a:pt x="635" y="4118"/>
                    <a:pt x="601" y="4251"/>
                  </a:cubicBezTo>
                  <a:cubicBezTo>
                    <a:pt x="568" y="4318"/>
                    <a:pt x="601" y="4384"/>
                    <a:pt x="668" y="4384"/>
                  </a:cubicBezTo>
                  <a:lnTo>
                    <a:pt x="701" y="4384"/>
                  </a:lnTo>
                  <a:cubicBezTo>
                    <a:pt x="735" y="4384"/>
                    <a:pt x="802" y="4351"/>
                    <a:pt x="802" y="4318"/>
                  </a:cubicBezTo>
                  <a:cubicBezTo>
                    <a:pt x="835" y="4184"/>
                    <a:pt x="902" y="4051"/>
                    <a:pt x="935" y="3884"/>
                  </a:cubicBezTo>
                  <a:cubicBezTo>
                    <a:pt x="935" y="3817"/>
                    <a:pt x="902" y="3784"/>
                    <a:pt x="835" y="3751"/>
                  </a:cubicBezTo>
                  <a:close/>
                  <a:moveTo>
                    <a:pt x="332" y="4971"/>
                  </a:moveTo>
                  <a:cubicBezTo>
                    <a:pt x="298" y="4971"/>
                    <a:pt x="258" y="4995"/>
                    <a:pt x="234" y="5018"/>
                  </a:cubicBezTo>
                  <a:cubicBezTo>
                    <a:pt x="134" y="5152"/>
                    <a:pt x="68" y="5285"/>
                    <a:pt x="1" y="5419"/>
                  </a:cubicBezTo>
                  <a:cubicBezTo>
                    <a:pt x="1" y="5485"/>
                    <a:pt x="1" y="5519"/>
                    <a:pt x="68" y="5552"/>
                  </a:cubicBezTo>
                  <a:lnTo>
                    <a:pt x="101" y="5552"/>
                  </a:lnTo>
                  <a:cubicBezTo>
                    <a:pt x="134" y="5552"/>
                    <a:pt x="168" y="5552"/>
                    <a:pt x="201" y="5519"/>
                  </a:cubicBezTo>
                  <a:cubicBezTo>
                    <a:pt x="268" y="5385"/>
                    <a:pt x="335" y="5252"/>
                    <a:pt x="401" y="5152"/>
                  </a:cubicBezTo>
                  <a:cubicBezTo>
                    <a:pt x="435" y="5085"/>
                    <a:pt x="435" y="5018"/>
                    <a:pt x="368" y="4985"/>
                  </a:cubicBezTo>
                  <a:cubicBezTo>
                    <a:pt x="358" y="4975"/>
                    <a:pt x="345" y="4971"/>
                    <a:pt x="332" y="497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3420;p71">
              <a:extLst>
                <a:ext uri="{FF2B5EF4-FFF2-40B4-BE49-F238E27FC236}">
                  <a16:creationId xmlns:a16="http://schemas.microsoft.com/office/drawing/2014/main" id="{AB602400-D1AE-4E81-9E60-8DD71CBBBA14}"/>
                </a:ext>
              </a:extLst>
            </p:cNvPr>
            <p:cNvSpPr/>
            <p:nvPr/>
          </p:nvSpPr>
          <p:spPr>
            <a:xfrm>
              <a:off x="6354038" y="2848054"/>
              <a:ext cx="4699" cy="8052"/>
            </a:xfrm>
            <a:custGeom>
              <a:avLst/>
              <a:gdLst/>
              <a:ahLst/>
              <a:cxnLst/>
              <a:rect l="l" t="t" r="r" b="b"/>
              <a:pathLst>
                <a:path w="234" h="402" extrusionOk="0">
                  <a:moveTo>
                    <a:pt x="134" y="1"/>
                  </a:moveTo>
                  <a:cubicBezTo>
                    <a:pt x="67" y="1"/>
                    <a:pt x="0" y="34"/>
                    <a:pt x="0" y="101"/>
                  </a:cubicBezTo>
                  <a:cubicBezTo>
                    <a:pt x="0" y="168"/>
                    <a:pt x="0" y="234"/>
                    <a:pt x="0" y="334"/>
                  </a:cubicBezTo>
                  <a:cubicBezTo>
                    <a:pt x="0" y="368"/>
                    <a:pt x="67" y="401"/>
                    <a:pt x="100" y="401"/>
                  </a:cubicBezTo>
                  <a:lnTo>
                    <a:pt x="134" y="401"/>
                  </a:lnTo>
                  <a:cubicBezTo>
                    <a:pt x="167" y="401"/>
                    <a:pt x="234" y="368"/>
                    <a:pt x="200" y="301"/>
                  </a:cubicBezTo>
                  <a:cubicBezTo>
                    <a:pt x="200" y="234"/>
                    <a:pt x="200" y="168"/>
                    <a:pt x="200" y="101"/>
                  </a:cubicBezTo>
                  <a:cubicBezTo>
                    <a:pt x="234" y="67"/>
                    <a:pt x="167" y="1"/>
                    <a:pt x="1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3421;p71">
              <a:extLst>
                <a:ext uri="{FF2B5EF4-FFF2-40B4-BE49-F238E27FC236}">
                  <a16:creationId xmlns:a16="http://schemas.microsoft.com/office/drawing/2014/main" id="{C2BF515A-8556-4E76-953C-6447E66021E9}"/>
                </a:ext>
              </a:extLst>
            </p:cNvPr>
            <p:cNvSpPr/>
            <p:nvPr/>
          </p:nvSpPr>
          <p:spPr>
            <a:xfrm>
              <a:off x="6344660" y="2848054"/>
              <a:ext cx="4037" cy="8052"/>
            </a:xfrm>
            <a:custGeom>
              <a:avLst/>
              <a:gdLst/>
              <a:ahLst/>
              <a:cxnLst/>
              <a:rect l="l" t="t" r="r" b="b"/>
              <a:pathLst>
                <a:path w="201" h="402" extrusionOk="0">
                  <a:moveTo>
                    <a:pt x="100" y="1"/>
                  </a:moveTo>
                  <a:cubicBezTo>
                    <a:pt x="50" y="1"/>
                    <a:pt x="0" y="34"/>
                    <a:pt x="0" y="101"/>
                  </a:cubicBezTo>
                  <a:lnTo>
                    <a:pt x="0" y="301"/>
                  </a:lnTo>
                  <a:cubicBezTo>
                    <a:pt x="0" y="368"/>
                    <a:pt x="67" y="401"/>
                    <a:pt x="100" y="401"/>
                  </a:cubicBezTo>
                  <a:cubicBezTo>
                    <a:pt x="167" y="401"/>
                    <a:pt x="200" y="368"/>
                    <a:pt x="200" y="301"/>
                  </a:cubicBezTo>
                  <a:lnTo>
                    <a:pt x="200" y="101"/>
                  </a:lnTo>
                  <a:cubicBezTo>
                    <a:pt x="200" y="34"/>
                    <a:pt x="150" y="1"/>
                    <a:pt x="10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3422;p71">
              <a:extLst>
                <a:ext uri="{FF2B5EF4-FFF2-40B4-BE49-F238E27FC236}">
                  <a16:creationId xmlns:a16="http://schemas.microsoft.com/office/drawing/2014/main" id="{BF5BCD6E-28EC-47F6-9968-B72627729AE2}"/>
                </a:ext>
              </a:extLst>
            </p:cNvPr>
            <p:cNvSpPr/>
            <p:nvPr/>
          </p:nvSpPr>
          <p:spPr>
            <a:xfrm>
              <a:off x="6344660" y="2728455"/>
              <a:ext cx="4699" cy="107601"/>
            </a:xfrm>
            <a:custGeom>
              <a:avLst/>
              <a:gdLst/>
              <a:ahLst/>
              <a:cxnLst/>
              <a:rect l="l" t="t" r="r" b="b"/>
              <a:pathLst>
                <a:path w="234" h="5372" extrusionOk="0">
                  <a:moveTo>
                    <a:pt x="100" y="1"/>
                  </a:moveTo>
                  <a:cubicBezTo>
                    <a:pt x="50" y="1"/>
                    <a:pt x="0" y="34"/>
                    <a:pt x="0" y="101"/>
                  </a:cubicBezTo>
                  <a:lnTo>
                    <a:pt x="0" y="501"/>
                  </a:lnTo>
                  <a:cubicBezTo>
                    <a:pt x="0" y="535"/>
                    <a:pt x="67" y="601"/>
                    <a:pt x="100" y="601"/>
                  </a:cubicBezTo>
                  <a:cubicBezTo>
                    <a:pt x="167" y="601"/>
                    <a:pt x="234" y="568"/>
                    <a:pt x="200" y="501"/>
                  </a:cubicBezTo>
                  <a:lnTo>
                    <a:pt x="200" y="101"/>
                  </a:lnTo>
                  <a:cubicBezTo>
                    <a:pt x="200" y="34"/>
                    <a:pt x="150" y="1"/>
                    <a:pt x="100" y="1"/>
                  </a:cubicBezTo>
                  <a:close/>
                  <a:moveTo>
                    <a:pt x="100" y="1177"/>
                  </a:moveTo>
                  <a:cubicBezTo>
                    <a:pt x="50" y="1177"/>
                    <a:pt x="0" y="1218"/>
                    <a:pt x="0" y="1302"/>
                  </a:cubicBezTo>
                  <a:lnTo>
                    <a:pt x="0" y="1669"/>
                  </a:lnTo>
                  <a:cubicBezTo>
                    <a:pt x="0" y="1735"/>
                    <a:pt x="67" y="1802"/>
                    <a:pt x="100" y="1802"/>
                  </a:cubicBezTo>
                  <a:cubicBezTo>
                    <a:pt x="167" y="1802"/>
                    <a:pt x="234" y="1735"/>
                    <a:pt x="200" y="1669"/>
                  </a:cubicBezTo>
                  <a:lnTo>
                    <a:pt x="200" y="1302"/>
                  </a:lnTo>
                  <a:cubicBezTo>
                    <a:pt x="200" y="1218"/>
                    <a:pt x="150" y="1177"/>
                    <a:pt x="100" y="1177"/>
                  </a:cubicBezTo>
                  <a:close/>
                  <a:moveTo>
                    <a:pt x="100" y="2369"/>
                  </a:moveTo>
                  <a:cubicBezTo>
                    <a:pt x="50" y="2369"/>
                    <a:pt x="0" y="2403"/>
                    <a:pt x="0" y="2469"/>
                  </a:cubicBezTo>
                  <a:lnTo>
                    <a:pt x="0" y="2870"/>
                  </a:lnTo>
                  <a:cubicBezTo>
                    <a:pt x="0" y="2936"/>
                    <a:pt x="67" y="2970"/>
                    <a:pt x="100" y="2970"/>
                  </a:cubicBezTo>
                  <a:lnTo>
                    <a:pt x="100" y="3003"/>
                  </a:lnTo>
                  <a:cubicBezTo>
                    <a:pt x="167" y="3003"/>
                    <a:pt x="234" y="2936"/>
                    <a:pt x="200" y="2870"/>
                  </a:cubicBezTo>
                  <a:lnTo>
                    <a:pt x="200" y="2469"/>
                  </a:lnTo>
                  <a:cubicBezTo>
                    <a:pt x="200" y="2403"/>
                    <a:pt x="150" y="2369"/>
                    <a:pt x="100" y="2369"/>
                  </a:cubicBezTo>
                  <a:close/>
                  <a:moveTo>
                    <a:pt x="100" y="3545"/>
                  </a:moveTo>
                  <a:cubicBezTo>
                    <a:pt x="50" y="3545"/>
                    <a:pt x="0" y="3587"/>
                    <a:pt x="0" y="3670"/>
                  </a:cubicBezTo>
                  <a:lnTo>
                    <a:pt x="0" y="4070"/>
                  </a:lnTo>
                  <a:cubicBezTo>
                    <a:pt x="0" y="4137"/>
                    <a:pt x="67" y="4170"/>
                    <a:pt x="100" y="4170"/>
                  </a:cubicBezTo>
                  <a:lnTo>
                    <a:pt x="100" y="4204"/>
                  </a:lnTo>
                  <a:cubicBezTo>
                    <a:pt x="167" y="4204"/>
                    <a:pt x="234" y="4137"/>
                    <a:pt x="200" y="4070"/>
                  </a:cubicBezTo>
                  <a:lnTo>
                    <a:pt x="200" y="3670"/>
                  </a:lnTo>
                  <a:cubicBezTo>
                    <a:pt x="200" y="3587"/>
                    <a:pt x="150" y="3545"/>
                    <a:pt x="100" y="3545"/>
                  </a:cubicBezTo>
                  <a:close/>
                  <a:moveTo>
                    <a:pt x="100" y="4771"/>
                  </a:moveTo>
                  <a:cubicBezTo>
                    <a:pt x="50" y="4771"/>
                    <a:pt x="0" y="4804"/>
                    <a:pt x="0" y="4871"/>
                  </a:cubicBezTo>
                  <a:lnTo>
                    <a:pt x="0" y="5271"/>
                  </a:lnTo>
                  <a:cubicBezTo>
                    <a:pt x="0" y="5338"/>
                    <a:pt x="67" y="5371"/>
                    <a:pt x="100" y="5371"/>
                  </a:cubicBezTo>
                  <a:cubicBezTo>
                    <a:pt x="167" y="5371"/>
                    <a:pt x="200" y="5338"/>
                    <a:pt x="200" y="5271"/>
                  </a:cubicBezTo>
                  <a:lnTo>
                    <a:pt x="200" y="4871"/>
                  </a:lnTo>
                  <a:cubicBezTo>
                    <a:pt x="200" y="4804"/>
                    <a:pt x="150" y="4771"/>
                    <a:pt x="100" y="477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3423;p71">
              <a:extLst>
                <a:ext uri="{FF2B5EF4-FFF2-40B4-BE49-F238E27FC236}">
                  <a16:creationId xmlns:a16="http://schemas.microsoft.com/office/drawing/2014/main" id="{322CFCA0-303C-4911-81E0-759259722553}"/>
                </a:ext>
              </a:extLst>
            </p:cNvPr>
            <p:cNvSpPr/>
            <p:nvPr/>
          </p:nvSpPr>
          <p:spPr>
            <a:xfrm>
              <a:off x="6344660" y="2708586"/>
              <a:ext cx="4037" cy="7872"/>
            </a:xfrm>
            <a:custGeom>
              <a:avLst/>
              <a:gdLst/>
              <a:ahLst/>
              <a:cxnLst/>
              <a:rect l="l" t="t" r="r" b="b"/>
              <a:pathLst>
                <a:path w="201" h="393" extrusionOk="0">
                  <a:moveTo>
                    <a:pt x="100" y="0"/>
                  </a:moveTo>
                  <a:cubicBezTo>
                    <a:pt x="50" y="0"/>
                    <a:pt x="0" y="42"/>
                    <a:pt x="0" y="126"/>
                  </a:cubicBezTo>
                  <a:lnTo>
                    <a:pt x="0" y="292"/>
                  </a:lnTo>
                  <a:cubicBezTo>
                    <a:pt x="0" y="359"/>
                    <a:pt x="67" y="392"/>
                    <a:pt x="100" y="392"/>
                  </a:cubicBezTo>
                  <a:cubicBezTo>
                    <a:pt x="167" y="392"/>
                    <a:pt x="200" y="359"/>
                    <a:pt x="200" y="326"/>
                  </a:cubicBezTo>
                  <a:lnTo>
                    <a:pt x="200" y="126"/>
                  </a:lnTo>
                  <a:cubicBezTo>
                    <a:pt x="200" y="42"/>
                    <a:pt x="150" y="0"/>
                    <a:pt x="1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3424;p71">
              <a:extLst>
                <a:ext uri="{FF2B5EF4-FFF2-40B4-BE49-F238E27FC236}">
                  <a16:creationId xmlns:a16="http://schemas.microsoft.com/office/drawing/2014/main" id="{A03DA2ED-6A66-4100-A391-F56236F2D366}"/>
                </a:ext>
              </a:extLst>
            </p:cNvPr>
            <p:cNvSpPr/>
            <p:nvPr/>
          </p:nvSpPr>
          <p:spPr>
            <a:xfrm>
              <a:off x="6343977" y="2708425"/>
              <a:ext cx="59645" cy="127631"/>
            </a:xfrm>
            <a:custGeom>
              <a:avLst/>
              <a:gdLst/>
              <a:ahLst/>
              <a:cxnLst/>
              <a:rect l="l" t="t" r="r" b="b"/>
              <a:pathLst>
                <a:path w="2970" h="6372" extrusionOk="0">
                  <a:moveTo>
                    <a:pt x="168" y="0"/>
                  </a:moveTo>
                  <a:cubicBezTo>
                    <a:pt x="1" y="0"/>
                    <a:pt x="1" y="200"/>
                    <a:pt x="168" y="200"/>
                  </a:cubicBezTo>
                  <a:cubicBezTo>
                    <a:pt x="301" y="200"/>
                    <a:pt x="401" y="200"/>
                    <a:pt x="534" y="234"/>
                  </a:cubicBezTo>
                  <a:lnTo>
                    <a:pt x="568" y="234"/>
                  </a:lnTo>
                  <a:lnTo>
                    <a:pt x="568" y="267"/>
                  </a:lnTo>
                  <a:cubicBezTo>
                    <a:pt x="601" y="234"/>
                    <a:pt x="635" y="200"/>
                    <a:pt x="635" y="167"/>
                  </a:cubicBezTo>
                  <a:cubicBezTo>
                    <a:pt x="668" y="100"/>
                    <a:pt x="635" y="33"/>
                    <a:pt x="568" y="33"/>
                  </a:cubicBezTo>
                  <a:cubicBezTo>
                    <a:pt x="434" y="0"/>
                    <a:pt x="301" y="0"/>
                    <a:pt x="168" y="0"/>
                  </a:cubicBezTo>
                  <a:close/>
                  <a:moveTo>
                    <a:pt x="1358" y="354"/>
                  </a:moveTo>
                  <a:cubicBezTo>
                    <a:pt x="1269" y="354"/>
                    <a:pt x="1182" y="505"/>
                    <a:pt x="1268" y="534"/>
                  </a:cubicBezTo>
                  <a:cubicBezTo>
                    <a:pt x="1402" y="601"/>
                    <a:pt x="1502" y="701"/>
                    <a:pt x="1602" y="767"/>
                  </a:cubicBezTo>
                  <a:cubicBezTo>
                    <a:pt x="1635" y="801"/>
                    <a:pt x="1669" y="801"/>
                    <a:pt x="1669" y="801"/>
                  </a:cubicBezTo>
                  <a:cubicBezTo>
                    <a:pt x="1702" y="801"/>
                    <a:pt x="1735" y="801"/>
                    <a:pt x="1735" y="767"/>
                  </a:cubicBezTo>
                  <a:cubicBezTo>
                    <a:pt x="1769" y="734"/>
                    <a:pt x="1769" y="667"/>
                    <a:pt x="1735" y="601"/>
                  </a:cubicBezTo>
                  <a:cubicBezTo>
                    <a:pt x="1635" y="534"/>
                    <a:pt x="1502" y="434"/>
                    <a:pt x="1402" y="367"/>
                  </a:cubicBezTo>
                  <a:cubicBezTo>
                    <a:pt x="1388" y="358"/>
                    <a:pt x="1373" y="354"/>
                    <a:pt x="1358" y="354"/>
                  </a:cubicBezTo>
                  <a:close/>
                  <a:moveTo>
                    <a:pt x="2260" y="1179"/>
                  </a:moveTo>
                  <a:cubicBezTo>
                    <a:pt x="2191" y="1179"/>
                    <a:pt x="2122" y="1273"/>
                    <a:pt x="2169" y="1368"/>
                  </a:cubicBezTo>
                  <a:cubicBezTo>
                    <a:pt x="2269" y="1468"/>
                    <a:pt x="2336" y="1568"/>
                    <a:pt x="2402" y="1701"/>
                  </a:cubicBezTo>
                  <a:cubicBezTo>
                    <a:pt x="2402" y="1701"/>
                    <a:pt x="2436" y="1735"/>
                    <a:pt x="2503" y="1735"/>
                  </a:cubicBezTo>
                  <a:lnTo>
                    <a:pt x="2469" y="1768"/>
                  </a:lnTo>
                  <a:cubicBezTo>
                    <a:pt x="2503" y="1768"/>
                    <a:pt x="2536" y="1735"/>
                    <a:pt x="2536" y="1735"/>
                  </a:cubicBezTo>
                  <a:cubicBezTo>
                    <a:pt x="2603" y="1701"/>
                    <a:pt x="2603" y="1635"/>
                    <a:pt x="2569" y="1568"/>
                  </a:cubicBezTo>
                  <a:cubicBezTo>
                    <a:pt x="2503" y="1468"/>
                    <a:pt x="2436" y="1334"/>
                    <a:pt x="2336" y="1234"/>
                  </a:cubicBezTo>
                  <a:cubicBezTo>
                    <a:pt x="2316" y="1195"/>
                    <a:pt x="2288" y="1179"/>
                    <a:pt x="2260" y="1179"/>
                  </a:cubicBezTo>
                  <a:close/>
                  <a:moveTo>
                    <a:pt x="2769" y="2302"/>
                  </a:moveTo>
                  <a:cubicBezTo>
                    <a:pt x="2703" y="2302"/>
                    <a:pt x="2669" y="2368"/>
                    <a:pt x="2703" y="2435"/>
                  </a:cubicBezTo>
                  <a:cubicBezTo>
                    <a:pt x="2736" y="2569"/>
                    <a:pt x="2736" y="2702"/>
                    <a:pt x="2769" y="2835"/>
                  </a:cubicBezTo>
                  <a:cubicBezTo>
                    <a:pt x="2769" y="2869"/>
                    <a:pt x="2803" y="2936"/>
                    <a:pt x="2869" y="2936"/>
                  </a:cubicBezTo>
                  <a:lnTo>
                    <a:pt x="2869" y="2902"/>
                  </a:lnTo>
                  <a:cubicBezTo>
                    <a:pt x="2936" y="2902"/>
                    <a:pt x="2970" y="2869"/>
                    <a:pt x="2970" y="2802"/>
                  </a:cubicBezTo>
                  <a:cubicBezTo>
                    <a:pt x="2970" y="2669"/>
                    <a:pt x="2936" y="2502"/>
                    <a:pt x="2903" y="2368"/>
                  </a:cubicBezTo>
                  <a:cubicBezTo>
                    <a:pt x="2903" y="2335"/>
                    <a:pt x="2836" y="2302"/>
                    <a:pt x="2769" y="2302"/>
                  </a:cubicBezTo>
                  <a:close/>
                  <a:moveTo>
                    <a:pt x="2869" y="3536"/>
                  </a:moveTo>
                  <a:cubicBezTo>
                    <a:pt x="2803" y="3536"/>
                    <a:pt x="2769" y="3569"/>
                    <a:pt x="2769" y="3636"/>
                  </a:cubicBezTo>
                  <a:cubicBezTo>
                    <a:pt x="2736" y="3769"/>
                    <a:pt x="2703" y="3903"/>
                    <a:pt x="2703" y="4036"/>
                  </a:cubicBezTo>
                  <a:cubicBezTo>
                    <a:pt x="2669" y="4103"/>
                    <a:pt x="2703" y="4170"/>
                    <a:pt x="2769" y="4170"/>
                  </a:cubicBezTo>
                  <a:cubicBezTo>
                    <a:pt x="2782" y="4176"/>
                    <a:pt x="2794" y="4179"/>
                    <a:pt x="2806" y="4179"/>
                  </a:cubicBezTo>
                  <a:cubicBezTo>
                    <a:pt x="2858" y="4179"/>
                    <a:pt x="2903" y="4124"/>
                    <a:pt x="2903" y="4070"/>
                  </a:cubicBezTo>
                  <a:cubicBezTo>
                    <a:pt x="2936" y="3936"/>
                    <a:pt x="2970" y="3803"/>
                    <a:pt x="2970" y="3669"/>
                  </a:cubicBezTo>
                  <a:cubicBezTo>
                    <a:pt x="2970" y="3603"/>
                    <a:pt x="2936" y="3536"/>
                    <a:pt x="2869" y="3536"/>
                  </a:cubicBezTo>
                  <a:close/>
                  <a:moveTo>
                    <a:pt x="2548" y="4764"/>
                  </a:moveTo>
                  <a:cubicBezTo>
                    <a:pt x="2506" y="4764"/>
                    <a:pt x="2461" y="4786"/>
                    <a:pt x="2436" y="4837"/>
                  </a:cubicBezTo>
                  <a:cubicBezTo>
                    <a:pt x="2402" y="4970"/>
                    <a:pt x="2336" y="5104"/>
                    <a:pt x="2269" y="5204"/>
                  </a:cubicBezTo>
                  <a:cubicBezTo>
                    <a:pt x="2236" y="5271"/>
                    <a:pt x="2269" y="5337"/>
                    <a:pt x="2336" y="5337"/>
                  </a:cubicBezTo>
                  <a:cubicBezTo>
                    <a:pt x="2336" y="5354"/>
                    <a:pt x="2344" y="5362"/>
                    <a:pt x="2352" y="5362"/>
                  </a:cubicBezTo>
                  <a:cubicBezTo>
                    <a:pt x="2361" y="5362"/>
                    <a:pt x="2369" y="5354"/>
                    <a:pt x="2369" y="5337"/>
                  </a:cubicBezTo>
                  <a:lnTo>
                    <a:pt x="2369" y="5371"/>
                  </a:lnTo>
                  <a:cubicBezTo>
                    <a:pt x="2402" y="5371"/>
                    <a:pt x="2436" y="5337"/>
                    <a:pt x="2469" y="5304"/>
                  </a:cubicBezTo>
                  <a:cubicBezTo>
                    <a:pt x="2536" y="5170"/>
                    <a:pt x="2603" y="5037"/>
                    <a:pt x="2636" y="4904"/>
                  </a:cubicBezTo>
                  <a:cubicBezTo>
                    <a:pt x="2677" y="4821"/>
                    <a:pt x="2616" y="4764"/>
                    <a:pt x="2548" y="4764"/>
                  </a:cubicBezTo>
                  <a:close/>
                  <a:moveTo>
                    <a:pt x="1935" y="5879"/>
                  </a:moveTo>
                  <a:cubicBezTo>
                    <a:pt x="1910" y="5879"/>
                    <a:pt x="1885" y="5888"/>
                    <a:pt x="1869" y="5904"/>
                  </a:cubicBezTo>
                  <a:cubicBezTo>
                    <a:pt x="1769" y="6038"/>
                    <a:pt x="1702" y="6138"/>
                    <a:pt x="1635" y="6238"/>
                  </a:cubicBezTo>
                  <a:cubicBezTo>
                    <a:pt x="1569" y="6271"/>
                    <a:pt x="1569" y="6338"/>
                    <a:pt x="1635" y="6371"/>
                  </a:cubicBezTo>
                  <a:lnTo>
                    <a:pt x="1769" y="6371"/>
                  </a:lnTo>
                  <a:cubicBezTo>
                    <a:pt x="1869" y="6271"/>
                    <a:pt x="1935" y="6138"/>
                    <a:pt x="2036" y="6038"/>
                  </a:cubicBezTo>
                  <a:cubicBezTo>
                    <a:pt x="2069" y="6004"/>
                    <a:pt x="2069" y="5938"/>
                    <a:pt x="2002" y="5904"/>
                  </a:cubicBezTo>
                  <a:cubicBezTo>
                    <a:pt x="1985" y="5888"/>
                    <a:pt x="1960" y="5879"/>
                    <a:pt x="1935" y="5879"/>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3425;p71">
              <a:extLst>
                <a:ext uri="{FF2B5EF4-FFF2-40B4-BE49-F238E27FC236}">
                  <a16:creationId xmlns:a16="http://schemas.microsoft.com/office/drawing/2014/main" id="{2EDD8BCA-C0C9-4D8D-B5FE-E01CB140D961}"/>
                </a:ext>
              </a:extLst>
            </p:cNvPr>
            <p:cNvSpPr/>
            <p:nvPr/>
          </p:nvSpPr>
          <p:spPr>
            <a:xfrm>
              <a:off x="6341306" y="2708085"/>
              <a:ext cx="8053" cy="7031"/>
            </a:xfrm>
            <a:custGeom>
              <a:avLst/>
              <a:gdLst/>
              <a:ahLst/>
              <a:cxnLst/>
              <a:rect l="l" t="t" r="r" b="b"/>
              <a:pathLst>
                <a:path w="401" h="351" extrusionOk="0">
                  <a:moveTo>
                    <a:pt x="271" y="0"/>
                  </a:moveTo>
                  <a:cubicBezTo>
                    <a:pt x="242" y="0"/>
                    <a:pt x="217" y="17"/>
                    <a:pt x="200" y="50"/>
                  </a:cubicBezTo>
                  <a:cubicBezTo>
                    <a:pt x="200" y="50"/>
                    <a:pt x="134" y="84"/>
                    <a:pt x="67" y="184"/>
                  </a:cubicBezTo>
                  <a:cubicBezTo>
                    <a:pt x="0" y="251"/>
                    <a:pt x="34" y="351"/>
                    <a:pt x="134" y="351"/>
                  </a:cubicBezTo>
                  <a:cubicBezTo>
                    <a:pt x="167" y="351"/>
                    <a:pt x="200" y="351"/>
                    <a:pt x="200" y="317"/>
                  </a:cubicBezTo>
                  <a:cubicBezTo>
                    <a:pt x="267" y="251"/>
                    <a:pt x="301" y="217"/>
                    <a:pt x="367" y="184"/>
                  </a:cubicBezTo>
                  <a:cubicBezTo>
                    <a:pt x="401" y="151"/>
                    <a:pt x="401" y="84"/>
                    <a:pt x="367" y="50"/>
                  </a:cubicBezTo>
                  <a:cubicBezTo>
                    <a:pt x="334" y="17"/>
                    <a:pt x="301" y="0"/>
                    <a:pt x="27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3426;p71">
              <a:extLst>
                <a:ext uri="{FF2B5EF4-FFF2-40B4-BE49-F238E27FC236}">
                  <a16:creationId xmlns:a16="http://schemas.microsoft.com/office/drawing/2014/main" id="{FE242316-B406-4EB1-8647-29FDBF77C058}"/>
                </a:ext>
              </a:extLst>
            </p:cNvPr>
            <p:cNvSpPr/>
            <p:nvPr/>
          </p:nvSpPr>
          <p:spPr>
            <a:xfrm>
              <a:off x="6313833" y="2724950"/>
              <a:ext cx="21067" cy="110425"/>
            </a:xfrm>
            <a:custGeom>
              <a:avLst/>
              <a:gdLst/>
              <a:ahLst/>
              <a:cxnLst/>
              <a:rect l="l" t="t" r="r" b="b"/>
              <a:pathLst>
                <a:path w="1049" h="5513" extrusionOk="0">
                  <a:moveTo>
                    <a:pt x="925" y="1"/>
                  </a:moveTo>
                  <a:cubicBezTo>
                    <a:pt x="896" y="1"/>
                    <a:pt x="864" y="13"/>
                    <a:pt x="835" y="42"/>
                  </a:cubicBezTo>
                  <a:cubicBezTo>
                    <a:pt x="768" y="142"/>
                    <a:pt x="668" y="276"/>
                    <a:pt x="601" y="409"/>
                  </a:cubicBezTo>
                  <a:cubicBezTo>
                    <a:pt x="568" y="443"/>
                    <a:pt x="601" y="509"/>
                    <a:pt x="634" y="543"/>
                  </a:cubicBezTo>
                  <a:lnTo>
                    <a:pt x="701" y="543"/>
                  </a:lnTo>
                  <a:cubicBezTo>
                    <a:pt x="735" y="543"/>
                    <a:pt x="768" y="543"/>
                    <a:pt x="768" y="509"/>
                  </a:cubicBezTo>
                  <a:cubicBezTo>
                    <a:pt x="868" y="376"/>
                    <a:pt x="935" y="276"/>
                    <a:pt x="1001" y="142"/>
                  </a:cubicBezTo>
                  <a:cubicBezTo>
                    <a:pt x="1049" y="72"/>
                    <a:pt x="996" y="1"/>
                    <a:pt x="925" y="1"/>
                  </a:cubicBezTo>
                  <a:close/>
                  <a:moveTo>
                    <a:pt x="368" y="1143"/>
                  </a:moveTo>
                  <a:cubicBezTo>
                    <a:pt x="301" y="1143"/>
                    <a:pt x="268" y="1177"/>
                    <a:pt x="234" y="1210"/>
                  </a:cubicBezTo>
                  <a:cubicBezTo>
                    <a:pt x="201" y="1343"/>
                    <a:pt x="167" y="1510"/>
                    <a:pt x="134" y="1644"/>
                  </a:cubicBezTo>
                  <a:cubicBezTo>
                    <a:pt x="101" y="1710"/>
                    <a:pt x="134" y="1744"/>
                    <a:pt x="201" y="1777"/>
                  </a:cubicBezTo>
                  <a:cubicBezTo>
                    <a:pt x="268" y="1777"/>
                    <a:pt x="301" y="1744"/>
                    <a:pt x="334" y="1710"/>
                  </a:cubicBezTo>
                  <a:cubicBezTo>
                    <a:pt x="368" y="1577"/>
                    <a:pt x="401" y="1410"/>
                    <a:pt x="434" y="1277"/>
                  </a:cubicBezTo>
                  <a:cubicBezTo>
                    <a:pt x="468" y="1243"/>
                    <a:pt x="434" y="1177"/>
                    <a:pt x="368" y="1143"/>
                  </a:cubicBezTo>
                  <a:close/>
                  <a:moveTo>
                    <a:pt x="101" y="2411"/>
                  </a:moveTo>
                  <a:cubicBezTo>
                    <a:pt x="34" y="2411"/>
                    <a:pt x="1" y="2477"/>
                    <a:pt x="1" y="2511"/>
                  </a:cubicBezTo>
                  <a:lnTo>
                    <a:pt x="1" y="2778"/>
                  </a:lnTo>
                  <a:lnTo>
                    <a:pt x="1" y="2978"/>
                  </a:lnTo>
                  <a:cubicBezTo>
                    <a:pt x="1" y="3011"/>
                    <a:pt x="34" y="3078"/>
                    <a:pt x="101" y="3078"/>
                  </a:cubicBezTo>
                  <a:cubicBezTo>
                    <a:pt x="167" y="3078"/>
                    <a:pt x="201" y="3011"/>
                    <a:pt x="201" y="2978"/>
                  </a:cubicBezTo>
                  <a:lnTo>
                    <a:pt x="201" y="2778"/>
                  </a:lnTo>
                  <a:lnTo>
                    <a:pt x="201" y="2544"/>
                  </a:lnTo>
                  <a:cubicBezTo>
                    <a:pt x="201" y="2477"/>
                    <a:pt x="167" y="2411"/>
                    <a:pt x="101" y="2411"/>
                  </a:cubicBezTo>
                  <a:close/>
                  <a:moveTo>
                    <a:pt x="205" y="3736"/>
                  </a:moveTo>
                  <a:cubicBezTo>
                    <a:pt x="193" y="3736"/>
                    <a:pt x="180" y="3739"/>
                    <a:pt x="167" y="3745"/>
                  </a:cubicBezTo>
                  <a:cubicBezTo>
                    <a:pt x="134" y="3745"/>
                    <a:pt x="101" y="3812"/>
                    <a:pt x="101" y="3878"/>
                  </a:cubicBezTo>
                  <a:cubicBezTo>
                    <a:pt x="134" y="4012"/>
                    <a:pt x="167" y="4145"/>
                    <a:pt x="234" y="4279"/>
                  </a:cubicBezTo>
                  <a:cubicBezTo>
                    <a:pt x="234" y="4312"/>
                    <a:pt x="268" y="4345"/>
                    <a:pt x="334" y="4345"/>
                  </a:cubicBezTo>
                  <a:lnTo>
                    <a:pt x="368" y="4379"/>
                  </a:lnTo>
                  <a:cubicBezTo>
                    <a:pt x="401" y="4345"/>
                    <a:pt x="434" y="4279"/>
                    <a:pt x="434" y="4245"/>
                  </a:cubicBezTo>
                  <a:cubicBezTo>
                    <a:pt x="368" y="4112"/>
                    <a:pt x="334" y="3945"/>
                    <a:pt x="301" y="3812"/>
                  </a:cubicBezTo>
                  <a:cubicBezTo>
                    <a:pt x="301" y="3785"/>
                    <a:pt x="257" y="3736"/>
                    <a:pt x="205" y="3736"/>
                  </a:cubicBezTo>
                  <a:close/>
                  <a:moveTo>
                    <a:pt x="715" y="4924"/>
                  </a:moveTo>
                  <a:cubicBezTo>
                    <a:pt x="690" y="4924"/>
                    <a:pt x="662" y="4932"/>
                    <a:pt x="634" y="4946"/>
                  </a:cubicBezTo>
                  <a:cubicBezTo>
                    <a:pt x="601" y="4979"/>
                    <a:pt x="568" y="5046"/>
                    <a:pt x="601" y="5079"/>
                  </a:cubicBezTo>
                  <a:cubicBezTo>
                    <a:pt x="701" y="5213"/>
                    <a:pt x="768" y="5346"/>
                    <a:pt x="835" y="5446"/>
                  </a:cubicBezTo>
                  <a:cubicBezTo>
                    <a:pt x="835" y="5480"/>
                    <a:pt x="868" y="5513"/>
                    <a:pt x="935" y="5513"/>
                  </a:cubicBezTo>
                  <a:lnTo>
                    <a:pt x="968" y="5513"/>
                  </a:lnTo>
                  <a:cubicBezTo>
                    <a:pt x="1001" y="5480"/>
                    <a:pt x="1035" y="5413"/>
                    <a:pt x="1001" y="5380"/>
                  </a:cubicBezTo>
                  <a:cubicBezTo>
                    <a:pt x="935" y="5246"/>
                    <a:pt x="868" y="5113"/>
                    <a:pt x="801" y="4979"/>
                  </a:cubicBezTo>
                  <a:cubicBezTo>
                    <a:pt x="782" y="4940"/>
                    <a:pt x="751" y="4924"/>
                    <a:pt x="715" y="492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3427;p71">
              <a:extLst>
                <a:ext uri="{FF2B5EF4-FFF2-40B4-BE49-F238E27FC236}">
                  <a16:creationId xmlns:a16="http://schemas.microsoft.com/office/drawing/2014/main" id="{21A2C638-E4C7-482B-888F-8EE5E471AF8B}"/>
                </a:ext>
              </a:extLst>
            </p:cNvPr>
            <p:cNvSpPr/>
            <p:nvPr/>
          </p:nvSpPr>
          <p:spPr>
            <a:xfrm>
              <a:off x="6335944" y="2848054"/>
              <a:ext cx="4037" cy="8232"/>
            </a:xfrm>
            <a:custGeom>
              <a:avLst/>
              <a:gdLst/>
              <a:ahLst/>
              <a:cxnLst/>
              <a:rect l="l" t="t" r="r" b="b"/>
              <a:pathLst>
                <a:path w="201" h="411" extrusionOk="0">
                  <a:moveTo>
                    <a:pt x="101" y="1"/>
                  </a:moveTo>
                  <a:cubicBezTo>
                    <a:pt x="34" y="1"/>
                    <a:pt x="0" y="67"/>
                    <a:pt x="0" y="101"/>
                  </a:cubicBezTo>
                  <a:cubicBezTo>
                    <a:pt x="0" y="168"/>
                    <a:pt x="0" y="234"/>
                    <a:pt x="0" y="301"/>
                  </a:cubicBezTo>
                  <a:cubicBezTo>
                    <a:pt x="0" y="368"/>
                    <a:pt x="34" y="401"/>
                    <a:pt x="67" y="401"/>
                  </a:cubicBezTo>
                  <a:cubicBezTo>
                    <a:pt x="80" y="407"/>
                    <a:pt x="93" y="410"/>
                    <a:pt x="105" y="410"/>
                  </a:cubicBezTo>
                  <a:cubicBezTo>
                    <a:pt x="157" y="410"/>
                    <a:pt x="201" y="361"/>
                    <a:pt x="201" y="334"/>
                  </a:cubicBezTo>
                  <a:cubicBezTo>
                    <a:pt x="201" y="234"/>
                    <a:pt x="201" y="168"/>
                    <a:pt x="201" y="101"/>
                  </a:cubicBezTo>
                  <a:cubicBezTo>
                    <a:pt x="201" y="34"/>
                    <a:pt x="134" y="1"/>
                    <a:pt x="1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3428;p71">
              <a:extLst>
                <a:ext uri="{FF2B5EF4-FFF2-40B4-BE49-F238E27FC236}">
                  <a16:creationId xmlns:a16="http://schemas.microsoft.com/office/drawing/2014/main" id="{C4990C6A-48A3-43AB-ABE9-968FF77795D4}"/>
                </a:ext>
              </a:extLst>
            </p:cNvPr>
            <p:cNvSpPr/>
            <p:nvPr/>
          </p:nvSpPr>
          <p:spPr>
            <a:xfrm>
              <a:off x="6290397" y="2707744"/>
              <a:ext cx="58962" cy="128312"/>
            </a:xfrm>
            <a:custGeom>
              <a:avLst/>
              <a:gdLst/>
              <a:ahLst/>
              <a:cxnLst/>
              <a:rect l="l" t="t" r="r" b="b"/>
              <a:pathLst>
                <a:path w="2936" h="6406" extrusionOk="0">
                  <a:moveTo>
                    <a:pt x="2802" y="1"/>
                  </a:moveTo>
                  <a:cubicBezTo>
                    <a:pt x="2635" y="1"/>
                    <a:pt x="2502" y="34"/>
                    <a:pt x="2369" y="67"/>
                  </a:cubicBezTo>
                  <a:cubicBezTo>
                    <a:pt x="2302" y="67"/>
                    <a:pt x="2268" y="134"/>
                    <a:pt x="2302" y="201"/>
                  </a:cubicBezTo>
                  <a:cubicBezTo>
                    <a:pt x="2302" y="234"/>
                    <a:pt x="2335" y="268"/>
                    <a:pt x="2402" y="268"/>
                  </a:cubicBezTo>
                  <a:cubicBezTo>
                    <a:pt x="2535" y="234"/>
                    <a:pt x="2669" y="234"/>
                    <a:pt x="2802" y="234"/>
                  </a:cubicBezTo>
                  <a:cubicBezTo>
                    <a:pt x="2936" y="234"/>
                    <a:pt x="2936" y="1"/>
                    <a:pt x="2802" y="1"/>
                  </a:cubicBezTo>
                  <a:close/>
                  <a:moveTo>
                    <a:pt x="1578" y="388"/>
                  </a:moveTo>
                  <a:cubicBezTo>
                    <a:pt x="1564" y="388"/>
                    <a:pt x="1549" y="392"/>
                    <a:pt x="1535" y="401"/>
                  </a:cubicBezTo>
                  <a:cubicBezTo>
                    <a:pt x="1435" y="468"/>
                    <a:pt x="1301" y="568"/>
                    <a:pt x="1201" y="635"/>
                  </a:cubicBezTo>
                  <a:cubicBezTo>
                    <a:pt x="1168" y="701"/>
                    <a:pt x="1168" y="768"/>
                    <a:pt x="1201" y="801"/>
                  </a:cubicBezTo>
                  <a:cubicBezTo>
                    <a:pt x="1201" y="801"/>
                    <a:pt x="1234" y="835"/>
                    <a:pt x="1268" y="835"/>
                  </a:cubicBezTo>
                  <a:lnTo>
                    <a:pt x="1301" y="835"/>
                  </a:lnTo>
                  <a:cubicBezTo>
                    <a:pt x="1301" y="835"/>
                    <a:pt x="1301" y="835"/>
                    <a:pt x="1334" y="801"/>
                  </a:cubicBezTo>
                  <a:cubicBezTo>
                    <a:pt x="1435" y="735"/>
                    <a:pt x="1535" y="635"/>
                    <a:pt x="1668" y="568"/>
                  </a:cubicBezTo>
                  <a:cubicBezTo>
                    <a:pt x="1754" y="539"/>
                    <a:pt x="1668" y="388"/>
                    <a:pt x="1578" y="388"/>
                  </a:cubicBezTo>
                  <a:close/>
                  <a:moveTo>
                    <a:pt x="685" y="1230"/>
                  </a:moveTo>
                  <a:cubicBezTo>
                    <a:pt x="650" y="1230"/>
                    <a:pt x="620" y="1249"/>
                    <a:pt x="601" y="1268"/>
                  </a:cubicBezTo>
                  <a:cubicBezTo>
                    <a:pt x="534" y="1402"/>
                    <a:pt x="434" y="1502"/>
                    <a:pt x="367" y="1635"/>
                  </a:cubicBezTo>
                  <a:cubicBezTo>
                    <a:pt x="334" y="1669"/>
                    <a:pt x="367" y="1735"/>
                    <a:pt x="400" y="1769"/>
                  </a:cubicBezTo>
                  <a:lnTo>
                    <a:pt x="467" y="1769"/>
                  </a:lnTo>
                  <a:lnTo>
                    <a:pt x="467" y="1802"/>
                  </a:lnTo>
                  <a:cubicBezTo>
                    <a:pt x="501" y="1769"/>
                    <a:pt x="534" y="1769"/>
                    <a:pt x="567" y="1735"/>
                  </a:cubicBezTo>
                  <a:cubicBezTo>
                    <a:pt x="634" y="1602"/>
                    <a:pt x="701" y="1502"/>
                    <a:pt x="767" y="1402"/>
                  </a:cubicBezTo>
                  <a:cubicBezTo>
                    <a:pt x="801" y="1335"/>
                    <a:pt x="801" y="1302"/>
                    <a:pt x="767" y="1268"/>
                  </a:cubicBezTo>
                  <a:cubicBezTo>
                    <a:pt x="739" y="1240"/>
                    <a:pt x="711" y="1230"/>
                    <a:pt x="685" y="1230"/>
                  </a:cubicBezTo>
                  <a:close/>
                  <a:moveTo>
                    <a:pt x="200" y="2336"/>
                  </a:moveTo>
                  <a:cubicBezTo>
                    <a:pt x="134" y="2336"/>
                    <a:pt x="67" y="2369"/>
                    <a:pt x="67" y="2436"/>
                  </a:cubicBezTo>
                  <a:cubicBezTo>
                    <a:pt x="34" y="2569"/>
                    <a:pt x="0" y="2703"/>
                    <a:pt x="0" y="2836"/>
                  </a:cubicBezTo>
                  <a:cubicBezTo>
                    <a:pt x="0" y="2903"/>
                    <a:pt x="34" y="2936"/>
                    <a:pt x="100" y="2970"/>
                  </a:cubicBezTo>
                  <a:lnTo>
                    <a:pt x="134" y="2970"/>
                  </a:lnTo>
                  <a:cubicBezTo>
                    <a:pt x="167" y="2970"/>
                    <a:pt x="200" y="2903"/>
                    <a:pt x="200" y="2869"/>
                  </a:cubicBezTo>
                  <a:cubicBezTo>
                    <a:pt x="200" y="2736"/>
                    <a:pt x="234" y="2603"/>
                    <a:pt x="267" y="2469"/>
                  </a:cubicBezTo>
                  <a:cubicBezTo>
                    <a:pt x="267" y="2402"/>
                    <a:pt x="234" y="2369"/>
                    <a:pt x="200" y="2336"/>
                  </a:cubicBezTo>
                  <a:close/>
                  <a:moveTo>
                    <a:pt x="122" y="3594"/>
                  </a:moveTo>
                  <a:cubicBezTo>
                    <a:pt x="114" y="3594"/>
                    <a:pt x="107" y="3597"/>
                    <a:pt x="100" y="3603"/>
                  </a:cubicBezTo>
                  <a:cubicBezTo>
                    <a:pt x="34" y="3603"/>
                    <a:pt x="0" y="3637"/>
                    <a:pt x="0" y="3703"/>
                  </a:cubicBezTo>
                  <a:cubicBezTo>
                    <a:pt x="0" y="3837"/>
                    <a:pt x="34" y="3970"/>
                    <a:pt x="67" y="4137"/>
                  </a:cubicBezTo>
                  <a:cubicBezTo>
                    <a:pt x="67" y="4170"/>
                    <a:pt x="100" y="4204"/>
                    <a:pt x="167" y="4204"/>
                  </a:cubicBezTo>
                  <a:lnTo>
                    <a:pt x="200" y="4204"/>
                  </a:lnTo>
                  <a:cubicBezTo>
                    <a:pt x="234" y="4204"/>
                    <a:pt x="267" y="4137"/>
                    <a:pt x="267" y="4104"/>
                  </a:cubicBezTo>
                  <a:cubicBezTo>
                    <a:pt x="234" y="3970"/>
                    <a:pt x="200" y="3803"/>
                    <a:pt x="200" y="3670"/>
                  </a:cubicBezTo>
                  <a:cubicBezTo>
                    <a:pt x="200" y="3643"/>
                    <a:pt x="157" y="3594"/>
                    <a:pt x="122" y="3594"/>
                  </a:cubicBezTo>
                  <a:close/>
                  <a:moveTo>
                    <a:pt x="419" y="4791"/>
                  </a:moveTo>
                  <a:cubicBezTo>
                    <a:pt x="403" y="4791"/>
                    <a:pt x="385" y="4795"/>
                    <a:pt x="367" y="4804"/>
                  </a:cubicBezTo>
                  <a:cubicBezTo>
                    <a:pt x="334" y="4804"/>
                    <a:pt x="300" y="4871"/>
                    <a:pt x="334" y="4938"/>
                  </a:cubicBezTo>
                  <a:cubicBezTo>
                    <a:pt x="367" y="5071"/>
                    <a:pt x="434" y="5204"/>
                    <a:pt x="501" y="5338"/>
                  </a:cubicBezTo>
                  <a:cubicBezTo>
                    <a:pt x="501" y="5371"/>
                    <a:pt x="534" y="5371"/>
                    <a:pt x="567" y="5371"/>
                  </a:cubicBezTo>
                  <a:lnTo>
                    <a:pt x="634" y="5371"/>
                  </a:lnTo>
                  <a:cubicBezTo>
                    <a:pt x="667" y="5338"/>
                    <a:pt x="701" y="5271"/>
                    <a:pt x="667" y="5238"/>
                  </a:cubicBezTo>
                  <a:cubicBezTo>
                    <a:pt x="601" y="5104"/>
                    <a:pt x="567" y="4971"/>
                    <a:pt x="501" y="4871"/>
                  </a:cubicBezTo>
                  <a:cubicBezTo>
                    <a:pt x="501" y="4822"/>
                    <a:pt x="465" y="4791"/>
                    <a:pt x="419" y="4791"/>
                  </a:cubicBezTo>
                  <a:close/>
                  <a:moveTo>
                    <a:pt x="1021" y="5883"/>
                  </a:moveTo>
                  <a:cubicBezTo>
                    <a:pt x="1001" y="5883"/>
                    <a:pt x="981" y="5891"/>
                    <a:pt x="968" y="5905"/>
                  </a:cubicBezTo>
                  <a:cubicBezTo>
                    <a:pt x="901" y="5938"/>
                    <a:pt x="901" y="6005"/>
                    <a:pt x="934" y="6038"/>
                  </a:cubicBezTo>
                  <a:cubicBezTo>
                    <a:pt x="1001" y="6172"/>
                    <a:pt x="1101" y="6272"/>
                    <a:pt x="1201" y="6372"/>
                  </a:cubicBezTo>
                  <a:cubicBezTo>
                    <a:pt x="1201" y="6405"/>
                    <a:pt x="1234" y="6405"/>
                    <a:pt x="1268" y="6405"/>
                  </a:cubicBezTo>
                  <a:cubicBezTo>
                    <a:pt x="1301" y="6405"/>
                    <a:pt x="1334" y="6405"/>
                    <a:pt x="1334" y="6372"/>
                  </a:cubicBezTo>
                  <a:cubicBezTo>
                    <a:pt x="1368" y="6339"/>
                    <a:pt x="1368" y="6272"/>
                    <a:pt x="1334" y="6239"/>
                  </a:cubicBezTo>
                  <a:cubicBezTo>
                    <a:pt x="1268" y="6138"/>
                    <a:pt x="1168" y="6038"/>
                    <a:pt x="1101" y="5938"/>
                  </a:cubicBezTo>
                  <a:cubicBezTo>
                    <a:pt x="1081" y="5899"/>
                    <a:pt x="1050" y="5883"/>
                    <a:pt x="1021" y="5883"/>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3429;p71">
              <a:extLst>
                <a:ext uri="{FF2B5EF4-FFF2-40B4-BE49-F238E27FC236}">
                  <a16:creationId xmlns:a16="http://schemas.microsoft.com/office/drawing/2014/main" id="{7F245E9D-76F1-4CF5-B0B1-B771A0F1FBEB}"/>
                </a:ext>
              </a:extLst>
            </p:cNvPr>
            <p:cNvSpPr/>
            <p:nvPr/>
          </p:nvSpPr>
          <p:spPr>
            <a:xfrm>
              <a:off x="5864547" y="2670889"/>
              <a:ext cx="240307" cy="139108"/>
            </a:xfrm>
            <a:custGeom>
              <a:avLst/>
              <a:gdLst/>
              <a:ahLst/>
              <a:cxnLst/>
              <a:rect l="l" t="t" r="r" b="b"/>
              <a:pathLst>
                <a:path w="11966" h="6945" extrusionOk="0">
                  <a:moveTo>
                    <a:pt x="158" y="1"/>
                  </a:moveTo>
                  <a:cubicBezTo>
                    <a:pt x="71" y="1"/>
                    <a:pt x="1" y="113"/>
                    <a:pt x="90" y="173"/>
                  </a:cubicBezTo>
                  <a:lnTo>
                    <a:pt x="1324" y="1440"/>
                  </a:lnTo>
                  <a:lnTo>
                    <a:pt x="10764" y="6944"/>
                  </a:lnTo>
                  <a:cubicBezTo>
                    <a:pt x="11432" y="6878"/>
                    <a:pt x="11832" y="6644"/>
                    <a:pt x="11965" y="6277"/>
                  </a:cubicBezTo>
                  <a:lnTo>
                    <a:pt x="2425" y="773"/>
                  </a:lnTo>
                  <a:lnTo>
                    <a:pt x="190" y="6"/>
                  </a:lnTo>
                  <a:cubicBezTo>
                    <a:pt x="179" y="2"/>
                    <a:pt x="169" y="1"/>
                    <a:pt x="1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3430;p71">
              <a:extLst>
                <a:ext uri="{FF2B5EF4-FFF2-40B4-BE49-F238E27FC236}">
                  <a16:creationId xmlns:a16="http://schemas.microsoft.com/office/drawing/2014/main" id="{D697BFE6-2EE4-4D89-8702-83F9FC7CA6A0}"/>
                </a:ext>
              </a:extLst>
            </p:cNvPr>
            <p:cNvSpPr/>
            <p:nvPr/>
          </p:nvSpPr>
          <p:spPr>
            <a:xfrm>
              <a:off x="5869789" y="2661515"/>
              <a:ext cx="42133" cy="32889"/>
            </a:xfrm>
            <a:custGeom>
              <a:avLst/>
              <a:gdLst/>
              <a:ahLst/>
              <a:cxnLst/>
              <a:rect l="l" t="t" r="r" b="b"/>
              <a:pathLst>
                <a:path w="2098" h="1642" extrusionOk="0">
                  <a:moveTo>
                    <a:pt x="70" y="0"/>
                  </a:moveTo>
                  <a:cubicBezTo>
                    <a:pt x="21" y="0"/>
                    <a:pt x="1" y="78"/>
                    <a:pt x="29" y="107"/>
                  </a:cubicBezTo>
                  <a:lnTo>
                    <a:pt x="1397" y="1642"/>
                  </a:lnTo>
                  <a:lnTo>
                    <a:pt x="2097" y="407"/>
                  </a:lnTo>
                  <a:lnTo>
                    <a:pt x="96" y="7"/>
                  </a:lnTo>
                  <a:cubicBezTo>
                    <a:pt x="87" y="2"/>
                    <a:pt x="78" y="0"/>
                    <a:pt x="7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3431;p71">
              <a:extLst>
                <a:ext uri="{FF2B5EF4-FFF2-40B4-BE49-F238E27FC236}">
                  <a16:creationId xmlns:a16="http://schemas.microsoft.com/office/drawing/2014/main" id="{5FE13736-E2F3-461B-9D13-91DF5EAD90F8}"/>
                </a:ext>
              </a:extLst>
            </p:cNvPr>
            <p:cNvSpPr/>
            <p:nvPr/>
          </p:nvSpPr>
          <p:spPr>
            <a:xfrm>
              <a:off x="5869789" y="2661515"/>
              <a:ext cx="10644" cy="8833"/>
            </a:xfrm>
            <a:custGeom>
              <a:avLst/>
              <a:gdLst/>
              <a:ahLst/>
              <a:cxnLst/>
              <a:rect l="l" t="t" r="r" b="b"/>
              <a:pathLst>
                <a:path w="530" h="441" extrusionOk="0">
                  <a:moveTo>
                    <a:pt x="70" y="0"/>
                  </a:moveTo>
                  <a:cubicBezTo>
                    <a:pt x="21" y="0"/>
                    <a:pt x="1" y="78"/>
                    <a:pt x="29" y="107"/>
                  </a:cubicBezTo>
                  <a:lnTo>
                    <a:pt x="363" y="441"/>
                  </a:lnTo>
                  <a:lnTo>
                    <a:pt x="363" y="407"/>
                  </a:lnTo>
                  <a:cubicBezTo>
                    <a:pt x="329" y="274"/>
                    <a:pt x="396" y="141"/>
                    <a:pt x="530" y="74"/>
                  </a:cubicBezTo>
                  <a:lnTo>
                    <a:pt x="96" y="7"/>
                  </a:lnTo>
                  <a:cubicBezTo>
                    <a:pt x="87" y="2"/>
                    <a:pt x="78" y="0"/>
                    <a:pt x="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3432;p71">
              <a:extLst>
                <a:ext uri="{FF2B5EF4-FFF2-40B4-BE49-F238E27FC236}">
                  <a16:creationId xmlns:a16="http://schemas.microsoft.com/office/drawing/2014/main" id="{5C939E30-B0F8-42D1-A7FA-883E207CED4C}"/>
                </a:ext>
              </a:extLst>
            </p:cNvPr>
            <p:cNvSpPr/>
            <p:nvPr/>
          </p:nvSpPr>
          <p:spPr>
            <a:xfrm>
              <a:off x="5896499" y="2669667"/>
              <a:ext cx="166825" cy="110926"/>
            </a:xfrm>
            <a:custGeom>
              <a:avLst/>
              <a:gdLst/>
              <a:ahLst/>
              <a:cxnLst/>
              <a:rect l="l" t="t" r="r" b="b"/>
              <a:pathLst>
                <a:path w="8307" h="5538" extrusionOk="0">
                  <a:moveTo>
                    <a:pt x="767" y="0"/>
                  </a:moveTo>
                  <a:cubicBezTo>
                    <a:pt x="467" y="67"/>
                    <a:pt x="234" y="301"/>
                    <a:pt x="134" y="567"/>
                  </a:cubicBezTo>
                  <a:cubicBezTo>
                    <a:pt x="34" y="801"/>
                    <a:pt x="0" y="1034"/>
                    <a:pt x="67" y="1235"/>
                  </a:cubicBezTo>
                  <a:lnTo>
                    <a:pt x="7205" y="5338"/>
                  </a:lnTo>
                  <a:lnTo>
                    <a:pt x="7405" y="5471"/>
                  </a:lnTo>
                  <a:lnTo>
                    <a:pt x="7572" y="5538"/>
                  </a:lnTo>
                  <a:cubicBezTo>
                    <a:pt x="7350" y="5443"/>
                    <a:pt x="8002" y="4294"/>
                    <a:pt x="8268" y="4294"/>
                  </a:cubicBezTo>
                  <a:cubicBezTo>
                    <a:pt x="8282" y="4294"/>
                    <a:pt x="8294" y="4297"/>
                    <a:pt x="8306" y="4303"/>
                  </a:cubicBezTo>
                  <a:lnTo>
                    <a:pt x="7906" y="4070"/>
                  </a:lnTo>
                  <a:lnTo>
                    <a:pt x="7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3433;p71">
              <a:extLst>
                <a:ext uri="{FF2B5EF4-FFF2-40B4-BE49-F238E27FC236}">
                  <a16:creationId xmlns:a16="http://schemas.microsoft.com/office/drawing/2014/main" id="{1069F511-9D17-458C-822D-183B7B5ACEFC}"/>
                </a:ext>
              </a:extLst>
            </p:cNvPr>
            <p:cNvSpPr/>
            <p:nvPr/>
          </p:nvSpPr>
          <p:spPr>
            <a:xfrm>
              <a:off x="6026452" y="2744319"/>
              <a:ext cx="24139" cy="29604"/>
            </a:xfrm>
            <a:custGeom>
              <a:avLst/>
              <a:gdLst/>
              <a:ahLst/>
              <a:cxnLst/>
              <a:rect l="l" t="t" r="r" b="b"/>
              <a:pathLst>
                <a:path w="1202" h="1478" extrusionOk="0">
                  <a:moveTo>
                    <a:pt x="1182" y="203"/>
                  </a:moveTo>
                  <a:lnTo>
                    <a:pt x="1201" y="210"/>
                  </a:lnTo>
                  <a:cubicBezTo>
                    <a:pt x="1195" y="207"/>
                    <a:pt x="1189" y="204"/>
                    <a:pt x="1182" y="203"/>
                  </a:cubicBezTo>
                  <a:close/>
                  <a:moveTo>
                    <a:pt x="795" y="1"/>
                  </a:moveTo>
                  <a:cubicBezTo>
                    <a:pt x="644" y="1"/>
                    <a:pt x="353" y="308"/>
                    <a:pt x="201" y="643"/>
                  </a:cubicBezTo>
                  <a:cubicBezTo>
                    <a:pt x="67" y="943"/>
                    <a:pt x="0" y="1210"/>
                    <a:pt x="101" y="1244"/>
                  </a:cubicBezTo>
                  <a:lnTo>
                    <a:pt x="442" y="1443"/>
                  </a:lnTo>
                  <a:lnTo>
                    <a:pt x="442" y="1443"/>
                  </a:lnTo>
                  <a:cubicBezTo>
                    <a:pt x="381" y="1330"/>
                    <a:pt x="448" y="1117"/>
                    <a:pt x="568" y="877"/>
                  </a:cubicBezTo>
                  <a:cubicBezTo>
                    <a:pt x="721" y="539"/>
                    <a:pt x="1015" y="202"/>
                    <a:pt x="1166" y="202"/>
                  </a:cubicBezTo>
                  <a:cubicBezTo>
                    <a:pt x="1171" y="202"/>
                    <a:pt x="1177" y="202"/>
                    <a:pt x="1182" y="203"/>
                  </a:cubicBezTo>
                  <a:lnTo>
                    <a:pt x="1182" y="203"/>
                  </a:lnTo>
                  <a:lnTo>
                    <a:pt x="1101" y="176"/>
                  </a:lnTo>
                  <a:lnTo>
                    <a:pt x="834" y="9"/>
                  </a:lnTo>
                  <a:cubicBezTo>
                    <a:pt x="823" y="4"/>
                    <a:pt x="810" y="1"/>
                    <a:pt x="795" y="1"/>
                  </a:cubicBezTo>
                  <a:close/>
                  <a:moveTo>
                    <a:pt x="442" y="1443"/>
                  </a:moveTo>
                  <a:cubicBezTo>
                    <a:pt x="449" y="1456"/>
                    <a:pt x="457" y="1467"/>
                    <a:pt x="467" y="1477"/>
                  </a:cubicBezTo>
                  <a:lnTo>
                    <a:pt x="501" y="1477"/>
                  </a:lnTo>
                  <a:lnTo>
                    <a:pt x="442" y="1443"/>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3434;p71">
              <a:extLst>
                <a:ext uri="{FF2B5EF4-FFF2-40B4-BE49-F238E27FC236}">
                  <a16:creationId xmlns:a16="http://schemas.microsoft.com/office/drawing/2014/main" id="{4DF7424C-9FB6-426E-A627-87F4F20993C4}"/>
                </a:ext>
              </a:extLst>
            </p:cNvPr>
            <p:cNvSpPr/>
            <p:nvPr/>
          </p:nvSpPr>
          <p:spPr>
            <a:xfrm>
              <a:off x="6029404" y="2747644"/>
              <a:ext cx="26549" cy="29604"/>
            </a:xfrm>
            <a:custGeom>
              <a:avLst/>
              <a:gdLst/>
              <a:ahLst/>
              <a:cxnLst/>
              <a:rect l="l" t="t" r="r" b="b"/>
              <a:pathLst>
                <a:path w="1322" h="1478" extrusionOk="0">
                  <a:moveTo>
                    <a:pt x="1319" y="209"/>
                  </a:moveTo>
                  <a:lnTo>
                    <a:pt x="1321" y="210"/>
                  </a:lnTo>
                  <a:cubicBezTo>
                    <a:pt x="1320" y="210"/>
                    <a:pt x="1319" y="209"/>
                    <a:pt x="1319" y="209"/>
                  </a:cubicBezTo>
                  <a:close/>
                  <a:moveTo>
                    <a:pt x="915" y="0"/>
                  </a:moveTo>
                  <a:cubicBezTo>
                    <a:pt x="648" y="0"/>
                    <a:pt x="1" y="1118"/>
                    <a:pt x="254" y="1244"/>
                  </a:cubicBezTo>
                  <a:lnTo>
                    <a:pt x="619" y="1477"/>
                  </a:lnTo>
                  <a:lnTo>
                    <a:pt x="619" y="1477"/>
                  </a:lnTo>
                  <a:cubicBezTo>
                    <a:pt x="370" y="1315"/>
                    <a:pt x="1016" y="200"/>
                    <a:pt x="1282" y="200"/>
                  </a:cubicBezTo>
                  <a:cubicBezTo>
                    <a:pt x="1295" y="200"/>
                    <a:pt x="1307" y="203"/>
                    <a:pt x="1319" y="209"/>
                  </a:cubicBezTo>
                  <a:lnTo>
                    <a:pt x="1319" y="209"/>
                  </a:lnTo>
                  <a:lnTo>
                    <a:pt x="954" y="10"/>
                  </a:lnTo>
                  <a:cubicBezTo>
                    <a:pt x="942" y="3"/>
                    <a:pt x="929" y="0"/>
                    <a:pt x="915" y="0"/>
                  </a:cubicBezTo>
                  <a:close/>
                  <a:moveTo>
                    <a:pt x="619" y="1477"/>
                  </a:moveTo>
                  <a:cubicBezTo>
                    <a:pt x="620" y="1477"/>
                    <a:pt x="620" y="1478"/>
                    <a:pt x="621" y="1478"/>
                  </a:cubicBezTo>
                  <a:lnTo>
                    <a:pt x="619" y="1477"/>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3435;p71">
              <a:extLst>
                <a:ext uri="{FF2B5EF4-FFF2-40B4-BE49-F238E27FC236}">
                  <a16:creationId xmlns:a16="http://schemas.microsoft.com/office/drawing/2014/main" id="{2CD9F1EF-36FA-4459-9B99-327D122C95D4}"/>
                </a:ext>
              </a:extLst>
            </p:cNvPr>
            <p:cNvSpPr/>
            <p:nvPr/>
          </p:nvSpPr>
          <p:spPr>
            <a:xfrm>
              <a:off x="6036694" y="2751730"/>
              <a:ext cx="25947" cy="28863"/>
            </a:xfrm>
            <a:custGeom>
              <a:avLst/>
              <a:gdLst/>
              <a:ahLst/>
              <a:cxnLst/>
              <a:rect l="l" t="t" r="r" b="b"/>
              <a:pathLst>
                <a:path w="1292" h="1441" extrusionOk="0">
                  <a:moveTo>
                    <a:pt x="1283" y="202"/>
                  </a:moveTo>
                  <a:lnTo>
                    <a:pt x="1292" y="206"/>
                  </a:lnTo>
                  <a:cubicBezTo>
                    <a:pt x="1289" y="205"/>
                    <a:pt x="1286" y="203"/>
                    <a:pt x="1283" y="202"/>
                  </a:cubicBezTo>
                  <a:close/>
                  <a:moveTo>
                    <a:pt x="891" y="0"/>
                  </a:moveTo>
                  <a:cubicBezTo>
                    <a:pt x="606" y="0"/>
                    <a:pt x="0" y="1112"/>
                    <a:pt x="224" y="1241"/>
                  </a:cubicBezTo>
                  <a:lnTo>
                    <a:pt x="581" y="1435"/>
                  </a:lnTo>
                  <a:lnTo>
                    <a:pt x="581" y="1435"/>
                  </a:lnTo>
                  <a:cubicBezTo>
                    <a:pt x="392" y="1307"/>
                    <a:pt x="1025" y="197"/>
                    <a:pt x="1258" y="197"/>
                  </a:cubicBezTo>
                  <a:cubicBezTo>
                    <a:pt x="1267" y="197"/>
                    <a:pt x="1275" y="198"/>
                    <a:pt x="1283" y="202"/>
                  </a:cubicBezTo>
                  <a:lnTo>
                    <a:pt x="1283" y="202"/>
                  </a:lnTo>
                  <a:lnTo>
                    <a:pt x="925" y="6"/>
                  </a:lnTo>
                  <a:cubicBezTo>
                    <a:pt x="914" y="2"/>
                    <a:pt x="903" y="0"/>
                    <a:pt x="891" y="0"/>
                  </a:cubicBezTo>
                  <a:close/>
                  <a:moveTo>
                    <a:pt x="581" y="1435"/>
                  </a:moveTo>
                  <a:lnTo>
                    <a:pt x="581" y="1435"/>
                  </a:lnTo>
                  <a:cubicBezTo>
                    <a:pt x="584" y="1437"/>
                    <a:pt x="587" y="1439"/>
                    <a:pt x="591" y="1441"/>
                  </a:cubicBezTo>
                  <a:lnTo>
                    <a:pt x="581" y="1435"/>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3436;p71">
              <a:extLst>
                <a:ext uri="{FF2B5EF4-FFF2-40B4-BE49-F238E27FC236}">
                  <a16:creationId xmlns:a16="http://schemas.microsoft.com/office/drawing/2014/main" id="{74E0CF22-AD67-4C86-B741-27982B4643EF}"/>
                </a:ext>
              </a:extLst>
            </p:cNvPr>
            <p:cNvSpPr/>
            <p:nvPr/>
          </p:nvSpPr>
          <p:spPr>
            <a:xfrm>
              <a:off x="5870371" y="2661655"/>
              <a:ext cx="182891" cy="119619"/>
            </a:xfrm>
            <a:custGeom>
              <a:avLst/>
              <a:gdLst/>
              <a:ahLst/>
              <a:cxnLst/>
              <a:rect l="l" t="t" r="r" b="b"/>
              <a:pathLst>
                <a:path w="9107" h="5972" extrusionOk="0">
                  <a:moveTo>
                    <a:pt x="67" y="0"/>
                  </a:moveTo>
                  <a:lnTo>
                    <a:pt x="0" y="33"/>
                  </a:lnTo>
                  <a:cubicBezTo>
                    <a:pt x="0" y="67"/>
                    <a:pt x="0" y="100"/>
                    <a:pt x="0" y="100"/>
                  </a:cubicBezTo>
                  <a:lnTo>
                    <a:pt x="1368" y="1668"/>
                  </a:lnTo>
                  <a:lnTo>
                    <a:pt x="8506" y="5771"/>
                  </a:lnTo>
                  <a:lnTo>
                    <a:pt x="8706" y="5871"/>
                  </a:lnTo>
                  <a:lnTo>
                    <a:pt x="8864" y="5965"/>
                  </a:lnTo>
                  <a:lnTo>
                    <a:pt x="8864" y="5965"/>
                  </a:lnTo>
                  <a:cubicBezTo>
                    <a:pt x="8748" y="5883"/>
                    <a:pt x="8912" y="5462"/>
                    <a:pt x="9107" y="5137"/>
                  </a:cubicBezTo>
                  <a:cubicBezTo>
                    <a:pt x="9107" y="5120"/>
                    <a:pt x="9098" y="5112"/>
                    <a:pt x="9090" y="5112"/>
                  </a:cubicBezTo>
                  <a:cubicBezTo>
                    <a:pt x="9082" y="5112"/>
                    <a:pt x="9073" y="5120"/>
                    <a:pt x="9073" y="5137"/>
                  </a:cubicBezTo>
                  <a:lnTo>
                    <a:pt x="1535" y="801"/>
                  </a:lnTo>
                  <a:lnTo>
                    <a:pt x="67" y="0"/>
                  </a:lnTo>
                  <a:close/>
                  <a:moveTo>
                    <a:pt x="8864" y="5965"/>
                  </a:moveTo>
                  <a:cubicBezTo>
                    <a:pt x="8867" y="5968"/>
                    <a:pt x="8870" y="5969"/>
                    <a:pt x="8873" y="5971"/>
                  </a:cubicBezTo>
                  <a:lnTo>
                    <a:pt x="8864" y="5965"/>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3437;p71">
              <a:extLst>
                <a:ext uri="{FF2B5EF4-FFF2-40B4-BE49-F238E27FC236}">
                  <a16:creationId xmlns:a16="http://schemas.microsoft.com/office/drawing/2014/main" id="{5BC59F10-CF9D-4FAD-9E6D-6175B425F75F}"/>
                </a:ext>
              </a:extLst>
            </p:cNvPr>
            <p:cNvSpPr/>
            <p:nvPr/>
          </p:nvSpPr>
          <p:spPr>
            <a:xfrm>
              <a:off x="6046555" y="2755696"/>
              <a:ext cx="53600" cy="43185"/>
            </a:xfrm>
            <a:custGeom>
              <a:avLst/>
              <a:gdLst/>
              <a:ahLst/>
              <a:cxnLst/>
              <a:rect l="l" t="t" r="r" b="b"/>
              <a:pathLst>
                <a:path w="2669" h="2156" extrusionOk="0">
                  <a:moveTo>
                    <a:pt x="792" y="1"/>
                  </a:moveTo>
                  <a:cubicBezTo>
                    <a:pt x="620" y="1"/>
                    <a:pt x="354" y="338"/>
                    <a:pt x="200" y="676"/>
                  </a:cubicBezTo>
                  <a:cubicBezTo>
                    <a:pt x="67" y="942"/>
                    <a:pt x="0" y="1209"/>
                    <a:pt x="100" y="1243"/>
                  </a:cubicBezTo>
                  <a:lnTo>
                    <a:pt x="1668" y="2143"/>
                  </a:lnTo>
                  <a:cubicBezTo>
                    <a:pt x="1701" y="2152"/>
                    <a:pt x="1737" y="2156"/>
                    <a:pt x="1773" y="2156"/>
                  </a:cubicBezTo>
                  <a:cubicBezTo>
                    <a:pt x="1881" y="2156"/>
                    <a:pt x="1993" y="2118"/>
                    <a:pt x="2068" y="2043"/>
                  </a:cubicBezTo>
                  <a:cubicBezTo>
                    <a:pt x="2402" y="1743"/>
                    <a:pt x="2669" y="1076"/>
                    <a:pt x="2369" y="909"/>
                  </a:cubicBezTo>
                  <a:lnTo>
                    <a:pt x="834" y="8"/>
                  </a:lnTo>
                  <a:cubicBezTo>
                    <a:pt x="821" y="3"/>
                    <a:pt x="807" y="1"/>
                    <a:pt x="792"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3438;p71">
              <a:extLst>
                <a:ext uri="{FF2B5EF4-FFF2-40B4-BE49-F238E27FC236}">
                  <a16:creationId xmlns:a16="http://schemas.microsoft.com/office/drawing/2014/main" id="{493785A6-4714-4786-B92E-68BC8F551C2A}"/>
                </a:ext>
              </a:extLst>
            </p:cNvPr>
            <p:cNvSpPr/>
            <p:nvPr/>
          </p:nvSpPr>
          <p:spPr>
            <a:xfrm>
              <a:off x="6076699" y="2773463"/>
              <a:ext cx="23456" cy="25719"/>
            </a:xfrm>
            <a:custGeom>
              <a:avLst/>
              <a:gdLst/>
              <a:ahLst/>
              <a:cxnLst/>
              <a:rect l="l" t="t" r="r" b="b"/>
              <a:pathLst>
                <a:path w="1168" h="1284" extrusionOk="0">
                  <a:moveTo>
                    <a:pt x="796" y="0"/>
                  </a:moveTo>
                  <a:cubicBezTo>
                    <a:pt x="762" y="0"/>
                    <a:pt x="728" y="8"/>
                    <a:pt x="701" y="22"/>
                  </a:cubicBezTo>
                  <a:cubicBezTo>
                    <a:pt x="367" y="156"/>
                    <a:pt x="134" y="422"/>
                    <a:pt x="67" y="789"/>
                  </a:cubicBezTo>
                  <a:cubicBezTo>
                    <a:pt x="0" y="1023"/>
                    <a:pt x="34" y="1190"/>
                    <a:pt x="134" y="1256"/>
                  </a:cubicBezTo>
                  <a:cubicBezTo>
                    <a:pt x="180" y="1275"/>
                    <a:pt x="227" y="1283"/>
                    <a:pt x="272" y="1283"/>
                  </a:cubicBezTo>
                  <a:cubicBezTo>
                    <a:pt x="388" y="1283"/>
                    <a:pt x="495" y="1228"/>
                    <a:pt x="567" y="1156"/>
                  </a:cubicBezTo>
                  <a:cubicBezTo>
                    <a:pt x="901" y="889"/>
                    <a:pt x="1168" y="256"/>
                    <a:pt x="934" y="55"/>
                  </a:cubicBezTo>
                  <a:cubicBezTo>
                    <a:pt x="895" y="16"/>
                    <a:pt x="845" y="0"/>
                    <a:pt x="7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3439;p71">
              <a:extLst>
                <a:ext uri="{FF2B5EF4-FFF2-40B4-BE49-F238E27FC236}">
                  <a16:creationId xmlns:a16="http://schemas.microsoft.com/office/drawing/2014/main" id="{7EC8C36E-BC13-4681-929A-4ECE99265A72}"/>
                </a:ext>
              </a:extLst>
            </p:cNvPr>
            <p:cNvSpPr/>
            <p:nvPr/>
          </p:nvSpPr>
          <p:spPr>
            <a:xfrm>
              <a:off x="6702369" y="2646773"/>
              <a:ext cx="182911" cy="91898"/>
            </a:xfrm>
            <a:custGeom>
              <a:avLst/>
              <a:gdLst/>
              <a:ahLst/>
              <a:cxnLst/>
              <a:rect l="l" t="t" r="r" b="b"/>
              <a:pathLst>
                <a:path w="9108" h="4588" extrusionOk="0">
                  <a:moveTo>
                    <a:pt x="4571" y="1"/>
                  </a:moveTo>
                  <a:cubicBezTo>
                    <a:pt x="3570" y="1"/>
                    <a:pt x="2569" y="226"/>
                    <a:pt x="1635" y="676"/>
                  </a:cubicBezTo>
                  <a:cubicBezTo>
                    <a:pt x="1" y="1577"/>
                    <a:pt x="1" y="3011"/>
                    <a:pt x="1635" y="3912"/>
                  </a:cubicBezTo>
                  <a:cubicBezTo>
                    <a:pt x="2569" y="4362"/>
                    <a:pt x="3570" y="4588"/>
                    <a:pt x="4571" y="4588"/>
                  </a:cubicBezTo>
                  <a:cubicBezTo>
                    <a:pt x="5571" y="4588"/>
                    <a:pt x="6572" y="4362"/>
                    <a:pt x="7506" y="3912"/>
                  </a:cubicBezTo>
                  <a:cubicBezTo>
                    <a:pt x="9107" y="3011"/>
                    <a:pt x="9107" y="1577"/>
                    <a:pt x="7506" y="676"/>
                  </a:cubicBezTo>
                  <a:cubicBezTo>
                    <a:pt x="6572" y="226"/>
                    <a:pt x="5571" y="1"/>
                    <a:pt x="45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3440;p71">
              <a:extLst>
                <a:ext uri="{FF2B5EF4-FFF2-40B4-BE49-F238E27FC236}">
                  <a16:creationId xmlns:a16="http://schemas.microsoft.com/office/drawing/2014/main" id="{F9FD5736-EE77-4F6E-8472-0F766954D121}"/>
                </a:ext>
              </a:extLst>
            </p:cNvPr>
            <p:cNvSpPr/>
            <p:nvPr/>
          </p:nvSpPr>
          <p:spPr>
            <a:xfrm>
              <a:off x="6713093" y="2547104"/>
              <a:ext cx="161463" cy="54722"/>
            </a:xfrm>
            <a:custGeom>
              <a:avLst/>
              <a:gdLst/>
              <a:ahLst/>
              <a:cxnLst/>
              <a:rect l="l" t="t" r="r" b="b"/>
              <a:pathLst>
                <a:path w="8040" h="2732" extrusionOk="0">
                  <a:moveTo>
                    <a:pt x="4142" y="0"/>
                  </a:moveTo>
                  <a:cubicBezTo>
                    <a:pt x="3208" y="0"/>
                    <a:pt x="2281" y="159"/>
                    <a:pt x="1402" y="482"/>
                  </a:cubicBezTo>
                  <a:cubicBezTo>
                    <a:pt x="1" y="1049"/>
                    <a:pt x="34" y="1916"/>
                    <a:pt x="1435" y="2383"/>
                  </a:cubicBezTo>
                  <a:cubicBezTo>
                    <a:pt x="2221" y="2615"/>
                    <a:pt x="3028" y="2732"/>
                    <a:pt x="3834" y="2732"/>
                  </a:cubicBezTo>
                  <a:cubicBezTo>
                    <a:pt x="4772" y="2732"/>
                    <a:pt x="5708" y="2573"/>
                    <a:pt x="6605" y="2250"/>
                  </a:cubicBezTo>
                  <a:cubicBezTo>
                    <a:pt x="8040" y="1683"/>
                    <a:pt x="8006" y="816"/>
                    <a:pt x="6539" y="349"/>
                  </a:cubicBezTo>
                  <a:cubicBezTo>
                    <a:pt x="5752" y="117"/>
                    <a:pt x="4945" y="0"/>
                    <a:pt x="41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3441;p71">
              <a:extLst>
                <a:ext uri="{FF2B5EF4-FFF2-40B4-BE49-F238E27FC236}">
                  <a16:creationId xmlns:a16="http://schemas.microsoft.com/office/drawing/2014/main" id="{9B721A24-60DE-4503-8B02-664CE1A7D43C}"/>
                </a:ext>
              </a:extLst>
            </p:cNvPr>
            <p:cNvSpPr/>
            <p:nvPr/>
          </p:nvSpPr>
          <p:spPr>
            <a:xfrm>
              <a:off x="6717792" y="2518000"/>
              <a:ext cx="149394" cy="202924"/>
            </a:xfrm>
            <a:custGeom>
              <a:avLst/>
              <a:gdLst/>
              <a:ahLst/>
              <a:cxnLst/>
              <a:rect l="l" t="t" r="r" b="b"/>
              <a:pathLst>
                <a:path w="7439" h="10131" extrusionOk="0">
                  <a:moveTo>
                    <a:pt x="7439" y="0"/>
                  </a:moveTo>
                  <a:lnTo>
                    <a:pt x="0" y="200"/>
                  </a:lnTo>
                  <a:lnTo>
                    <a:pt x="767" y="8973"/>
                  </a:lnTo>
                  <a:cubicBezTo>
                    <a:pt x="834" y="9274"/>
                    <a:pt x="1134" y="9574"/>
                    <a:pt x="1701" y="9807"/>
                  </a:cubicBezTo>
                  <a:cubicBezTo>
                    <a:pt x="2376" y="10022"/>
                    <a:pt x="3072" y="10131"/>
                    <a:pt x="3766" y="10131"/>
                  </a:cubicBezTo>
                  <a:cubicBezTo>
                    <a:pt x="4582" y="10131"/>
                    <a:pt x="5396" y="9980"/>
                    <a:pt x="6171" y="9674"/>
                  </a:cubicBezTo>
                  <a:cubicBezTo>
                    <a:pt x="6738" y="9407"/>
                    <a:pt x="7038" y="9107"/>
                    <a:pt x="7072" y="8773"/>
                  </a:cubicBezTo>
                  <a:lnTo>
                    <a:pt x="743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3442;p71">
              <a:extLst>
                <a:ext uri="{FF2B5EF4-FFF2-40B4-BE49-F238E27FC236}">
                  <a16:creationId xmlns:a16="http://schemas.microsoft.com/office/drawing/2014/main" id="{7982D12B-A3A8-4AF2-9A02-822451616AE7}"/>
                </a:ext>
              </a:extLst>
            </p:cNvPr>
            <p:cNvSpPr/>
            <p:nvPr/>
          </p:nvSpPr>
          <p:spPr>
            <a:xfrm>
              <a:off x="6717792" y="2518000"/>
              <a:ext cx="148731" cy="54522"/>
            </a:xfrm>
            <a:custGeom>
              <a:avLst/>
              <a:gdLst/>
              <a:ahLst/>
              <a:cxnLst/>
              <a:rect l="l" t="t" r="r" b="b"/>
              <a:pathLst>
                <a:path w="7406" h="2722" extrusionOk="0">
                  <a:moveTo>
                    <a:pt x="7405" y="0"/>
                  </a:moveTo>
                  <a:lnTo>
                    <a:pt x="0" y="200"/>
                  </a:lnTo>
                  <a:lnTo>
                    <a:pt x="133" y="1968"/>
                  </a:lnTo>
                  <a:cubicBezTo>
                    <a:pt x="334" y="2102"/>
                    <a:pt x="567" y="2202"/>
                    <a:pt x="767" y="2302"/>
                  </a:cubicBezTo>
                  <a:cubicBezTo>
                    <a:pt x="1662" y="2580"/>
                    <a:pt x="2592" y="2722"/>
                    <a:pt x="3522" y="2722"/>
                  </a:cubicBezTo>
                  <a:cubicBezTo>
                    <a:pt x="4603" y="2722"/>
                    <a:pt x="5683" y="2530"/>
                    <a:pt x="6705" y="2135"/>
                  </a:cubicBezTo>
                  <a:lnTo>
                    <a:pt x="6905" y="2035"/>
                  </a:lnTo>
                  <a:cubicBezTo>
                    <a:pt x="7072" y="1968"/>
                    <a:pt x="7205" y="1868"/>
                    <a:pt x="7339" y="1768"/>
                  </a:cubicBezTo>
                  <a:lnTo>
                    <a:pt x="740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3443;p71">
              <a:extLst>
                <a:ext uri="{FF2B5EF4-FFF2-40B4-BE49-F238E27FC236}">
                  <a16:creationId xmlns:a16="http://schemas.microsoft.com/office/drawing/2014/main" id="{A72BC38C-6D7E-4101-B163-DC7559C7B7B4}"/>
                </a:ext>
              </a:extLst>
            </p:cNvPr>
            <p:cNvSpPr/>
            <p:nvPr/>
          </p:nvSpPr>
          <p:spPr>
            <a:xfrm>
              <a:off x="6707731" y="2484870"/>
              <a:ext cx="168834" cy="74632"/>
            </a:xfrm>
            <a:custGeom>
              <a:avLst/>
              <a:gdLst/>
              <a:ahLst/>
              <a:cxnLst/>
              <a:rect l="l" t="t" r="r" b="b"/>
              <a:pathLst>
                <a:path w="8407" h="3726" extrusionOk="0">
                  <a:moveTo>
                    <a:pt x="4366" y="0"/>
                  </a:moveTo>
                  <a:cubicBezTo>
                    <a:pt x="3294" y="0"/>
                    <a:pt x="2224" y="192"/>
                    <a:pt x="1202" y="587"/>
                  </a:cubicBezTo>
                  <a:cubicBezTo>
                    <a:pt x="1068" y="620"/>
                    <a:pt x="935" y="687"/>
                    <a:pt x="835" y="754"/>
                  </a:cubicBezTo>
                  <a:lnTo>
                    <a:pt x="1" y="787"/>
                  </a:lnTo>
                  <a:lnTo>
                    <a:pt x="34" y="2121"/>
                  </a:lnTo>
                  <a:cubicBezTo>
                    <a:pt x="34" y="2555"/>
                    <a:pt x="468" y="2989"/>
                    <a:pt x="1302" y="3289"/>
                  </a:cubicBezTo>
                  <a:cubicBezTo>
                    <a:pt x="2197" y="3582"/>
                    <a:pt x="3120" y="3725"/>
                    <a:pt x="4042" y="3725"/>
                  </a:cubicBezTo>
                  <a:cubicBezTo>
                    <a:pt x="5114" y="3725"/>
                    <a:pt x="6184" y="3532"/>
                    <a:pt x="7206" y="3155"/>
                  </a:cubicBezTo>
                  <a:cubicBezTo>
                    <a:pt x="8006" y="2788"/>
                    <a:pt x="8407" y="2355"/>
                    <a:pt x="8407" y="1921"/>
                  </a:cubicBezTo>
                  <a:lnTo>
                    <a:pt x="8373" y="554"/>
                  </a:lnTo>
                  <a:lnTo>
                    <a:pt x="7506" y="587"/>
                  </a:lnTo>
                  <a:cubicBezTo>
                    <a:pt x="7373" y="520"/>
                    <a:pt x="7239" y="487"/>
                    <a:pt x="7106" y="420"/>
                  </a:cubicBezTo>
                  <a:cubicBezTo>
                    <a:pt x="6211" y="142"/>
                    <a:pt x="5288" y="0"/>
                    <a:pt x="436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3444;p71">
              <a:extLst>
                <a:ext uri="{FF2B5EF4-FFF2-40B4-BE49-F238E27FC236}">
                  <a16:creationId xmlns:a16="http://schemas.microsoft.com/office/drawing/2014/main" id="{22D44A08-95B4-4F56-BACF-1DCC06CE5084}"/>
                </a:ext>
              </a:extLst>
            </p:cNvPr>
            <p:cNvSpPr/>
            <p:nvPr/>
          </p:nvSpPr>
          <p:spPr>
            <a:xfrm>
              <a:off x="6699035" y="2464159"/>
              <a:ext cx="185562" cy="68282"/>
            </a:xfrm>
            <a:custGeom>
              <a:avLst/>
              <a:gdLst/>
              <a:ahLst/>
              <a:cxnLst/>
              <a:rect l="l" t="t" r="r" b="b"/>
              <a:pathLst>
                <a:path w="9240" h="3409" extrusionOk="0">
                  <a:moveTo>
                    <a:pt x="4771" y="0"/>
                  </a:moveTo>
                  <a:cubicBezTo>
                    <a:pt x="3694" y="0"/>
                    <a:pt x="2623" y="192"/>
                    <a:pt x="1601" y="587"/>
                  </a:cubicBezTo>
                  <a:cubicBezTo>
                    <a:pt x="0" y="1287"/>
                    <a:pt x="33" y="2355"/>
                    <a:pt x="1668" y="2989"/>
                  </a:cubicBezTo>
                  <a:cubicBezTo>
                    <a:pt x="2563" y="3266"/>
                    <a:pt x="3486" y="3408"/>
                    <a:pt x="4408" y="3408"/>
                  </a:cubicBezTo>
                  <a:cubicBezTo>
                    <a:pt x="5480" y="3408"/>
                    <a:pt x="6550" y="3216"/>
                    <a:pt x="7572" y="2822"/>
                  </a:cubicBezTo>
                  <a:cubicBezTo>
                    <a:pt x="9240" y="2121"/>
                    <a:pt x="9207" y="1054"/>
                    <a:pt x="7539" y="420"/>
                  </a:cubicBezTo>
                  <a:cubicBezTo>
                    <a:pt x="6629" y="142"/>
                    <a:pt x="5697" y="0"/>
                    <a:pt x="477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3445;p71">
              <a:extLst>
                <a:ext uri="{FF2B5EF4-FFF2-40B4-BE49-F238E27FC236}">
                  <a16:creationId xmlns:a16="http://schemas.microsoft.com/office/drawing/2014/main" id="{58D0223D-F671-4BDE-A3DE-26C0986C50A2}"/>
                </a:ext>
              </a:extLst>
            </p:cNvPr>
            <p:cNvSpPr/>
            <p:nvPr/>
          </p:nvSpPr>
          <p:spPr>
            <a:xfrm>
              <a:off x="6720463" y="2467885"/>
              <a:ext cx="142706" cy="54602"/>
            </a:xfrm>
            <a:custGeom>
              <a:avLst/>
              <a:gdLst/>
              <a:ahLst/>
              <a:cxnLst/>
              <a:rect l="l" t="t" r="r" b="b"/>
              <a:pathLst>
                <a:path w="7106" h="2726" extrusionOk="0">
                  <a:moveTo>
                    <a:pt x="6672" y="1"/>
                  </a:moveTo>
                  <a:lnTo>
                    <a:pt x="4537" y="67"/>
                  </a:lnTo>
                  <a:cubicBezTo>
                    <a:pt x="4289" y="44"/>
                    <a:pt x="4037" y="33"/>
                    <a:pt x="3784" y="33"/>
                  </a:cubicBezTo>
                  <a:cubicBezTo>
                    <a:pt x="3325" y="33"/>
                    <a:pt x="2866" y="69"/>
                    <a:pt x="2436" y="134"/>
                  </a:cubicBezTo>
                  <a:lnTo>
                    <a:pt x="367" y="167"/>
                  </a:lnTo>
                  <a:lnTo>
                    <a:pt x="101" y="1301"/>
                  </a:lnTo>
                  <a:cubicBezTo>
                    <a:pt x="0" y="1702"/>
                    <a:pt x="334" y="2135"/>
                    <a:pt x="1101" y="2402"/>
                  </a:cubicBezTo>
                  <a:cubicBezTo>
                    <a:pt x="1837" y="2617"/>
                    <a:pt x="2594" y="2726"/>
                    <a:pt x="3350" y="2726"/>
                  </a:cubicBezTo>
                  <a:cubicBezTo>
                    <a:pt x="4238" y="2726"/>
                    <a:pt x="5124" y="2575"/>
                    <a:pt x="5971" y="2269"/>
                  </a:cubicBezTo>
                  <a:cubicBezTo>
                    <a:pt x="6772" y="1935"/>
                    <a:pt x="7106" y="1502"/>
                    <a:pt x="6972" y="1101"/>
                  </a:cubicBezTo>
                  <a:lnTo>
                    <a:pt x="6672"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3446;p71">
              <a:extLst>
                <a:ext uri="{FF2B5EF4-FFF2-40B4-BE49-F238E27FC236}">
                  <a16:creationId xmlns:a16="http://schemas.microsoft.com/office/drawing/2014/main" id="{9BECF235-D65A-49A9-A4BE-4486E951EFB2}"/>
                </a:ext>
              </a:extLst>
            </p:cNvPr>
            <p:cNvSpPr/>
            <p:nvPr/>
          </p:nvSpPr>
          <p:spPr>
            <a:xfrm>
              <a:off x="6721126" y="2448696"/>
              <a:ext cx="140035" cy="47311"/>
            </a:xfrm>
            <a:custGeom>
              <a:avLst/>
              <a:gdLst/>
              <a:ahLst/>
              <a:cxnLst/>
              <a:rect l="l" t="t" r="r" b="b"/>
              <a:pathLst>
                <a:path w="6973" h="2362" extrusionOk="0">
                  <a:moveTo>
                    <a:pt x="3633" y="1"/>
                  </a:moveTo>
                  <a:cubicBezTo>
                    <a:pt x="2808" y="1"/>
                    <a:pt x="1985" y="136"/>
                    <a:pt x="1202" y="391"/>
                  </a:cubicBezTo>
                  <a:cubicBezTo>
                    <a:pt x="1" y="892"/>
                    <a:pt x="1" y="1659"/>
                    <a:pt x="1235" y="2059"/>
                  </a:cubicBezTo>
                  <a:cubicBezTo>
                    <a:pt x="1916" y="2261"/>
                    <a:pt x="2619" y="2361"/>
                    <a:pt x="3324" y="2361"/>
                  </a:cubicBezTo>
                  <a:cubicBezTo>
                    <a:pt x="4137" y="2361"/>
                    <a:pt x="4952" y="2227"/>
                    <a:pt x="5738" y="1959"/>
                  </a:cubicBezTo>
                  <a:cubicBezTo>
                    <a:pt x="6972" y="1459"/>
                    <a:pt x="6939" y="725"/>
                    <a:pt x="5672" y="291"/>
                  </a:cubicBezTo>
                  <a:cubicBezTo>
                    <a:pt x="5005" y="95"/>
                    <a:pt x="4318" y="1"/>
                    <a:pt x="363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3447;p71">
              <a:extLst>
                <a:ext uri="{FF2B5EF4-FFF2-40B4-BE49-F238E27FC236}">
                  <a16:creationId xmlns:a16="http://schemas.microsoft.com/office/drawing/2014/main" id="{2EB5DE8C-A5DF-4AD8-8204-39ED75F37933}"/>
                </a:ext>
              </a:extLst>
            </p:cNvPr>
            <p:cNvSpPr/>
            <p:nvPr/>
          </p:nvSpPr>
          <p:spPr>
            <a:xfrm>
              <a:off x="6736549" y="2457069"/>
              <a:ext cx="109209" cy="30345"/>
            </a:xfrm>
            <a:custGeom>
              <a:avLst/>
              <a:gdLst/>
              <a:ahLst/>
              <a:cxnLst/>
              <a:rect l="l" t="t" r="r" b="b"/>
              <a:pathLst>
                <a:path w="5438" h="1515" extrusionOk="0">
                  <a:moveTo>
                    <a:pt x="2970" y="0"/>
                  </a:moveTo>
                  <a:cubicBezTo>
                    <a:pt x="2880" y="0"/>
                    <a:pt x="2791" y="3"/>
                    <a:pt x="2702" y="7"/>
                  </a:cubicBezTo>
                  <a:cubicBezTo>
                    <a:pt x="1968" y="40"/>
                    <a:pt x="1268" y="140"/>
                    <a:pt x="600" y="374"/>
                  </a:cubicBezTo>
                  <a:cubicBezTo>
                    <a:pt x="100" y="607"/>
                    <a:pt x="0" y="807"/>
                    <a:pt x="0" y="841"/>
                  </a:cubicBezTo>
                  <a:cubicBezTo>
                    <a:pt x="0" y="841"/>
                    <a:pt x="33" y="907"/>
                    <a:pt x="133" y="974"/>
                  </a:cubicBezTo>
                  <a:cubicBezTo>
                    <a:pt x="267" y="1108"/>
                    <a:pt x="434" y="1174"/>
                    <a:pt x="634" y="1241"/>
                  </a:cubicBezTo>
                  <a:cubicBezTo>
                    <a:pt x="1216" y="1416"/>
                    <a:pt x="1824" y="1514"/>
                    <a:pt x="2435" y="1514"/>
                  </a:cubicBezTo>
                  <a:cubicBezTo>
                    <a:pt x="2524" y="1514"/>
                    <a:pt x="2613" y="1512"/>
                    <a:pt x="2702" y="1508"/>
                  </a:cubicBezTo>
                  <a:cubicBezTo>
                    <a:pt x="3436" y="1475"/>
                    <a:pt x="4136" y="1374"/>
                    <a:pt x="4803" y="1141"/>
                  </a:cubicBezTo>
                  <a:cubicBezTo>
                    <a:pt x="4970" y="1041"/>
                    <a:pt x="5137" y="974"/>
                    <a:pt x="5304" y="841"/>
                  </a:cubicBezTo>
                  <a:cubicBezTo>
                    <a:pt x="5371" y="807"/>
                    <a:pt x="5404" y="741"/>
                    <a:pt x="5437" y="674"/>
                  </a:cubicBezTo>
                  <a:cubicBezTo>
                    <a:pt x="5437" y="641"/>
                    <a:pt x="5304" y="474"/>
                    <a:pt x="4803" y="274"/>
                  </a:cubicBezTo>
                  <a:cubicBezTo>
                    <a:pt x="4221" y="99"/>
                    <a:pt x="3588" y="0"/>
                    <a:pt x="29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3448;p71">
              <a:extLst>
                <a:ext uri="{FF2B5EF4-FFF2-40B4-BE49-F238E27FC236}">
                  <a16:creationId xmlns:a16="http://schemas.microsoft.com/office/drawing/2014/main" id="{455E64F1-540A-4911-B3AE-76473D41A532}"/>
                </a:ext>
              </a:extLst>
            </p:cNvPr>
            <p:cNvSpPr/>
            <p:nvPr/>
          </p:nvSpPr>
          <p:spPr>
            <a:xfrm>
              <a:off x="6739220" y="2463759"/>
              <a:ext cx="103847" cy="23655"/>
            </a:xfrm>
            <a:custGeom>
              <a:avLst/>
              <a:gdLst/>
              <a:ahLst/>
              <a:cxnLst/>
              <a:rect l="l" t="t" r="r" b="b"/>
              <a:pathLst>
                <a:path w="5171" h="1181" extrusionOk="0">
                  <a:moveTo>
                    <a:pt x="2837" y="0"/>
                  </a:moveTo>
                  <a:cubicBezTo>
                    <a:pt x="2747" y="0"/>
                    <a:pt x="2658" y="2"/>
                    <a:pt x="2569" y="6"/>
                  </a:cubicBezTo>
                  <a:cubicBezTo>
                    <a:pt x="1868" y="6"/>
                    <a:pt x="1135" y="140"/>
                    <a:pt x="467" y="373"/>
                  </a:cubicBezTo>
                  <a:cubicBezTo>
                    <a:pt x="301" y="440"/>
                    <a:pt x="134" y="540"/>
                    <a:pt x="0" y="640"/>
                  </a:cubicBezTo>
                  <a:cubicBezTo>
                    <a:pt x="134" y="774"/>
                    <a:pt x="301" y="840"/>
                    <a:pt x="501" y="907"/>
                  </a:cubicBezTo>
                  <a:cubicBezTo>
                    <a:pt x="1083" y="1082"/>
                    <a:pt x="1691" y="1180"/>
                    <a:pt x="2302" y="1180"/>
                  </a:cubicBezTo>
                  <a:cubicBezTo>
                    <a:pt x="2391" y="1180"/>
                    <a:pt x="2480" y="1178"/>
                    <a:pt x="2569" y="1174"/>
                  </a:cubicBezTo>
                  <a:cubicBezTo>
                    <a:pt x="3303" y="1141"/>
                    <a:pt x="4003" y="1040"/>
                    <a:pt x="4670" y="807"/>
                  </a:cubicBezTo>
                  <a:cubicBezTo>
                    <a:pt x="4837" y="707"/>
                    <a:pt x="5004" y="640"/>
                    <a:pt x="5171" y="507"/>
                  </a:cubicBezTo>
                  <a:cubicBezTo>
                    <a:pt x="5037" y="407"/>
                    <a:pt x="4871" y="340"/>
                    <a:pt x="4670" y="273"/>
                  </a:cubicBezTo>
                  <a:cubicBezTo>
                    <a:pt x="4088" y="99"/>
                    <a:pt x="3455" y="0"/>
                    <a:pt x="283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3449;p71">
              <a:extLst>
                <a:ext uri="{FF2B5EF4-FFF2-40B4-BE49-F238E27FC236}">
                  <a16:creationId xmlns:a16="http://schemas.microsoft.com/office/drawing/2014/main" id="{FC4BC7B4-7FC9-4EF0-AB43-B3B9C462D459}"/>
                </a:ext>
              </a:extLst>
            </p:cNvPr>
            <p:cNvSpPr/>
            <p:nvPr/>
          </p:nvSpPr>
          <p:spPr>
            <a:xfrm>
              <a:off x="6812903" y="2472973"/>
              <a:ext cx="16769" cy="8553"/>
            </a:xfrm>
            <a:custGeom>
              <a:avLst/>
              <a:gdLst/>
              <a:ahLst/>
              <a:cxnLst/>
              <a:rect l="l" t="t" r="r" b="b"/>
              <a:pathLst>
                <a:path w="835" h="427" extrusionOk="0">
                  <a:moveTo>
                    <a:pt x="610" y="1"/>
                  </a:moveTo>
                  <a:cubicBezTo>
                    <a:pt x="484" y="1"/>
                    <a:pt x="359" y="38"/>
                    <a:pt x="234" y="113"/>
                  </a:cubicBezTo>
                  <a:cubicBezTo>
                    <a:pt x="67" y="214"/>
                    <a:pt x="1" y="347"/>
                    <a:pt x="101" y="414"/>
                  </a:cubicBezTo>
                  <a:cubicBezTo>
                    <a:pt x="143" y="422"/>
                    <a:pt x="184" y="426"/>
                    <a:pt x="225" y="426"/>
                  </a:cubicBezTo>
                  <a:cubicBezTo>
                    <a:pt x="349" y="426"/>
                    <a:pt x="468" y="389"/>
                    <a:pt x="568" y="314"/>
                  </a:cubicBezTo>
                  <a:cubicBezTo>
                    <a:pt x="735" y="180"/>
                    <a:pt x="835" y="47"/>
                    <a:pt x="735" y="13"/>
                  </a:cubicBezTo>
                  <a:cubicBezTo>
                    <a:pt x="693" y="5"/>
                    <a:pt x="651" y="1"/>
                    <a:pt x="6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3450;p71">
              <a:extLst>
                <a:ext uri="{FF2B5EF4-FFF2-40B4-BE49-F238E27FC236}">
                  <a16:creationId xmlns:a16="http://schemas.microsoft.com/office/drawing/2014/main" id="{2FD4D834-513A-4933-84DF-BFA44C3ADCB2}"/>
                </a:ext>
              </a:extLst>
            </p:cNvPr>
            <p:cNvSpPr/>
            <p:nvPr/>
          </p:nvSpPr>
          <p:spPr>
            <a:xfrm>
              <a:off x="6720463" y="2572782"/>
              <a:ext cx="146723" cy="92018"/>
            </a:xfrm>
            <a:custGeom>
              <a:avLst/>
              <a:gdLst/>
              <a:ahLst/>
              <a:cxnLst/>
              <a:rect l="l" t="t" r="r" b="b"/>
              <a:pathLst>
                <a:path w="7306" h="4594" extrusionOk="0">
                  <a:moveTo>
                    <a:pt x="7306" y="1"/>
                  </a:moveTo>
                  <a:lnTo>
                    <a:pt x="7304" y="39"/>
                  </a:lnTo>
                  <a:lnTo>
                    <a:pt x="7304" y="39"/>
                  </a:lnTo>
                  <a:cubicBezTo>
                    <a:pt x="7305" y="26"/>
                    <a:pt x="7306" y="13"/>
                    <a:pt x="7306" y="1"/>
                  </a:cubicBezTo>
                  <a:close/>
                  <a:moveTo>
                    <a:pt x="0" y="167"/>
                  </a:moveTo>
                  <a:lnTo>
                    <a:pt x="0" y="167"/>
                  </a:lnTo>
                  <a:cubicBezTo>
                    <a:pt x="0" y="201"/>
                    <a:pt x="4" y="235"/>
                    <a:pt x="10" y="268"/>
                  </a:cubicBezTo>
                  <a:lnTo>
                    <a:pt x="10" y="268"/>
                  </a:lnTo>
                  <a:lnTo>
                    <a:pt x="0" y="167"/>
                  </a:lnTo>
                  <a:close/>
                  <a:moveTo>
                    <a:pt x="7304" y="39"/>
                  </a:moveTo>
                  <a:lnTo>
                    <a:pt x="7304" y="39"/>
                  </a:lnTo>
                  <a:cubicBezTo>
                    <a:pt x="7277" y="362"/>
                    <a:pt x="6912" y="711"/>
                    <a:pt x="6238" y="968"/>
                  </a:cubicBezTo>
                  <a:cubicBezTo>
                    <a:pt x="5341" y="1291"/>
                    <a:pt x="4405" y="1450"/>
                    <a:pt x="3467" y="1450"/>
                  </a:cubicBezTo>
                  <a:cubicBezTo>
                    <a:pt x="2661" y="1450"/>
                    <a:pt x="1854" y="1333"/>
                    <a:pt x="1068" y="1101"/>
                  </a:cubicBezTo>
                  <a:cubicBezTo>
                    <a:pt x="432" y="889"/>
                    <a:pt x="71" y="595"/>
                    <a:pt x="10" y="268"/>
                  </a:cubicBezTo>
                  <a:lnTo>
                    <a:pt x="10" y="268"/>
                  </a:lnTo>
                  <a:lnTo>
                    <a:pt x="301" y="3403"/>
                  </a:lnTo>
                  <a:cubicBezTo>
                    <a:pt x="301" y="3737"/>
                    <a:pt x="634" y="4037"/>
                    <a:pt x="1301" y="4270"/>
                  </a:cubicBezTo>
                  <a:cubicBezTo>
                    <a:pt x="2037" y="4485"/>
                    <a:pt x="2794" y="4594"/>
                    <a:pt x="3550" y="4594"/>
                  </a:cubicBezTo>
                  <a:cubicBezTo>
                    <a:pt x="4438" y="4594"/>
                    <a:pt x="5324" y="4443"/>
                    <a:pt x="6172" y="4137"/>
                  </a:cubicBezTo>
                  <a:cubicBezTo>
                    <a:pt x="6839" y="3870"/>
                    <a:pt x="7172" y="3536"/>
                    <a:pt x="7172" y="3203"/>
                  </a:cubicBezTo>
                  <a:lnTo>
                    <a:pt x="7304" y="39"/>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3451;p71">
              <a:extLst>
                <a:ext uri="{FF2B5EF4-FFF2-40B4-BE49-F238E27FC236}">
                  <a16:creationId xmlns:a16="http://schemas.microsoft.com/office/drawing/2014/main" id="{8ADE276D-2186-4C69-8E70-E4BD38457828}"/>
                </a:ext>
              </a:extLst>
            </p:cNvPr>
            <p:cNvSpPr/>
            <p:nvPr/>
          </p:nvSpPr>
          <p:spPr>
            <a:xfrm>
              <a:off x="6740767" y="2617950"/>
              <a:ext cx="37996" cy="33771"/>
            </a:xfrm>
            <a:custGeom>
              <a:avLst/>
              <a:gdLst/>
              <a:ahLst/>
              <a:cxnLst/>
              <a:rect l="l" t="t" r="r" b="b"/>
              <a:pathLst>
                <a:path w="1892" h="1686" extrusionOk="0">
                  <a:moveTo>
                    <a:pt x="340" y="0"/>
                  </a:moveTo>
                  <a:cubicBezTo>
                    <a:pt x="304" y="0"/>
                    <a:pt x="281" y="24"/>
                    <a:pt x="257" y="47"/>
                  </a:cubicBezTo>
                  <a:cubicBezTo>
                    <a:pt x="0" y="903"/>
                    <a:pt x="646" y="1686"/>
                    <a:pt x="1444" y="1686"/>
                  </a:cubicBezTo>
                  <a:cubicBezTo>
                    <a:pt x="1579" y="1686"/>
                    <a:pt x="1718" y="1663"/>
                    <a:pt x="1858" y="1615"/>
                  </a:cubicBezTo>
                  <a:cubicBezTo>
                    <a:pt x="1892" y="1615"/>
                    <a:pt x="1892" y="1548"/>
                    <a:pt x="1858" y="1548"/>
                  </a:cubicBezTo>
                  <a:cubicBezTo>
                    <a:pt x="1758" y="1482"/>
                    <a:pt x="1625" y="1382"/>
                    <a:pt x="1558" y="1281"/>
                  </a:cubicBezTo>
                  <a:cubicBezTo>
                    <a:pt x="1425" y="1081"/>
                    <a:pt x="1324" y="915"/>
                    <a:pt x="1258" y="714"/>
                  </a:cubicBezTo>
                  <a:cubicBezTo>
                    <a:pt x="1058" y="381"/>
                    <a:pt x="757" y="147"/>
                    <a:pt x="390" y="14"/>
                  </a:cubicBezTo>
                  <a:cubicBezTo>
                    <a:pt x="371" y="4"/>
                    <a:pt x="354" y="0"/>
                    <a:pt x="34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3452;p71">
              <a:extLst>
                <a:ext uri="{FF2B5EF4-FFF2-40B4-BE49-F238E27FC236}">
                  <a16:creationId xmlns:a16="http://schemas.microsoft.com/office/drawing/2014/main" id="{25F3B09E-58DA-44FB-8238-BC29F22D5084}"/>
                </a:ext>
              </a:extLst>
            </p:cNvPr>
            <p:cNvSpPr/>
            <p:nvPr/>
          </p:nvSpPr>
          <p:spPr>
            <a:xfrm>
              <a:off x="6751270" y="2610178"/>
              <a:ext cx="38217" cy="35293"/>
            </a:xfrm>
            <a:custGeom>
              <a:avLst/>
              <a:gdLst/>
              <a:ahLst/>
              <a:cxnLst/>
              <a:rect l="l" t="t" r="r" b="b"/>
              <a:pathLst>
                <a:path w="1903" h="1762" extrusionOk="0">
                  <a:moveTo>
                    <a:pt x="532" y="0"/>
                  </a:moveTo>
                  <a:cubicBezTo>
                    <a:pt x="374" y="0"/>
                    <a:pt x="215" y="34"/>
                    <a:pt x="68" y="102"/>
                  </a:cubicBezTo>
                  <a:cubicBezTo>
                    <a:pt x="1" y="135"/>
                    <a:pt x="1" y="235"/>
                    <a:pt x="68" y="302"/>
                  </a:cubicBezTo>
                  <a:cubicBezTo>
                    <a:pt x="268" y="369"/>
                    <a:pt x="435" y="469"/>
                    <a:pt x="601" y="602"/>
                  </a:cubicBezTo>
                  <a:cubicBezTo>
                    <a:pt x="768" y="735"/>
                    <a:pt x="902" y="902"/>
                    <a:pt x="1035" y="1102"/>
                  </a:cubicBezTo>
                  <a:cubicBezTo>
                    <a:pt x="1135" y="1369"/>
                    <a:pt x="1302" y="1569"/>
                    <a:pt x="1502" y="1736"/>
                  </a:cubicBezTo>
                  <a:cubicBezTo>
                    <a:pt x="1535" y="1753"/>
                    <a:pt x="1569" y="1761"/>
                    <a:pt x="1598" y="1761"/>
                  </a:cubicBezTo>
                  <a:cubicBezTo>
                    <a:pt x="1627" y="1761"/>
                    <a:pt x="1652" y="1753"/>
                    <a:pt x="1669" y="1736"/>
                  </a:cubicBezTo>
                  <a:cubicBezTo>
                    <a:pt x="1902" y="1269"/>
                    <a:pt x="1769" y="702"/>
                    <a:pt x="1369" y="369"/>
                  </a:cubicBezTo>
                  <a:cubicBezTo>
                    <a:pt x="1148" y="126"/>
                    <a:pt x="841" y="0"/>
                    <a:pt x="53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3453;p71">
              <a:extLst>
                <a:ext uri="{FF2B5EF4-FFF2-40B4-BE49-F238E27FC236}">
                  <a16:creationId xmlns:a16="http://schemas.microsoft.com/office/drawing/2014/main" id="{2C755D41-9AF9-4C84-9864-0F8ED1922F45}"/>
                </a:ext>
              </a:extLst>
            </p:cNvPr>
            <p:cNvSpPr/>
            <p:nvPr/>
          </p:nvSpPr>
          <p:spPr>
            <a:xfrm>
              <a:off x="6960951" y="2244230"/>
              <a:ext cx="607616" cy="348442"/>
            </a:xfrm>
            <a:custGeom>
              <a:avLst/>
              <a:gdLst/>
              <a:ahLst/>
              <a:cxnLst/>
              <a:rect l="l" t="t" r="r" b="b"/>
              <a:pathLst>
                <a:path w="30256" h="17396" extrusionOk="0">
                  <a:moveTo>
                    <a:pt x="28450" y="0"/>
                  </a:moveTo>
                  <a:cubicBezTo>
                    <a:pt x="28263" y="0"/>
                    <a:pt x="28071" y="42"/>
                    <a:pt x="27887" y="125"/>
                  </a:cubicBezTo>
                  <a:lnTo>
                    <a:pt x="301" y="16070"/>
                  </a:lnTo>
                  <a:cubicBezTo>
                    <a:pt x="1" y="16170"/>
                    <a:pt x="1" y="16604"/>
                    <a:pt x="268" y="16704"/>
                  </a:cubicBezTo>
                  <a:lnTo>
                    <a:pt x="1235" y="17271"/>
                  </a:lnTo>
                  <a:cubicBezTo>
                    <a:pt x="1418" y="17354"/>
                    <a:pt x="1610" y="17396"/>
                    <a:pt x="1798" y="17396"/>
                  </a:cubicBezTo>
                  <a:cubicBezTo>
                    <a:pt x="1985" y="17396"/>
                    <a:pt x="2169" y="17354"/>
                    <a:pt x="2336" y="17271"/>
                  </a:cubicBezTo>
                  <a:lnTo>
                    <a:pt x="29955" y="1326"/>
                  </a:lnTo>
                  <a:cubicBezTo>
                    <a:pt x="30256" y="1126"/>
                    <a:pt x="30256" y="859"/>
                    <a:pt x="29955" y="692"/>
                  </a:cubicBezTo>
                  <a:lnTo>
                    <a:pt x="28988" y="125"/>
                  </a:lnTo>
                  <a:cubicBezTo>
                    <a:pt x="28821" y="42"/>
                    <a:pt x="28638" y="0"/>
                    <a:pt x="284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3454;p71">
              <a:extLst>
                <a:ext uri="{FF2B5EF4-FFF2-40B4-BE49-F238E27FC236}">
                  <a16:creationId xmlns:a16="http://schemas.microsoft.com/office/drawing/2014/main" id="{E9306DE9-74AB-4E32-9AA9-0BCB29CAE7B1}"/>
                </a:ext>
              </a:extLst>
            </p:cNvPr>
            <p:cNvSpPr/>
            <p:nvPr/>
          </p:nvSpPr>
          <p:spPr>
            <a:xfrm>
              <a:off x="6551650" y="1973625"/>
              <a:ext cx="700739" cy="422613"/>
            </a:xfrm>
            <a:custGeom>
              <a:avLst/>
              <a:gdLst/>
              <a:ahLst/>
              <a:cxnLst/>
              <a:rect l="l" t="t" r="r" b="b"/>
              <a:pathLst>
                <a:path w="34893" h="21099" extrusionOk="0">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3455;p71">
              <a:extLst>
                <a:ext uri="{FF2B5EF4-FFF2-40B4-BE49-F238E27FC236}">
                  <a16:creationId xmlns:a16="http://schemas.microsoft.com/office/drawing/2014/main" id="{874AC902-1C25-4875-8708-1BB241FA6E86}"/>
                </a:ext>
              </a:extLst>
            </p:cNvPr>
            <p:cNvSpPr/>
            <p:nvPr/>
          </p:nvSpPr>
          <p:spPr>
            <a:xfrm>
              <a:off x="6551650" y="1973625"/>
              <a:ext cx="700739" cy="422613"/>
            </a:xfrm>
            <a:custGeom>
              <a:avLst/>
              <a:gdLst/>
              <a:ahLst/>
              <a:cxnLst/>
              <a:rect l="l" t="t" r="r" b="b"/>
              <a:pathLst>
                <a:path w="34893" h="21099" extrusionOk="0">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3456;p71">
              <a:extLst>
                <a:ext uri="{FF2B5EF4-FFF2-40B4-BE49-F238E27FC236}">
                  <a16:creationId xmlns:a16="http://schemas.microsoft.com/office/drawing/2014/main" id="{02E1EE44-1E7C-4AEE-BC53-E70EC4EA41A9}"/>
                </a:ext>
              </a:extLst>
            </p:cNvPr>
            <p:cNvSpPr/>
            <p:nvPr/>
          </p:nvSpPr>
          <p:spPr>
            <a:xfrm>
              <a:off x="6556329" y="1973625"/>
              <a:ext cx="692023" cy="396734"/>
            </a:xfrm>
            <a:custGeom>
              <a:avLst/>
              <a:gdLst/>
              <a:ahLst/>
              <a:cxnLst/>
              <a:rect l="l" t="t" r="r" b="b"/>
              <a:pathLst>
                <a:path w="34459" h="19807" extrusionOk="0">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3457;p71">
              <a:extLst>
                <a:ext uri="{FF2B5EF4-FFF2-40B4-BE49-F238E27FC236}">
                  <a16:creationId xmlns:a16="http://schemas.microsoft.com/office/drawing/2014/main" id="{FA5FFED7-A532-4E0F-A564-9966C7922BAB}"/>
                </a:ext>
              </a:extLst>
            </p:cNvPr>
            <p:cNvSpPr/>
            <p:nvPr/>
          </p:nvSpPr>
          <p:spPr>
            <a:xfrm>
              <a:off x="6556329" y="1973625"/>
              <a:ext cx="692023" cy="396734"/>
            </a:xfrm>
            <a:custGeom>
              <a:avLst/>
              <a:gdLst/>
              <a:ahLst/>
              <a:cxnLst/>
              <a:rect l="l" t="t" r="r" b="b"/>
              <a:pathLst>
                <a:path w="34459" h="19807" extrusionOk="0">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3458;p71">
              <a:extLst>
                <a:ext uri="{FF2B5EF4-FFF2-40B4-BE49-F238E27FC236}">
                  <a16:creationId xmlns:a16="http://schemas.microsoft.com/office/drawing/2014/main" id="{3E42C280-1553-4BFF-AE5B-78A21D976DED}"/>
                </a:ext>
              </a:extLst>
            </p:cNvPr>
            <p:cNvSpPr/>
            <p:nvPr/>
          </p:nvSpPr>
          <p:spPr>
            <a:xfrm>
              <a:off x="6904680" y="1615488"/>
              <a:ext cx="661879" cy="877314"/>
            </a:xfrm>
            <a:custGeom>
              <a:avLst/>
              <a:gdLst/>
              <a:ahLst/>
              <a:cxnLst/>
              <a:rect l="l" t="t" r="r" b="b"/>
              <a:pathLst>
                <a:path w="32958" h="43800" extrusionOk="0">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3459;p71">
              <a:extLst>
                <a:ext uri="{FF2B5EF4-FFF2-40B4-BE49-F238E27FC236}">
                  <a16:creationId xmlns:a16="http://schemas.microsoft.com/office/drawing/2014/main" id="{86E4EF33-987C-48A9-A91C-5A7AD126F2EC}"/>
                </a:ext>
              </a:extLst>
            </p:cNvPr>
            <p:cNvSpPr/>
            <p:nvPr/>
          </p:nvSpPr>
          <p:spPr>
            <a:xfrm>
              <a:off x="6904680" y="1615488"/>
              <a:ext cx="661879" cy="877314"/>
            </a:xfrm>
            <a:custGeom>
              <a:avLst/>
              <a:gdLst/>
              <a:ahLst/>
              <a:cxnLst/>
              <a:rect l="l" t="t" r="r" b="b"/>
              <a:pathLst>
                <a:path w="32958" h="43800" extrusionOk="0">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3460;p71">
              <a:extLst>
                <a:ext uri="{FF2B5EF4-FFF2-40B4-BE49-F238E27FC236}">
                  <a16:creationId xmlns:a16="http://schemas.microsoft.com/office/drawing/2014/main" id="{9C6A3A54-7788-4897-B595-9D1737C5D462}"/>
                </a:ext>
              </a:extLst>
            </p:cNvPr>
            <p:cNvSpPr/>
            <p:nvPr/>
          </p:nvSpPr>
          <p:spPr>
            <a:xfrm>
              <a:off x="6954264" y="1615488"/>
              <a:ext cx="612295" cy="834370"/>
            </a:xfrm>
            <a:custGeom>
              <a:avLst/>
              <a:gdLst/>
              <a:ahLst/>
              <a:cxnLst/>
              <a:rect l="l" t="t" r="r" b="b"/>
              <a:pathLst>
                <a:path w="30489" h="41656" extrusionOk="0">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3461;p71">
              <a:extLst>
                <a:ext uri="{FF2B5EF4-FFF2-40B4-BE49-F238E27FC236}">
                  <a16:creationId xmlns:a16="http://schemas.microsoft.com/office/drawing/2014/main" id="{6405196B-A875-4B07-A4A6-C2C7CDC14D8D}"/>
                </a:ext>
              </a:extLst>
            </p:cNvPr>
            <p:cNvSpPr/>
            <p:nvPr/>
          </p:nvSpPr>
          <p:spPr>
            <a:xfrm>
              <a:off x="6954264" y="1615488"/>
              <a:ext cx="612295" cy="834370"/>
            </a:xfrm>
            <a:custGeom>
              <a:avLst/>
              <a:gdLst/>
              <a:ahLst/>
              <a:cxnLst/>
              <a:rect l="l" t="t" r="r" b="b"/>
              <a:pathLst>
                <a:path w="30489" h="41656" extrusionOk="0">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3462;p71">
              <a:extLst>
                <a:ext uri="{FF2B5EF4-FFF2-40B4-BE49-F238E27FC236}">
                  <a16:creationId xmlns:a16="http://schemas.microsoft.com/office/drawing/2014/main" id="{79D8F8FC-3CCE-494F-BB6C-DF85DBA0366B}"/>
                </a:ext>
              </a:extLst>
            </p:cNvPr>
            <p:cNvSpPr/>
            <p:nvPr/>
          </p:nvSpPr>
          <p:spPr>
            <a:xfrm>
              <a:off x="6948621" y="1644271"/>
              <a:ext cx="617557" cy="846147"/>
            </a:xfrm>
            <a:custGeom>
              <a:avLst/>
              <a:gdLst/>
              <a:ahLst/>
              <a:cxnLst/>
              <a:rect l="l" t="t" r="r" b="b"/>
              <a:pathLst>
                <a:path w="30751" h="42244" extrusionOk="0">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3463;p71">
              <a:extLst>
                <a:ext uri="{FF2B5EF4-FFF2-40B4-BE49-F238E27FC236}">
                  <a16:creationId xmlns:a16="http://schemas.microsoft.com/office/drawing/2014/main" id="{76D187F6-4BBC-4FE8-9DD3-F49430A34BEE}"/>
                </a:ext>
              </a:extLst>
            </p:cNvPr>
            <p:cNvSpPr/>
            <p:nvPr/>
          </p:nvSpPr>
          <p:spPr>
            <a:xfrm>
              <a:off x="6948621" y="1644271"/>
              <a:ext cx="617557" cy="846147"/>
            </a:xfrm>
            <a:custGeom>
              <a:avLst/>
              <a:gdLst/>
              <a:ahLst/>
              <a:cxnLst/>
              <a:rect l="l" t="t" r="r" b="b"/>
              <a:pathLst>
                <a:path w="30751" h="42244" extrusionOk="0">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3464;p71">
              <a:extLst>
                <a:ext uri="{FF2B5EF4-FFF2-40B4-BE49-F238E27FC236}">
                  <a16:creationId xmlns:a16="http://schemas.microsoft.com/office/drawing/2014/main" id="{643BFFA8-85F5-4D9A-9295-AEE51285C5A6}"/>
                </a:ext>
              </a:extLst>
            </p:cNvPr>
            <p:cNvSpPr/>
            <p:nvPr/>
          </p:nvSpPr>
          <p:spPr>
            <a:xfrm>
              <a:off x="7220739" y="2018091"/>
              <a:ext cx="73321" cy="98107"/>
            </a:xfrm>
            <a:custGeom>
              <a:avLst/>
              <a:gdLst/>
              <a:ahLst/>
              <a:cxnLst/>
              <a:rect l="l" t="t" r="r" b="b"/>
              <a:pathLst>
                <a:path w="3651" h="4898" extrusionOk="0">
                  <a:moveTo>
                    <a:pt x="2704" y="1"/>
                  </a:moveTo>
                  <a:cubicBezTo>
                    <a:pt x="2497" y="1"/>
                    <a:pt x="2262" y="68"/>
                    <a:pt x="2009" y="207"/>
                  </a:cubicBezTo>
                  <a:cubicBezTo>
                    <a:pt x="908" y="974"/>
                    <a:pt x="207" y="2142"/>
                    <a:pt x="74" y="3443"/>
                  </a:cubicBezTo>
                  <a:cubicBezTo>
                    <a:pt x="0" y="4351"/>
                    <a:pt x="360" y="4898"/>
                    <a:pt x="940" y="4898"/>
                  </a:cubicBezTo>
                  <a:cubicBezTo>
                    <a:pt x="1149" y="4898"/>
                    <a:pt x="1386" y="4827"/>
                    <a:pt x="1642" y="4677"/>
                  </a:cubicBezTo>
                  <a:cubicBezTo>
                    <a:pt x="2709" y="3910"/>
                    <a:pt x="3410" y="2742"/>
                    <a:pt x="3576" y="1441"/>
                  </a:cubicBezTo>
                  <a:cubicBezTo>
                    <a:pt x="3650" y="530"/>
                    <a:pt x="3288" y="1"/>
                    <a:pt x="270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3465;p71">
              <a:extLst>
                <a:ext uri="{FF2B5EF4-FFF2-40B4-BE49-F238E27FC236}">
                  <a16:creationId xmlns:a16="http://schemas.microsoft.com/office/drawing/2014/main" id="{A23C36AD-DAAD-4428-A5BB-3F988EAED243}"/>
                </a:ext>
              </a:extLst>
            </p:cNvPr>
            <p:cNvSpPr/>
            <p:nvPr/>
          </p:nvSpPr>
          <p:spPr>
            <a:xfrm>
              <a:off x="7212826" y="2144501"/>
              <a:ext cx="152105" cy="88212"/>
            </a:xfrm>
            <a:custGeom>
              <a:avLst/>
              <a:gdLst/>
              <a:ahLst/>
              <a:cxnLst/>
              <a:rect l="l" t="t" r="r" b="b"/>
              <a:pathLst>
                <a:path w="7574" h="4404" extrusionOk="0">
                  <a:moveTo>
                    <a:pt x="6472" y="1"/>
                  </a:moveTo>
                  <a:lnTo>
                    <a:pt x="1" y="3770"/>
                  </a:lnTo>
                  <a:lnTo>
                    <a:pt x="1102" y="4404"/>
                  </a:lnTo>
                  <a:lnTo>
                    <a:pt x="7573" y="668"/>
                  </a:lnTo>
                  <a:lnTo>
                    <a:pt x="647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3466;p71">
              <a:extLst>
                <a:ext uri="{FF2B5EF4-FFF2-40B4-BE49-F238E27FC236}">
                  <a16:creationId xmlns:a16="http://schemas.microsoft.com/office/drawing/2014/main" id="{84860C1C-EDFC-4D67-965A-2A52883F2D98}"/>
                </a:ext>
              </a:extLst>
            </p:cNvPr>
            <p:cNvSpPr/>
            <p:nvPr/>
          </p:nvSpPr>
          <p:spPr>
            <a:xfrm>
              <a:off x="7212826" y="2144501"/>
              <a:ext cx="152105" cy="88212"/>
            </a:xfrm>
            <a:custGeom>
              <a:avLst/>
              <a:gdLst/>
              <a:ahLst/>
              <a:cxnLst/>
              <a:rect l="l" t="t" r="r" b="b"/>
              <a:pathLst>
                <a:path w="7574" h="4404" extrusionOk="0">
                  <a:moveTo>
                    <a:pt x="6472" y="1"/>
                  </a:moveTo>
                  <a:lnTo>
                    <a:pt x="1" y="3770"/>
                  </a:lnTo>
                  <a:lnTo>
                    <a:pt x="1102" y="4404"/>
                  </a:lnTo>
                  <a:lnTo>
                    <a:pt x="7573" y="668"/>
                  </a:lnTo>
                  <a:lnTo>
                    <a:pt x="64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3467;p71">
              <a:extLst>
                <a:ext uri="{FF2B5EF4-FFF2-40B4-BE49-F238E27FC236}">
                  <a16:creationId xmlns:a16="http://schemas.microsoft.com/office/drawing/2014/main" id="{268DB1CA-2F6A-46FC-9CE2-24DB6401985C}"/>
                </a:ext>
              </a:extLst>
            </p:cNvPr>
            <p:cNvSpPr/>
            <p:nvPr/>
          </p:nvSpPr>
          <p:spPr>
            <a:xfrm>
              <a:off x="7169970" y="2157861"/>
              <a:ext cx="263944" cy="314050"/>
            </a:xfrm>
            <a:custGeom>
              <a:avLst/>
              <a:gdLst/>
              <a:ahLst/>
              <a:cxnLst/>
              <a:rect l="l" t="t" r="r" b="b"/>
              <a:pathLst>
                <a:path w="13143" h="15679" extrusionOk="0">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3468;p71">
              <a:extLst>
                <a:ext uri="{FF2B5EF4-FFF2-40B4-BE49-F238E27FC236}">
                  <a16:creationId xmlns:a16="http://schemas.microsoft.com/office/drawing/2014/main" id="{2E93E60B-9CED-4D43-875F-32191BBFCEE1}"/>
                </a:ext>
              </a:extLst>
            </p:cNvPr>
            <p:cNvSpPr/>
            <p:nvPr/>
          </p:nvSpPr>
          <p:spPr>
            <a:xfrm>
              <a:off x="7169970" y="2157861"/>
              <a:ext cx="263944" cy="314050"/>
            </a:xfrm>
            <a:custGeom>
              <a:avLst/>
              <a:gdLst/>
              <a:ahLst/>
              <a:cxnLst/>
              <a:rect l="l" t="t" r="r" b="b"/>
              <a:pathLst>
                <a:path w="13143" h="15679" extrusionOk="0">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3469;p71">
              <a:extLst>
                <a:ext uri="{FF2B5EF4-FFF2-40B4-BE49-F238E27FC236}">
                  <a16:creationId xmlns:a16="http://schemas.microsoft.com/office/drawing/2014/main" id="{37E58857-0897-4CC7-81E7-2F8938D7B0AF}"/>
                </a:ext>
              </a:extLst>
            </p:cNvPr>
            <p:cNvSpPr/>
            <p:nvPr/>
          </p:nvSpPr>
          <p:spPr>
            <a:xfrm>
              <a:off x="7171978" y="2372342"/>
              <a:ext cx="64987" cy="72188"/>
            </a:xfrm>
            <a:custGeom>
              <a:avLst/>
              <a:gdLst/>
              <a:ahLst/>
              <a:cxnLst/>
              <a:rect l="l" t="t" r="r" b="b"/>
              <a:pathLst>
                <a:path w="3236" h="3604" extrusionOk="0">
                  <a:moveTo>
                    <a:pt x="2669" y="0"/>
                  </a:moveTo>
                  <a:lnTo>
                    <a:pt x="0" y="1535"/>
                  </a:lnTo>
                  <a:lnTo>
                    <a:pt x="3236" y="3603"/>
                  </a:lnTo>
                  <a:lnTo>
                    <a:pt x="266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3470;p71">
              <a:extLst>
                <a:ext uri="{FF2B5EF4-FFF2-40B4-BE49-F238E27FC236}">
                  <a16:creationId xmlns:a16="http://schemas.microsoft.com/office/drawing/2014/main" id="{E56F636C-294E-40A1-BFAC-34DC75934E30}"/>
                </a:ext>
              </a:extLst>
            </p:cNvPr>
            <p:cNvSpPr/>
            <p:nvPr/>
          </p:nvSpPr>
          <p:spPr>
            <a:xfrm>
              <a:off x="7171978" y="2372342"/>
              <a:ext cx="64987" cy="72188"/>
            </a:xfrm>
            <a:custGeom>
              <a:avLst/>
              <a:gdLst/>
              <a:ahLst/>
              <a:cxnLst/>
              <a:rect l="l" t="t" r="r" b="b"/>
              <a:pathLst>
                <a:path w="3236" h="3604" extrusionOk="0">
                  <a:moveTo>
                    <a:pt x="2669" y="0"/>
                  </a:moveTo>
                  <a:lnTo>
                    <a:pt x="0" y="1535"/>
                  </a:lnTo>
                  <a:lnTo>
                    <a:pt x="3236" y="3603"/>
                  </a:lnTo>
                  <a:lnTo>
                    <a:pt x="26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3471;p71">
              <a:extLst>
                <a:ext uri="{FF2B5EF4-FFF2-40B4-BE49-F238E27FC236}">
                  <a16:creationId xmlns:a16="http://schemas.microsoft.com/office/drawing/2014/main" id="{7B2EBCD7-35CF-4882-A2CD-72B498B0EED8}"/>
                </a:ext>
              </a:extLst>
            </p:cNvPr>
            <p:cNvSpPr/>
            <p:nvPr/>
          </p:nvSpPr>
          <p:spPr>
            <a:xfrm>
              <a:off x="7169287" y="2219994"/>
              <a:ext cx="87118" cy="251917"/>
            </a:xfrm>
            <a:custGeom>
              <a:avLst/>
              <a:gdLst/>
              <a:ahLst/>
              <a:cxnLst/>
              <a:rect l="l" t="t" r="r" b="b"/>
              <a:pathLst>
                <a:path w="4338" h="12577" extrusionOk="0">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3472;p71">
              <a:extLst>
                <a:ext uri="{FF2B5EF4-FFF2-40B4-BE49-F238E27FC236}">
                  <a16:creationId xmlns:a16="http://schemas.microsoft.com/office/drawing/2014/main" id="{31EB0800-4F03-4DB3-B72C-1CF35FAF6248}"/>
                </a:ext>
              </a:extLst>
            </p:cNvPr>
            <p:cNvSpPr/>
            <p:nvPr/>
          </p:nvSpPr>
          <p:spPr>
            <a:xfrm>
              <a:off x="7169287" y="2219994"/>
              <a:ext cx="87118" cy="251917"/>
            </a:xfrm>
            <a:custGeom>
              <a:avLst/>
              <a:gdLst/>
              <a:ahLst/>
              <a:cxnLst/>
              <a:rect l="l" t="t" r="r" b="b"/>
              <a:pathLst>
                <a:path w="4338" h="12577" extrusionOk="0">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3473;p71">
              <a:extLst>
                <a:ext uri="{FF2B5EF4-FFF2-40B4-BE49-F238E27FC236}">
                  <a16:creationId xmlns:a16="http://schemas.microsoft.com/office/drawing/2014/main" id="{066CD201-CAF6-4171-AEEA-C4DD677C1699}"/>
                </a:ext>
              </a:extLst>
            </p:cNvPr>
            <p:cNvSpPr/>
            <p:nvPr/>
          </p:nvSpPr>
          <p:spPr>
            <a:xfrm>
              <a:off x="5216545" y="3499510"/>
              <a:ext cx="693368" cy="398897"/>
            </a:xfrm>
            <a:custGeom>
              <a:avLst/>
              <a:gdLst/>
              <a:ahLst/>
              <a:cxnLst/>
              <a:rect l="l" t="t" r="r" b="b"/>
              <a:pathLst>
                <a:path w="34526" h="19915" extrusionOk="0">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3474;p71">
              <a:extLst>
                <a:ext uri="{FF2B5EF4-FFF2-40B4-BE49-F238E27FC236}">
                  <a16:creationId xmlns:a16="http://schemas.microsoft.com/office/drawing/2014/main" id="{C6A3E430-18D0-400E-BB9D-A58E96DA625D}"/>
                </a:ext>
              </a:extLst>
            </p:cNvPr>
            <p:cNvSpPr/>
            <p:nvPr/>
          </p:nvSpPr>
          <p:spPr>
            <a:xfrm>
              <a:off x="5216545" y="3499510"/>
              <a:ext cx="693368" cy="398897"/>
            </a:xfrm>
            <a:custGeom>
              <a:avLst/>
              <a:gdLst/>
              <a:ahLst/>
              <a:cxnLst/>
              <a:rect l="l" t="t" r="r" b="b"/>
              <a:pathLst>
                <a:path w="34526" h="19915" extrusionOk="0">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3475;p71">
              <a:extLst>
                <a:ext uri="{FF2B5EF4-FFF2-40B4-BE49-F238E27FC236}">
                  <a16:creationId xmlns:a16="http://schemas.microsoft.com/office/drawing/2014/main" id="{9A24874E-AF99-4BB6-8951-5A025B553299}"/>
                </a:ext>
              </a:extLst>
            </p:cNvPr>
            <p:cNvSpPr/>
            <p:nvPr/>
          </p:nvSpPr>
          <p:spPr>
            <a:xfrm>
              <a:off x="5216545" y="3492159"/>
              <a:ext cx="694714" cy="398897"/>
            </a:xfrm>
            <a:custGeom>
              <a:avLst/>
              <a:gdLst/>
              <a:ahLst/>
              <a:cxnLst/>
              <a:rect l="l" t="t" r="r" b="b"/>
              <a:pathLst>
                <a:path w="34593" h="19915" extrusionOk="0">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3476;p71">
              <a:extLst>
                <a:ext uri="{FF2B5EF4-FFF2-40B4-BE49-F238E27FC236}">
                  <a16:creationId xmlns:a16="http://schemas.microsoft.com/office/drawing/2014/main" id="{A4CA43EB-C1DF-4AED-BDFC-094428823CE6}"/>
                </a:ext>
              </a:extLst>
            </p:cNvPr>
            <p:cNvSpPr/>
            <p:nvPr/>
          </p:nvSpPr>
          <p:spPr>
            <a:xfrm>
              <a:off x="5216545" y="3492159"/>
              <a:ext cx="694714" cy="398897"/>
            </a:xfrm>
            <a:custGeom>
              <a:avLst/>
              <a:gdLst/>
              <a:ahLst/>
              <a:cxnLst/>
              <a:rect l="l" t="t" r="r" b="b"/>
              <a:pathLst>
                <a:path w="34593" h="19915" extrusionOk="0">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3477;p71">
              <a:extLst>
                <a:ext uri="{FF2B5EF4-FFF2-40B4-BE49-F238E27FC236}">
                  <a16:creationId xmlns:a16="http://schemas.microsoft.com/office/drawing/2014/main" id="{7CA5C97C-2291-4428-9A16-00A3422A53D4}"/>
                </a:ext>
              </a:extLst>
            </p:cNvPr>
            <p:cNvSpPr/>
            <p:nvPr/>
          </p:nvSpPr>
          <p:spPr>
            <a:xfrm>
              <a:off x="5256068" y="3491658"/>
              <a:ext cx="645130" cy="371997"/>
            </a:xfrm>
            <a:custGeom>
              <a:avLst/>
              <a:gdLst/>
              <a:ahLst/>
              <a:cxnLst/>
              <a:rect l="l" t="t" r="r" b="b"/>
              <a:pathLst>
                <a:path w="32124" h="18572" extrusionOk="0">
                  <a:moveTo>
                    <a:pt x="13940" y="0"/>
                  </a:moveTo>
                  <a:cubicBezTo>
                    <a:pt x="13794" y="0"/>
                    <a:pt x="13644" y="42"/>
                    <a:pt x="13510" y="125"/>
                  </a:cubicBezTo>
                  <a:lnTo>
                    <a:pt x="1702" y="6930"/>
                  </a:lnTo>
                  <a:lnTo>
                    <a:pt x="1" y="5929"/>
                  </a:lnTo>
                  <a:lnTo>
                    <a:pt x="1" y="7931"/>
                  </a:lnTo>
                  <a:lnTo>
                    <a:pt x="18414" y="18572"/>
                  </a:lnTo>
                  <a:lnTo>
                    <a:pt x="31924" y="10733"/>
                  </a:lnTo>
                  <a:cubicBezTo>
                    <a:pt x="32057" y="10666"/>
                    <a:pt x="32124" y="10533"/>
                    <a:pt x="32090" y="10399"/>
                  </a:cubicBezTo>
                  <a:lnTo>
                    <a:pt x="32090" y="8565"/>
                  </a:lnTo>
                  <a:lnTo>
                    <a:pt x="30556" y="9465"/>
                  </a:lnTo>
                  <a:lnTo>
                    <a:pt x="14344" y="125"/>
                  </a:lnTo>
                  <a:cubicBezTo>
                    <a:pt x="14228" y="42"/>
                    <a:pt x="14086" y="0"/>
                    <a:pt x="1394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3478;p71">
              <a:extLst>
                <a:ext uri="{FF2B5EF4-FFF2-40B4-BE49-F238E27FC236}">
                  <a16:creationId xmlns:a16="http://schemas.microsoft.com/office/drawing/2014/main" id="{5C0029CD-6DD7-4BEA-AADE-5CB68A4DEDE4}"/>
                </a:ext>
              </a:extLst>
            </p:cNvPr>
            <p:cNvSpPr/>
            <p:nvPr/>
          </p:nvSpPr>
          <p:spPr>
            <a:xfrm>
              <a:off x="5256068" y="3452059"/>
              <a:ext cx="645813" cy="370835"/>
            </a:xfrm>
            <a:custGeom>
              <a:avLst/>
              <a:gdLst/>
              <a:ahLst/>
              <a:cxnLst/>
              <a:rect l="l" t="t" r="r" b="b"/>
              <a:pathLst>
                <a:path w="32158" h="18514" extrusionOk="0">
                  <a:moveTo>
                    <a:pt x="13927" y="1"/>
                  </a:moveTo>
                  <a:cubicBezTo>
                    <a:pt x="13786" y="1"/>
                    <a:pt x="13644" y="34"/>
                    <a:pt x="13510" y="101"/>
                  </a:cubicBezTo>
                  <a:lnTo>
                    <a:pt x="1" y="7906"/>
                  </a:lnTo>
                  <a:lnTo>
                    <a:pt x="18414" y="18514"/>
                  </a:lnTo>
                  <a:lnTo>
                    <a:pt x="31924" y="10708"/>
                  </a:lnTo>
                  <a:cubicBezTo>
                    <a:pt x="32157" y="10642"/>
                    <a:pt x="32157" y="10308"/>
                    <a:pt x="31924" y="10241"/>
                  </a:cubicBezTo>
                  <a:lnTo>
                    <a:pt x="14344" y="101"/>
                  </a:lnTo>
                  <a:cubicBezTo>
                    <a:pt x="14211" y="34"/>
                    <a:pt x="14069" y="1"/>
                    <a:pt x="1392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3479;p71">
              <a:extLst>
                <a:ext uri="{FF2B5EF4-FFF2-40B4-BE49-F238E27FC236}">
                  <a16:creationId xmlns:a16="http://schemas.microsoft.com/office/drawing/2014/main" id="{EB6EA7CD-0DA0-4542-BB3A-58DB24DAE997}"/>
                </a:ext>
              </a:extLst>
            </p:cNvPr>
            <p:cNvSpPr/>
            <p:nvPr/>
          </p:nvSpPr>
          <p:spPr>
            <a:xfrm>
              <a:off x="5256068" y="3610416"/>
              <a:ext cx="369799" cy="252578"/>
            </a:xfrm>
            <a:custGeom>
              <a:avLst/>
              <a:gdLst/>
              <a:ahLst/>
              <a:cxnLst/>
              <a:rect l="l" t="t" r="r" b="b"/>
              <a:pathLst>
                <a:path w="18414" h="12610" extrusionOk="0">
                  <a:moveTo>
                    <a:pt x="1" y="0"/>
                  </a:moveTo>
                  <a:lnTo>
                    <a:pt x="1" y="2002"/>
                  </a:lnTo>
                  <a:lnTo>
                    <a:pt x="18414" y="12609"/>
                  </a:lnTo>
                  <a:lnTo>
                    <a:pt x="18414" y="10608"/>
                  </a:lnTo>
                  <a:lnTo>
                    <a:pt x="1"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3480;p71">
              <a:extLst>
                <a:ext uri="{FF2B5EF4-FFF2-40B4-BE49-F238E27FC236}">
                  <a16:creationId xmlns:a16="http://schemas.microsoft.com/office/drawing/2014/main" id="{A8A2ACEE-0F49-4344-8694-2966A4DDB7C9}"/>
                </a:ext>
              </a:extLst>
            </p:cNvPr>
            <p:cNvSpPr/>
            <p:nvPr/>
          </p:nvSpPr>
          <p:spPr>
            <a:xfrm>
              <a:off x="5618476" y="3801222"/>
              <a:ext cx="14761" cy="7651"/>
            </a:xfrm>
            <a:custGeom>
              <a:avLst/>
              <a:gdLst/>
              <a:ahLst/>
              <a:cxnLst/>
              <a:rect l="l" t="t" r="r" b="b"/>
              <a:pathLst>
                <a:path w="735" h="382" extrusionOk="0">
                  <a:moveTo>
                    <a:pt x="281" y="1"/>
                  </a:moveTo>
                  <a:cubicBezTo>
                    <a:pt x="212" y="1"/>
                    <a:pt x="148" y="24"/>
                    <a:pt x="101" y="48"/>
                  </a:cubicBezTo>
                  <a:cubicBezTo>
                    <a:pt x="101" y="48"/>
                    <a:pt x="101" y="81"/>
                    <a:pt x="101" y="81"/>
                  </a:cubicBezTo>
                  <a:cubicBezTo>
                    <a:pt x="1" y="148"/>
                    <a:pt x="1" y="248"/>
                    <a:pt x="134" y="315"/>
                  </a:cubicBezTo>
                  <a:cubicBezTo>
                    <a:pt x="168" y="348"/>
                    <a:pt x="234" y="348"/>
                    <a:pt x="301" y="381"/>
                  </a:cubicBezTo>
                  <a:lnTo>
                    <a:pt x="535" y="381"/>
                  </a:lnTo>
                  <a:cubicBezTo>
                    <a:pt x="568" y="381"/>
                    <a:pt x="601" y="348"/>
                    <a:pt x="601" y="348"/>
                  </a:cubicBezTo>
                  <a:cubicBezTo>
                    <a:pt x="735" y="281"/>
                    <a:pt x="735" y="148"/>
                    <a:pt x="568" y="81"/>
                  </a:cubicBezTo>
                  <a:cubicBezTo>
                    <a:pt x="501" y="48"/>
                    <a:pt x="435" y="15"/>
                    <a:pt x="368" y="15"/>
                  </a:cubicBezTo>
                  <a:cubicBezTo>
                    <a:pt x="339" y="5"/>
                    <a:pt x="309" y="1"/>
                    <a:pt x="2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3481;p71">
              <a:extLst>
                <a:ext uri="{FF2B5EF4-FFF2-40B4-BE49-F238E27FC236}">
                  <a16:creationId xmlns:a16="http://schemas.microsoft.com/office/drawing/2014/main" id="{23234DAE-D1B8-4D62-A60B-EF6363B53AE2}"/>
                </a:ext>
              </a:extLst>
            </p:cNvPr>
            <p:cNvSpPr/>
            <p:nvPr/>
          </p:nvSpPr>
          <p:spPr>
            <a:xfrm>
              <a:off x="5578954" y="3796034"/>
              <a:ext cx="50266" cy="62273"/>
            </a:xfrm>
            <a:custGeom>
              <a:avLst/>
              <a:gdLst/>
              <a:ahLst/>
              <a:cxnLst/>
              <a:rect l="l" t="t" r="r" b="b"/>
              <a:pathLst>
                <a:path w="2503" h="3109" extrusionOk="0">
                  <a:moveTo>
                    <a:pt x="1823" y="0"/>
                  </a:moveTo>
                  <a:cubicBezTo>
                    <a:pt x="1794" y="0"/>
                    <a:pt x="1765" y="2"/>
                    <a:pt x="1735" y="7"/>
                  </a:cubicBezTo>
                  <a:cubicBezTo>
                    <a:pt x="1535" y="7"/>
                    <a:pt x="1335" y="40"/>
                    <a:pt x="1168" y="173"/>
                  </a:cubicBezTo>
                  <a:cubicBezTo>
                    <a:pt x="501" y="607"/>
                    <a:pt x="68" y="1341"/>
                    <a:pt x="34" y="2142"/>
                  </a:cubicBezTo>
                  <a:cubicBezTo>
                    <a:pt x="1" y="2375"/>
                    <a:pt x="68" y="2609"/>
                    <a:pt x="234" y="2809"/>
                  </a:cubicBezTo>
                  <a:cubicBezTo>
                    <a:pt x="368" y="3009"/>
                    <a:pt x="601" y="3109"/>
                    <a:pt x="835" y="3109"/>
                  </a:cubicBezTo>
                  <a:cubicBezTo>
                    <a:pt x="1035" y="3109"/>
                    <a:pt x="1235" y="3042"/>
                    <a:pt x="1402" y="2942"/>
                  </a:cubicBezTo>
                  <a:cubicBezTo>
                    <a:pt x="1435" y="2909"/>
                    <a:pt x="1469" y="2875"/>
                    <a:pt x="1502" y="2875"/>
                  </a:cubicBezTo>
                  <a:lnTo>
                    <a:pt x="1268" y="2742"/>
                  </a:lnTo>
                  <a:cubicBezTo>
                    <a:pt x="1111" y="2826"/>
                    <a:pt x="963" y="2865"/>
                    <a:pt x="832" y="2865"/>
                  </a:cubicBezTo>
                  <a:cubicBezTo>
                    <a:pt x="494" y="2865"/>
                    <a:pt x="268" y="2599"/>
                    <a:pt x="268" y="2142"/>
                  </a:cubicBezTo>
                  <a:cubicBezTo>
                    <a:pt x="301" y="1408"/>
                    <a:pt x="668" y="774"/>
                    <a:pt x="1268" y="374"/>
                  </a:cubicBezTo>
                  <a:cubicBezTo>
                    <a:pt x="1397" y="282"/>
                    <a:pt x="1545" y="231"/>
                    <a:pt x="1692" y="231"/>
                  </a:cubicBezTo>
                  <a:cubicBezTo>
                    <a:pt x="1812" y="231"/>
                    <a:pt x="1930" y="265"/>
                    <a:pt x="2036" y="340"/>
                  </a:cubicBezTo>
                  <a:cubicBezTo>
                    <a:pt x="2136" y="407"/>
                    <a:pt x="2236" y="507"/>
                    <a:pt x="2269" y="640"/>
                  </a:cubicBezTo>
                  <a:lnTo>
                    <a:pt x="2503" y="640"/>
                  </a:lnTo>
                  <a:cubicBezTo>
                    <a:pt x="2469" y="507"/>
                    <a:pt x="2403" y="374"/>
                    <a:pt x="2336" y="274"/>
                  </a:cubicBezTo>
                  <a:cubicBezTo>
                    <a:pt x="2190" y="99"/>
                    <a:pt x="2019" y="0"/>
                    <a:pt x="18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3482;p71">
              <a:extLst>
                <a:ext uri="{FF2B5EF4-FFF2-40B4-BE49-F238E27FC236}">
                  <a16:creationId xmlns:a16="http://schemas.microsoft.com/office/drawing/2014/main" id="{44BC84AC-B6A1-44D6-A6BB-2CACA8EAC31F}"/>
                </a:ext>
              </a:extLst>
            </p:cNvPr>
            <p:cNvSpPr/>
            <p:nvPr/>
          </p:nvSpPr>
          <p:spPr>
            <a:xfrm>
              <a:off x="5591024" y="3646490"/>
              <a:ext cx="318890" cy="162383"/>
            </a:xfrm>
            <a:custGeom>
              <a:avLst/>
              <a:gdLst/>
              <a:ahLst/>
              <a:cxnLst/>
              <a:rect l="l" t="t" r="r" b="b"/>
              <a:pathLst>
                <a:path w="15879" h="8107" extrusionOk="0">
                  <a:moveTo>
                    <a:pt x="15878" y="1"/>
                  </a:moveTo>
                  <a:lnTo>
                    <a:pt x="0" y="7740"/>
                  </a:lnTo>
                  <a:lnTo>
                    <a:pt x="0" y="8106"/>
                  </a:lnTo>
                  <a:lnTo>
                    <a:pt x="15678" y="601"/>
                  </a:lnTo>
                  <a:cubicBezTo>
                    <a:pt x="15812" y="534"/>
                    <a:pt x="15878" y="401"/>
                    <a:pt x="15878" y="234"/>
                  </a:cubicBezTo>
                  <a:lnTo>
                    <a:pt x="1587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3483;p71">
              <a:extLst>
                <a:ext uri="{FF2B5EF4-FFF2-40B4-BE49-F238E27FC236}">
                  <a16:creationId xmlns:a16="http://schemas.microsoft.com/office/drawing/2014/main" id="{ACE5FFF8-6C82-4037-8EF4-F60BA730BA83}"/>
                </a:ext>
              </a:extLst>
            </p:cNvPr>
            <p:cNvSpPr/>
            <p:nvPr/>
          </p:nvSpPr>
          <p:spPr>
            <a:xfrm>
              <a:off x="5591024" y="3646490"/>
              <a:ext cx="318890" cy="162383"/>
            </a:xfrm>
            <a:custGeom>
              <a:avLst/>
              <a:gdLst/>
              <a:ahLst/>
              <a:cxnLst/>
              <a:rect l="l" t="t" r="r" b="b"/>
              <a:pathLst>
                <a:path w="15879" h="8107" extrusionOk="0">
                  <a:moveTo>
                    <a:pt x="15878" y="1"/>
                  </a:moveTo>
                  <a:lnTo>
                    <a:pt x="0" y="7740"/>
                  </a:lnTo>
                  <a:lnTo>
                    <a:pt x="0" y="8106"/>
                  </a:lnTo>
                  <a:lnTo>
                    <a:pt x="15678" y="601"/>
                  </a:lnTo>
                  <a:cubicBezTo>
                    <a:pt x="15812" y="534"/>
                    <a:pt x="15878" y="401"/>
                    <a:pt x="15878" y="234"/>
                  </a:cubicBezTo>
                  <a:lnTo>
                    <a:pt x="158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3484;p71">
              <a:extLst>
                <a:ext uri="{FF2B5EF4-FFF2-40B4-BE49-F238E27FC236}">
                  <a16:creationId xmlns:a16="http://schemas.microsoft.com/office/drawing/2014/main" id="{E3D17574-88B6-4173-9811-2AA48D5ABFA9}"/>
                </a:ext>
              </a:extLst>
            </p:cNvPr>
            <p:cNvSpPr/>
            <p:nvPr/>
          </p:nvSpPr>
          <p:spPr>
            <a:xfrm>
              <a:off x="5216545" y="3435354"/>
              <a:ext cx="694714" cy="368832"/>
            </a:xfrm>
            <a:custGeom>
              <a:avLst/>
              <a:gdLst/>
              <a:ahLst/>
              <a:cxnLst/>
              <a:rect l="l" t="t" r="r" b="b"/>
              <a:pathLst>
                <a:path w="34593" h="18414" extrusionOk="0">
                  <a:moveTo>
                    <a:pt x="16362" y="1"/>
                  </a:moveTo>
                  <a:cubicBezTo>
                    <a:pt x="16221" y="1"/>
                    <a:pt x="16079" y="34"/>
                    <a:pt x="15945" y="101"/>
                  </a:cubicBezTo>
                  <a:lnTo>
                    <a:pt x="1" y="7773"/>
                  </a:lnTo>
                  <a:lnTo>
                    <a:pt x="18414" y="18414"/>
                  </a:lnTo>
                  <a:lnTo>
                    <a:pt x="34359" y="10742"/>
                  </a:lnTo>
                  <a:cubicBezTo>
                    <a:pt x="34592" y="10675"/>
                    <a:pt x="34592" y="10341"/>
                    <a:pt x="34359" y="10275"/>
                  </a:cubicBezTo>
                  <a:lnTo>
                    <a:pt x="16779" y="101"/>
                  </a:lnTo>
                  <a:cubicBezTo>
                    <a:pt x="16646" y="34"/>
                    <a:pt x="16504" y="1"/>
                    <a:pt x="163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3485;p71">
              <a:extLst>
                <a:ext uri="{FF2B5EF4-FFF2-40B4-BE49-F238E27FC236}">
                  <a16:creationId xmlns:a16="http://schemas.microsoft.com/office/drawing/2014/main" id="{B8504F31-8AE3-4C91-932E-CB25BC1317B1}"/>
                </a:ext>
              </a:extLst>
            </p:cNvPr>
            <p:cNvSpPr/>
            <p:nvPr/>
          </p:nvSpPr>
          <p:spPr>
            <a:xfrm>
              <a:off x="5216545" y="3591027"/>
              <a:ext cx="369799" cy="307380"/>
            </a:xfrm>
            <a:custGeom>
              <a:avLst/>
              <a:gdLst/>
              <a:ahLst/>
              <a:cxnLst/>
              <a:rect l="l" t="t" r="r" b="b"/>
              <a:pathLst>
                <a:path w="18414" h="15346" extrusionOk="0">
                  <a:moveTo>
                    <a:pt x="1" y="1"/>
                  </a:moveTo>
                  <a:lnTo>
                    <a:pt x="1" y="4738"/>
                  </a:lnTo>
                  <a:lnTo>
                    <a:pt x="18414" y="15345"/>
                  </a:lnTo>
                  <a:lnTo>
                    <a:pt x="18414" y="10642"/>
                  </a:lnTo>
                  <a:lnTo>
                    <a:pt x="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3486;p71">
              <a:extLst>
                <a:ext uri="{FF2B5EF4-FFF2-40B4-BE49-F238E27FC236}">
                  <a16:creationId xmlns:a16="http://schemas.microsoft.com/office/drawing/2014/main" id="{3E1E80C0-8BF4-463C-A0F3-BBA91FA6E4D2}"/>
                </a:ext>
              </a:extLst>
            </p:cNvPr>
            <p:cNvSpPr/>
            <p:nvPr/>
          </p:nvSpPr>
          <p:spPr>
            <a:xfrm>
              <a:off x="5216545" y="3591027"/>
              <a:ext cx="369799" cy="307380"/>
            </a:xfrm>
            <a:custGeom>
              <a:avLst/>
              <a:gdLst/>
              <a:ahLst/>
              <a:cxnLst/>
              <a:rect l="l" t="t" r="r" b="b"/>
              <a:pathLst>
                <a:path w="18414" h="15346" extrusionOk="0">
                  <a:moveTo>
                    <a:pt x="1" y="1"/>
                  </a:moveTo>
                  <a:lnTo>
                    <a:pt x="1" y="4738"/>
                  </a:lnTo>
                  <a:lnTo>
                    <a:pt x="18414" y="15345"/>
                  </a:lnTo>
                  <a:lnTo>
                    <a:pt x="18414" y="10642"/>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3487;p71">
              <a:extLst>
                <a:ext uri="{FF2B5EF4-FFF2-40B4-BE49-F238E27FC236}">
                  <a16:creationId xmlns:a16="http://schemas.microsoft.com/office/drawing/2014/main" id="{CB3FDF8F-92F3-41EB-BA2D-46EC8DE27AD9}"/>
                </a:ext>
              </a:extLst>
            </p:cNvPr>
            <p:cNvSpPr/>
            <p:nvPr/>
          </p:nvSpPr>
          <p:spPr>
            <a:xfrm>
              <a:off x="5479144" y="3775443"/>
              <a:ext cx="50929" cy="62153"/>
            </a:xfrm>
            <a:custGeom>
              <a:avLst/>
              <a:gdLst/>
              <a:ahLst/>
              <a:cxnLst/>
              <a:rect l="l" t="t" r="r" b="b"/>
              <a:pathLst>
                <a:path w="2536" h="3103" extrusionOk="0">
                  <a:moveTo>
                    <a:pt x="801" y="1"/>
                  </a:moveTo>
                  <a:cubicBezTo>
                    <a:pt x="334" y="1"/>
                    <a:pt x="1" y="368"/>
                    <a:pt x="1" y="968"/>
                  </a:cubicBezTo>
                  <a:cubicBezTo>
                    <a:pt x="34" y="1769"/>
                    <a:pt x="468" y="2502"/>
                    <a:pt x="1135" y="2936"/>
                  </a:cubicBezTo>
                  <a:cubicBezTo>
                    <a:pt x="1302" y="3036"/>
                    <a:pt x="1502" y="3103"/>
                    <a:pt x="1702" y="3103"/>
                  </a:cubicBezTo>
                  <a:cubicBezTo>
                    <a:pt x="1935" y="3103"/>
                    <a:pt x="2169" y="3003"/>
                    <a:pt x="2302" y="2836"/>
                  </a:cubicBezTo>
                  <a:cubicBezTo>
                    <a:pt x="2436" y="2636"/>
                    <a:pt x="2536" y="2402"/>
                    <a:pt x="2502" y="2135"/>
                  </a:cubicBezTo>
                  <a:cubicBezTo>
                    <a:pt x="2469" y="1335"/>
                    <a:pt x="2035" y="601"/>
                    <a:pt x="1368" y="167"/>
                  </a:cubicBezTo>
                  <a:cubicBezTo>
                    <a:pt x="1202" y="67"/>
                    <a:pt x="1001" y="1"/>
                    <a:pt x="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3488;p71">
              <a:extLst>
                <a:ext uri="{FF2B5EF4-FFF2-40B4-BE49-F238E27FC236}">
                  <a16:creationId xmlns:a16="http://schemas.microsoft.com/office/drawing/2014/main" id="{55BE49ED-EF0C-4699-953A-6FB9D142B609}"/>
                </a:ext>
              </a:extLst>
            </p:cNvPr>
            <p:cNvSpPr/>
            <p:nvPr/>
          </p:nvSpPr>
          <p:spPr>
            <a:xfrm>
              <a:off x="5483843" y="3779910"/>
              <a:ext cx="40868" cy="53220"/>
            </a:xfrm>
            <a:custGeom>
              <a:avLst/>
              <a:gdLst/>
              <a:ahLst/>
              <a:cxnLst/>
              <a:rect l="l" t="t" r="r" b="b"/>
              <a:pathLst>
                <a:path w="2035" h="2657" extrusionOk="0">
                  <a:moveTo>
                    <a:pt x="572" y="1"/>
                  </a:moveTo>
                  <a:cubicBezTo>
                    <a:pt x="234" y="1"/>
                    <a:pt x="0" y="273"/>
                    <a:pt x="0" y="745"/>
                  </a:cubicBezTo>
                  <a:cubicBezTo>
                    <a:pt x="34" y="1445"/>
                    <a:pt x="400" y="2113"/>
                    <a:pt x="1034" y="2513"/>
                  </a:cubicBezTo>
                  <a:cubicBezTo>
                    <a:pt x="1200" y="2610"/>
                    <a:pt x="1354" y="2656"/>
                    <a:pt x="1489" y="2656"/>
                  </a:cubicBezTo>
                  <a:cubicBezTo>
                    <a:pt x="1818" y="2656"/>
                    <a:pt x="2035" y="2385"/>
                    <a:pt x="2035" y="1912"/>
                  </a:cubicBezTo>
                  <a:cubicBezTo>
                    <a:pt x="2002" y="1212"/>
                    <a:pt x="1635" y="545"/>
                    <a:pt x="1034" y="145"/>
                  </a:cubicBezTo>
                  <a:cubicBezTo>
                    <a:pt x="869" y="47"/>
                    <a:pt x="712" y="1"/>
                    <a:pt x="57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3489;p71">
              <a:extLst>
                <a:ext uri="{FF2B5EF4-FFF2-40B4-BE49-F238E27FC236}">
                  <a16:creationId xmlns:a16="http://schemas.microsoft.com/office/drawing/2014/main" id="{B3B342B7-2A9F-4ED2-BA19-26DC8EFD210B}"/>
                </a:ext>
              </a:extLst>
            </p:cNvPr>
            <p:cNvSpPr/>
            <p:nvPr/>
          </p:nvSpPr>
          <p:spPr>
            <a:xfrm>
              <a:off x="5245364" y="3636295"/>
              <a:ext cx="205002" cy="157696"/>
            </a:xfrm>
            <a:custGeom>
              <a:avLst/>
              <a:gdLst/>
              <a:ahLst/>
              <a:cxnLst/>
              <a:rect l="l" t="t" r="r" b="b"/>
              <a:pathLst>
                <a:path w="10208" h="7873" extrusionOk="0">
                  <a:moveTo>
                    <a:pt x="618" y="1"/>
                  </a:moveTo>
                  <a:cubicBezTo>
                    <a:pt x="254" y="1"/>
                    <a:pt x="0" y="287"/>
                    <a:pt x="0" y="810"/>
                  </a:cubicBezTo>
                  <a:lnTo>
                    <a:pt x="0" y="1177"/>
                  </a:lnTo>
                  <a:cubicBezTo>
                    <a:pt x="33" y="1944"/>
                    <a:pt x="434" y="2678"/>
                    <a:pt x="1101" y="3111"/>
                  </a:cubicBezTo>
                  <a:lnTo>
                    <a:pt x="9073" y="7715"/>
                  </a:lnTo>
                  <a:cubicBezTo>
                    <a:pt x="9258" y="7822"/>
                    <a:pt x="9432" y="7872"/>
                    <a:pt x="9585" y="7872"/>
                  </a:cubicBezTo>
                  <a:cubicBezTo>
                    <a:pt x="9957" y="7872"/>
                    <a:pt x="10207" y="7577"/>
                    <a:pt x="10207" y="7081"/>
                  </a:cubicBezTo>
                  <a:lnTo>
                    <a:pt x="10207" y="6714"/>
                  </a:lnTo>
                  <a:cubicBezTo>
                    <a:pt x="10174" y="5914"/>
                    <a:pt x="9740" y="5213"/>
                    <a:pt x="9073" y="4779"/>
                  </a:cubicBezTo>
                  <a:lnTo>
                    <a:pt x="1101" y="143"/>
                  </a:lnTo>
                  <a:cubicBezTo>
                    <a:pt x="929" y="47"/>
                    <a:pt x="764" y="1"/>
                    <a:pt x="61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3490;p71">
              <a:extLst>
                <a:ext uri="{FF2B5EF4-FFF2-40B4-BE49-F238E27FC236}">
                  <a16:creationId xmlns:a16="http://schemas.microsoft.com/office/drawing/2014/main" id="{C3C28434-FB1B-4E74-9145-36F038DF952F}"/>
                </a:ext>
              </a:extLst>
            </p:cNvPr>
            <p:cNvSpPr/>
            <p:nvPr/>
          </p:nvSpPr>
          <p:spPr>
            <a:xfrm>
              <a:off x="5586324" y="3801502"/>
              <a:ext cx="5382" cy="96905"/>
            </a:xfrm>
            <a:custGeom>
              <a:avLst/>
              <a:gdLst/>
              <a:ahLst/>
              <a:cxnLst/>
              <a:rect l="l" t="t" r="r" b="b"/>
              <a:pathLst>
                <a:path w="268" h="4838" extrusionOk="0">
                  <a:moveTo>
                    <a:pt x="268" y="1"/>
                  </a:moveTo>
                  <a:lnTo>
                    <a:pt x="1" y="134"/>
                  </a:lnTo>
                  <a:lnTo>
                    <a:pt x="1" y="4837"/>
                  </a:lnTo>
                  <a:lnTo>
                    <a:pt x="268" y="4704"/>
                  </a:lnTo>
                  <a:lnTo>
                    <a:pt x="2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3491;p71">
              <a:extLst>
                <a:ext uri="{FF2B5EF4-FFF2-40B4-BE49-F238E27FC236}">
                  <a16:creationId xmlns:a16="http://schemas.microsoft.com/office/drawing/2014/main" id="{1D48D76F-26CD-4B87-9D35-B4AF9C054DC9}"/>
                </a:ext>
              </a:extLst>
            </p:cNvPr>
            <p:cNvSpPr/>
            <p:nvPr/>
          </p:nvSpPr>
          <p:spPr>
            <a:xfrm>
              <a:off x="5586324" y="3801502"/>
              <a:ext cx="5382" cy="96905"/>
            </a:xfrm>
            <a:custGeom>
              <a:avLst/>
              <a:gdLst/>
              <a:ahLst/>
              <a:cxnLst/>
              <a:rect l="l" t="t" r="r" b="b"/>
              <a:pathLst>
                <a:path w="268" h="4838" extrusionOk="0">
                  <a:moveTo>
                    <a:pt x="268" y="1"/>
                  </a:moveTo>
                  <a:lnTo>
                    <a:pt x="1" y="134"/>
                  </a:lnTo>
                  <a:lnTo>
                    <a:pt x="1" y="4837"/>
                  </a:lnTo>
                  <a:lnTo>
                    <a:pt x="268" y="4704"/>
                  </a:lnTo>
                  <a:lnTo>
                    <a:pt x="2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3492;p71">
              <a:extLst>
                <a:ext uri="{FF2B5EF4-FFF2-40B4-BE49-F238E27FC236}">
                  <a16:creationId xmlns:a16="http://schemas.microsoft.com/office/drawing/2014/main" id="{2760C833-DCAD-4A7E-9D14-E50198B7973B}"/>
                </a:ext>
              </a:extLst>
            </p:cNvPr>
            <p:cNvSpPr/>
            <p:nvPr/>
          </p:nvSpPr>
          <p:spPr>
            <a:xfrm>
              <a:off x="5219899" y="3406631"/>
              <a:ext cx="698710" cy="385197"/>
            </a:xfrm>
            <a:custGeom>
              <a:avLst/>
              <a:gdLst/>
              <a:ahLst/>
              <a:cxnLst/>
              <a:rect l="l" t="t" r="r" b="b"/>
              <a:pathLst>
                <a:path w="34792" h="19231" extrusionOk="0">
                  <a:moveTo>
                    <a:pt x="16379" y="0"/>
                  </a:moveTo>
                  <a:lnTo>
                    <a:pt x="201" y="8206"/>
                  </a:lnTo>
                  <a:cubicBezTo>
                    <a:pt x="101" y="8273"/>
                    <a:pt x="34" y="8373"/>
                    <a:pt x="0" y="8473"/>
                  </a:cubicBezTo>
                  <a:cubicBezTo>
                    <a:pt x="34" y="8573"/>
                    <a:pt x="101" y="8707"/>
                    <a:pt x="201" y="8740"/>
                  </a:cubicBezTo>
                  <a:lnTo>
                    <a:pt x="18247" y="19181"/>
                  </a:lnTo>
                  <a:cubicBezTo>
                    <a:pt x="18297" y="19214"/>
                    <a:pt x="18355" y="19231"/>
                    <a:pt x="18418" y="19231"/>
                  </a:cubicBezTo>
                  <a:cubicBezTo>
                    <a:pt x="18480" y="19231"/>
                    <a:pt x="18547" y="19214"/>
                    <a:pt x="18614" y="19181"/>
                  </a:cubicBezTo>
                  <a:lnTo>
                    <a:pt x="34792" y="11008"/>
                  </a:lnTo>
                  <a:lnTo>
                    <a:pt x="34792" y="10641"/>
                  </a:lnTo>
                  <a:lnTo>
                    <a:pt x="163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3493;p71">
              <a:extLst>
                <a:ext uri="{FF2B5EF4-FFF2-40B4-BE49-F238E27FC236}">
                  <a16:creationId xmlns:a16="http://schemas.microsoft.com/office/drawing/2014/main" id="{CEA6522B-84E0-4F47-8FC8-C91D0F3D76AD}"/>
                </a:ext>
              </a:extLst>
            </p:cNvPr>
            <p:cNvSpPr/>
            <p:nvPr/>
          </p:nvSpPr>
          <p:spPr>
            <a:xfrm>
              <a:off x="5219899" y="3570316"/>
              <a:ext cx="369799" cy="221191"/>
            </a:xfrm>
            <a:custGeom>
              <a:avLst/>
              <a:gdLst/>
              <a:ahLst/>
              <a:cxnLst/>
              <a:rect l="l" t="t" r="r" b="b"/>
              <a:pathLst>
                <a:path w="18414" h="11043" extrusionOk="0">
                  <a:moveTo>
                    <a:pt x="201" y="1"/>
                  </a:moveTo>
                  <a:lnTo>
                    <a:pt x="201" y="1"/>
                  </a:lnTo>
                  <a:cubicBezTo>
                    <a:pt x="171" y="11"/>
                    <a:pt x="151" y="29"/>
                    <a:pt x="139" y="50"/>
                  </a:cubicBezTo>
                  <a:lnTo>
                    <a:pt x="139" y="50"/>
                  </a:lnTo>
                  <a:cubicBezTo>
                    <a:pt x="158" y="32"/>
                    <a:pt x="178" y="16"/>
                    <a:pt x="201" y="1"/>
                  </a:cubicBezTo>
                  <a:close/>
                  <a:moveTo>
                    <a:pt x="139" y="50"/>
                  </a:moveTo>
                  <a:cubicBezTo>
                    <a:pt x="72" y="114"/>
                    <a:pt x="26" y="197"/>
                    <a:pt x="0" y="301"/>
                  </a:cubicBezTo>
                  <a:cubicBezTo>
                    <a:pt x="34" y="401"/>
                    <a:pt x="101" y="501"/>
                    <a:pt x="201" y="568"/>
                  </a:cubicBezTo>
                  <a:lnTo>
                    <a:pt x="18247" y="11009"/>
                  </a:lnTo>
                  <a:cubicBezTo>
                    <a:pt x="18314" y="11009"/>
                    <a:pt x="18347" y="11042"/>
                    <a:pt x="18414" y="11042"/>
                  </a:cubicBezTo>
                  <a:lnTo>
                    <a:pt x="18414" y="10675"/>
                  </a:lnTo>
                  <a:cubicBezTo>
                    <a:pt x="18347" y="10675"/>
                    <a:pt x="18280" y="10675"/>
                    <a:pt x="18247" y="10642"/>
                  </a:cubicBezTo>
                  <a:lnTo>
                    <a:pt x="201" y="201"/>
                  </a:lnTo>
                  <a:cubicBezTo>
                    <a:pt x="130" y="177"/>
                    <a:pt x="109" y="103"/>
                    <a:pt x="139" y="5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3494;p71">
              <a:extLst>
                <a:ext uri="{FF2B5EF4-FFF2-40B4-BE49-F238E27FC236}">
                  <a16:creationId xmlns:a16="http://schemas.microsoft.com/office/drawing/2014/main" id="{57C0FD4D-3CC1-49BB-9B24-878FF668DC11}"/>
                </a:ext>
              </a:extLst>
            </p:cNvPr>
            <p:cNvSpPr/>
            <p:nvPr/>
          </p:nvSpPr>
          <p:spPr>
            <a:xfrm>
              <a:off x="5221907" y="3406631"/>
              <a:ext cx="696702" cy="377525"/>
            </a:xfrm>
            <a:custGeom>
              <a:avLst/>
              <a:gdLst/>
              <a:ahLst/>
              <a:cxnLst/>
              <a:rect l="l" t="t" r="r" b="b"/>
              <a:pathLst>
                <a:path w="34692" h="18848" extrusionOk="0">
                  <a:moveTo>
                    <a:pt x="16279" y="0"/>
                  </a:moveTo>
                  <a:lnTo>
                    <a:pt x="101" y="8173"/>
                  </a:lnTo>
                  <a:cubicBezTo>
                    <a:pt x="1" y="8206"/>
                    <a:pt x="1" y="8340"/>
                    <a:pt x="101" y="8373"/>
                  </a:cubicBezTo>
                  <a:lnTo>
                    <a:pt x="18147" y="18814"/>
                  </a:lnTo>
                  <a:cubicBezTo>
                    <a:pt x="18214" y="18847"/>
                    <a:pt x="18247" y="18847"/>
                    <a:pt x="18314" y="18847"/>
                  </a:cubicBezTo>
                  <a:cubicBezTo>
                    <a:pt x="18380" y="18847"/>
                    <a:pt x="18447" y="18847"/>
                    <a:pt x="18514" y="18814"/>
                  </a:cubicBezTo>
                  <a:lnTo>
                    <a:pt x="34692" y="10641"/>
                  </a:lnTo>
                  <a:lnTo>
                    <a:pt x="162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3495;p71">
              <a:extLst>
                <a:ext uri="{FF2B5EF4-FFF2-40B4-BE49-F238E27FC236}">
                  <a16:creationId xmlns:a16="http://schemas.microsoft.com/office/drawing/2014/main" id="{4B96898E-B41D-4058-8C18-1003F9B5D027}"/>
                </a:ext>
              </a:extLst>
            </p:cNvPr>
            <p:cNvSpPr/>
            <p:nvPr/>
          </p:nvSpPr>
          <p:spPr>
            <a:xfrm>
              <a:off x="5589678" y="3619770"/>
              <a:ext cx="328931" cy="171737"/>
            </a:xfrm>
            <a:custGeom>
              <a:avLst/>
              <a:gdLst/>
              <a:ahLst/>
              <a:cxnLst/>
              <a:rect l="l" t="t" r="r" b="b"/>
              <a:pathLst>
                <a:path w="16379" h="8574" extrusionOk="0">
                  <a:moveTo>
                    <a:pt x="16379" y="0"/>
                  </a:moveTo>
                  <a:lnTo>
                    <a:pt x="201" y="8173"/>
                  </a:lnTo>
                  <a:cubicBezTo>
                    <a:pt x="134" y="8206"/>
                    <a:pt x="67" y="8206"/>
                    <a:pt x="1" y="8206"/>
                  </a:cubicBezTo>
                  <a:lnTo>
                    <a:pt x="1" y="8573"/>
                  </a:lnTo>
                  <a:cubicBezTo>
                    <a:pt x="67" y="8573"/>
                    <a:pt x="134" y="8540"/>
                    <a:pt x="201" y="8540"/>
                  </a:cubicBezTo>
                  <a:lnTo>
                    <a:pt x="16379" y="334"/>
                  </a:lnTo>
                  <a:lnTo>
                    <a:pt x="163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3496;p71">
              <a:extLst>
                <a:ext uri="{FF2B5EF4-FFF2-40B4-BE49-F238E27FC236}">
                  <a16:creationId xmlns:a16="http://schemas.microsoft.com/office/drawing/2014/main" id="{C367A280-4E19-4D81-8376-914F7B6DEBA5}"/>
                </a:ext>
              </a:extLst>
            </p:cNvPr>
            <p:cNvSpPr/>
            <p:nvPr/>
          </p:nvSpPr>
          <p:spPr>
            <a:xfrm>
              <a:off x="5543448" y="3315094"/>
              <a:ext cx="369819" cy="307360"/>
            </a:xfrm>
            <a:custGeom>
              <a:avLst/>
              <a:gdLst/>
              <a:ahLst/>
              <a:cxnLst/>
              <a:rect l="l" t="t" r="r" b="b"/>
              <a:pathLst>
                <a:path w="18415" h="15345" extrusionOk="0">
                  <a:moveTo>
                    <a:pt x="1" y="0"/>
                  </a:moveTo>
                  <a:lnTo>
                    <a:pt x="1" y="4704"/>
                  </a:lnTo>
                  <a:lnTo>
                    <a:pt x="18414" y="15345"/>
                  </a:lnTo>
                  <a:lnTo>
                    <a:pt x="18414" y="10675"/>
                  </a:ln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3497;p71">
              <a:extLst>
                <a:ext uri="{FF2B5EF4-FFF2-40B4-BE49-F238E27FC236}">
                  <a16:creationId xmlns:a16="http://schemas.microsoft.com/office/drawing/2014/main" id="{BBACBA97-7370-4780-9302-FBC95D4463DF}"/>
                </a:ext>
              </a:extLst>
            </p:cNvPr>
            <p:cNvSpPr/>
            <p:nvPr/>
          </p:nvSpPr>
          <p:spPr>
            <a:xfrm>
              <a:off x="5543448" y="3315094"/>
              <a:ext cx="369819" cy="307360"/>
            </a:xfrm>
            <a:custGeom>
              <a:avLst/>
              <a:gdLst/>
              <a:ahLst/>
              <a:cxnLst/>
              <a:rect l="l" t="t" r="r" b="b"/>
              <a:pathLst>
                <a:path w="18415" h="15345" extrusionOk="0">
                  <a:moveTo>
                    <a:pt x="1" y="0"/>
                  </a:moveTo>
                  <a:lnTo>
                    <a:pt x="1" y="4704"/>
                  </a:lnTo>
                  <a:lnTo>
                    <a:pt x="18414" y="15345"/>
                  </a:lnTo>
                  <a:lnTo>
                    <a:pt x="18414" y="10675"/>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3498;p71">
              <a:extLst>
                <a:ext uri="{FF2B5EF4-FFF2-40B4-BE49-F238E27FC236}">
                  <a16:creationId xmlns:a16="http://schemas.microsoft.com/office/drawing/2014/main" id="{5000620B-31E6-4946-8894-365FF6CDC359}"/>
                </a:ext>
              </a:extLst>
            </p:cNvPr>
            <p:cNvSpPr/>
            <p:nvPr/>
          </p:nvSpPr>
          <p:spPr>
            <a:xfrm>
              <a:off x="5219899" y="3376566"/>
              <a:ext cx="649809" cy="391887"/>
            </a:xfrm>
            <a:custGeom>
              <a:avLst/>
              <a:gdLst/>
              <a:ahLst/>
              <a:cxnLst/>
              <a:rect l="l" t="t" r="r" b="b"/>
              <a:pathLst>
                <a:path w="32357" h="19565" extrusionOk="0">
                  <a:moveTo>
                    <a:pt x="13944" y="0"/>
                  </a:moveTo>
                  <a:lnTo>
                    <a:pt x="234" y="7439"/>
                  </a:lnTo>
                  <a:cubicBezTo>
                    <a:pt x="101" y="7506"/>
                    <a:pt x="34" y="7672"/>
                    <a:pt x="0" y="7806"/>
                  </a:cubicBezTo>
                  <a:lnTo>
                    <a:pt x="0" y="8773"/>
                  </a:lnTo>
                  <a:cubicBezTo>
                    <a:pt x="34" y="8940"/>
                    <a:pt x="101" y="9073"/>
                    <a:pt x="234" y="9174"/>
                  </a:cubicBezTo>
                  <a:lnTo>
                    <a:pt x="18213" y="19514"/>
                  </a:lnTo>
                  <a:cubicBezTo>
                    <a:pt x="18280" y="19548"/>
                    <a:pt x="18355" y="19564"/>
                    <a:pt x="18430" y="19564"/>
                  </a:cubicBezTo>
                  <a:cubicBezTo>
                    <a:pt x="18505" y="19564"/>
                    <a:pt x="18580" y="19548"/>
                    <a:pt x="18647" y="19514"/>
                  </a:cubicBezTo>
                  <a:lnTo>
                    <a:pt x="32357" y="12109"/>
                  </a:lnTo>
                  <a:lnTo>
                    <a:pt x="32357" y="10641"/>
                  </a:lnTo>
                  <a:lnTo>
                    <a:pt x="1394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3499;p71">
              <a:extLst>
                <a:ext uri="{FF2B5EF4-FFF2-40B4-BE49-F238E27FC236}">
                  <a16:creationId xmlns:a16="http://schemas.microsoft.com/office/drawing/2014/main" id="{6C5DE9C2-3609-4EBF-85D0-CF01CA5464F0}"/>
                </a:ext>
              </a:extLst>
            </p:cNvPr>
            <p:cNvSpPr/>
            <p:nvPr/>
          </p:nvSpPr>
          <p:spPr>
            <a:xfrm>
              <a:off x="5221907" y="3376566"/>
              <a:ext cx="647801" cy="362483"/>
            </a:xfrm>
            <a:custGeom>
              <a:avLst/>
              <a:gdLst/>
              <a:ahLst/>
              <a:cxnLst/>
              <a:rect l="l" t="t" r="r" b="b"/>
              <a:pathLst>
                <a:path w="32257" h="18097" extrusionOk="0">
                  <a:moveTo>
                    <a:pt x="13844" y="0"/>
                  </a:moveTo>
                  <a:lnTo>
                    <a:pt x="134" y="7439"/>
                  </a:lnTo>
                  <a:cubicBezTo>
                    <a:pt x="1" y="7472"/>
                    <a:pt x="1" y="7639"/>
                    <a:pt x="134" y="7672"/>
                  </a:cubicBezTo>
                  <a:lnTo>
                    <a:pt x="18113" y="18047"/>
                  </a:lnTo>
                  <a:cubicBezTo>
                    <a:pt x="18180" y="18080"/>
                    <a:pt x="18255" y="18097"/>
                    <a:pt x="18330" y="18097"/>
                  </a:cubicBezTo>
                  <a:cubicBezTo>
                    <a:pt x="18405" y="18097"/>
                    <a:pt x="18480" y="18080"/>
                    <a:pt x="18547" y="18047"/>
                  </a:cubicBezTo>
                  <a:lnTo>
                    <a:pt x="32257" y="10641"/>
                  </a:lnTo>
                  <a:lnTo>
                    <a:pt x="1384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3500;p71">
              <a:extLst>
                <a:ext uri="{FF2B5EF4-FFF2-40B4-BE49-F238E27FC236}">
                  <a16:creationId xmlns:a16="http://schemas.microsoft.com/office/drawing/2014/main" id="{45EBA711-318C-4B72-9D23-F552E90439BE}"/>
                </a:ext>
              </a:extLst>
            </p:cNvPr>
            <p:cNvSpPr/>
            <p:nvPr/>
          </p:nvSpPr>
          <p:spPr>
            <a:xfrm>
              <a:off x="5831512" y="3585699"/>
              <a:ext cx="15423" cy="7371"/>
            </a:xfrm>
            <a:custGeom>
              <a:avLst/>
              <a:gdLst/>
              <a:ahLst/>
              <a:cxnLst/>
              <a:rect l="l" t="t" r="r" b="b"/>
              <a:pathLst>
                <a:path w="768" h="368" extrusionOk="0">
                  <a:moveTo>
                    <a:pt x="367" y="0"/>
                  </a:moveTo>
                  <a:cubicBezTo>
                    <a:pt x="301" y="0"/>
                    <a:pt x="201" y="0"/>
                    <a:pt x="134" y="33"/>
                  </a:cubicBezTo>
                  <a:cubicBezTo>
                    <a:pt x="101" y="33"/>
                    <a:pt x="101" y="33"/>
                    <a:pt x="101" y="67"/>
                  </a:cubicBezTo>
                  <a:cubicBezTo>
                    <a:pt x="1" y="134"/>
                    <a:pt x="34" y="234"/>
                    <a:pt x="167" y="300"/>
                  </a:cubicBezTo>
                  <a:cubicBezTo>
                    <a:pt x="201" y="334"/>
                    <a:pt x="267" y="334"/>
                    <a:pt x="301" y="367"/>
                  </a:cubicBezTo>
                  <a:lnTo>
                    <a:pt x="568" y="367"/>
                  </a:lnTo>
                  <a:cubicBezTo>
                    <a:pt x="568" y="367"/>
                    <a:pt x="601" y="334"/>
                    <a:pt x="634" y="334"/>
                  </a:cubicBezTo>
                  <a:cubicBezTo>
                    <a:pt x="768" y="267"/>
                    <a:pt x="734" y="134"/>
                    <a:pt x="601" y="67"/>
                  </a:cubicBezTo>
                  <a:cubicBezTo>
                    <a:pt x="534" y="33"/>
                    <a:pt x="468" y="0"/>
                    <a:pt x="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3501;p71">
              <a:extLst>
                <a:ext uri="{FF2B5EF4-FFF2-40B4-BE49-F238E27FC236}">
                  <a16:creationId xmlns:a16="http://schemas.microsoft.com/office/drawing/2014/main" id="{5988A453-200E-4024-9277-BC0A65FC479C}"/>
                </a:ext>
              </a:extLst>
            </p:cNvPr>
            <p:cNvSpPr/>
            <p:nvPr/>
          </p:nvSpPr>
          <p:spPr>
            <a:xfrm>
              <a:off x="5219899" y="3526230"/>
              <a:ext cx="369799" cy="242543"/>
            </a:xfrm>
            <a:custGeom>
              <a:avLst/>
              <a:gdLst/>
              <a:ahLst/>
              <a:cxnLst/>
              <a:rect l="l" t="t" r="r" b="b"/>
              <a:pathLst>
                <a:path w="18414" h="12109" extrusionOk="0">
                  <a:moveTo>
                    <a:pt x="167" y="0"/>
                  </a:moveTo>
                  <a:lnTo>
                    <a:pt x="167" y="0"/>
                  </a:lnTo>
                  <a:cubicBezTo>
                    <a:pt x="67" y="67"/>
                    <a:pt x="34" y="200"/>
                    <a:pt x="0" y="334"/>
                  </a:cubicBezTo>
                  <a:lnTo>
                    <a:pt x="0" y="1301"/>
                  </a:lnTo>
                  <a:cubicBezTo>
                    <a:pt x="34" y="1468"/>
                    <a:pt x="101" y="1601"/>
                    <a:pt x="234" y="1702"/>
                  </a:cubicBezTo>
                  <a:lnTo>
                    <a:pt x="18213" y="12042"/>
                  </a:lnTo>
                  <a:cubicBezTo>
                    <a:pt x="18280" y="12076"/>
                    <a:pt x="18347" y="12109"/>
                    <a:pt x="18414" y="12109"/>
                  </a:cubicBezTo>
                  <a:lnTo>
                    <a:pt x="18414" y="10641"/>
                  </a:lnTo>
                  <a:cubicBezTo>
                    <a:pt x="18347" y="10641"/>
                    <a:pt x="18280" y="10608"/>
                    <a:pt x="18213" y="10575"/>
                  </a:cubicBezTo>
                  <a:lnTo>
                    <a:pt x="234" y="200"/>
                  </a:lnTo>
                  <a:cubicBezTo>
                    <a:pt x="134" y="167"/>
                    <a:pt x="134" y="67"/>
                    <a:pt x="1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3502;p71">
              <a:extLst>
                <a:ext uri="{FF2B5EF4-FFF2-40B4-BE49-F238E27FC236}">
                  <a16:creationId xmlns:a16="http://schemas.microsoft.com/office/drawing/2014/main" id="{9F7FE7E6-40AF-49F7-8FBA-DF8C90EC8346}"/>
                </a:ext>
              </a:extLst>
            </p:cNvPr>
            <p:cNvSpPr/>
            <p:nvPr/>
          </p:nvSpPr>
          <p:spPr>
            <a:xfrm>
              <a:off x="5838882" y="3548744"/>
              <a:ext cx="54946" cy="85748"/>
            </a:xfrm>
            <a:custGeom>
              <a:avLst/>
              <a:gdLst/>
              <a:ahLst/>
              <a:cxnLst/>
              <a:rect l="l" t="t" r="r" b="b"/>
              <a:pathLst>
                <a:path w="2736" h="4281" extrusionOk="0">
                  <a:moveTo>
                    <a:pt x="1771" y="1"/>
                  </a:moveTo>
                  <a:cubicBezTo>
                    <a:pt x="1592" y="1"/>
                    <a:pt x="1415" y="52"/>
                    <a:pt x="1268" y="144"/>
                  </a:cubicBezTo>
                  <a:cubicBezTo>
                    <a:pt x="634" y="611"/>
                    <a:pt x="201" y="1278"/>
                    <a:pt x="0" y="2045"/>
                  </a:cubicBezTo>
                  <a:lnTo>
                    <a:pt x="334" y="2079"/>
                  </a:lnTo>
                  <a:cubicBezTo>
                    <a:pt x="467" y="1411"/>
                    <a:pt x="868" y="811"/>
                    <a:pt x="1435" y="411"/>
                  </a:cubicBezTo>
                  <a:cubicBezTo>
                    <a:pt x="1535" y="344"/>
                    <a:pt x="1702" y="311"/>
                    <a:pt x="1835" y="311"/>
                  </a:cubicBezTo>
                  <a:cubicBezTo>
                    <a:pt x="1855" y="301"/>
                    <a:pt x="1877" y="297"/>
                    <a:pt x="1901" y="297"/>
                  </a:cubicBezTo>
                  <a:cubicBezTo>
                    <a:pt x="1958" y="297"/>
                    <a:pt x="2021" y="320"/>
                    <a:pt x="2069" y="344"/>
                  </a:cubicBezTo>
                  <a:cubicBezTo>
                    <a:pt x="2335" y="611"/>
                    <a:pt x="2502" y="1011"/>
                    <a:pt x="2436" y="1411"/>
                  </a:cubicBezTo>
                  <a:cubicBezTo>
                    <a:pt x="2402" y="2379"/>
                    <a:pt x="1835" y="3480"/>
                    <a:pt x="1168" y="3880"/>
                  </a:cubicBezTo>
                  <a:cubicBezTo>
                    <a:pt x="1068" y="3955"/>
                    <a:pt x="949" y="3993"/>
                    <a:pt x="826" y="3993"/>
                  </a:cubicBezTo>
                  <a:cubicBezTo>
                    <a:pt x="784" y="3993"/>
                    <a:pt x="743" y="3988"/>
                    <a:pt x="701" y="3980"/>
                  </a:cubicBezTo>
                  <a:lnTo>
                    <a:pt x="367" y="4180"/>
                  </a:lnTo>
                  <a:cubicBezTo>
                    <a:pt x="501" y="4247"/>
                    <a:pt x="634" y="4280"/>
                    <a:pt x="768" y="4280"/>
                  </a:cubicBezTo>
                  <a:cubicBezTo>
                    <a:pt x="968" y="4280"/>
                    <a:pt x="1135" y="4213"/>
                    <a:pt x="1301" y="4113"/>
                  </a:cubicBezTo>
                  <a:cubicBezTo>
                    <a:pt x="2069" y="3713"/>
                    <a:pt x="2669" y="2479"/>
                    <a:pt x="2702" y="1411"/>
                  </a:cubicBezTo>
                  <a:cubicBezTo>
                    <a:pt x="2736" y="778"/>
                    <a:pt x="2536" y="311"/>
                    <a:pt x="2202" y="111"/>
                  </a:cubicBezTo>
                  <a:cubicBezTo>
                    <a:pt x="2067" y="35"/>
                    <a:pt x="1918" y="1"/>
                    <a:pt x="17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3503;p71">
              <a:extLst>
                <a:ext uri="{FF2B5EF4-FFF2-40B4-BE49-F238E27FC236}">
                  <a16:creationId xmlns:a16="http://schemas.microsoft.com/office/drawing/2014/main" id="{0AD94C13-DA3F-4DEF-A804-FE25F7B4EC54}"/>
                </a:ext>
              </a:extLst>
            </p:cNvPr>
            <p:cNvSpPr/>
            <p:nvPr/>
          </p:nvSpPr>
          <p:spPr>
            <a:xfrm>
              <a:off x="5219899" y="3312430"/>
              <a:ext cx="698710" cy="419268"/>
            </a:xfrm>
            <a:custGeom>
              <a:avLst/>
              <a:gdLst/>
              <a:ahLst/>
              <a:cxnLst/>
              <a:rect l="l" t="t" r="r" b="b"/>
              <a:pathLst>
                <a:path w="34792" h="20932" extrusionOk="0">
                  <a:moveTo>
                    <a:pt x="16379" y="0"/>
                  </a:moveTo>
                  <a:lnTo>
                    <a:pt x="201" y="9874"/>
                  </a:lnTo>
                  <a:cubicBezTo>
                    <a:pt x="101" y="9940"/>
                    <a:pt x="34" y="10041"/>
                    <a:pt x="0" y="10174"/>
                  </a:cubicBezTo>
                  <a:cubicBezTo>
                    <a:pt x="34" y="10274"/>
                    <a:pt x="101" y="10407"/>
                    <a:pt x="201" y="10441"/>
                  </a:cubicBezTo>
                  <a:lnTo>
                    <a:pt x="18247" y="20882"/>
                  </a:lnTo>
                  <a:cubicBezTo>
                    <a:pt x="18297" y="20915"/>
                    <a:pt x="18355" y="20932"/>
                    <a:pt x="18418" y="20932"/>
                  </a:cubicBezTo>
                  <a:cubicBezTo>
                    <a:pt x="18480" y="20932"/>
                    <a:pt x="18547" y="20915"/>
                    <a:pt x="18614" y="20882"/>
                  </a:cubicBezTo>
                  <a:lnTo>
                    <a:pt x="34792" y="11008"/>
                  </a:lnTo>
                  <a:lnTo>
                    <a:pt x="34792" y="10641"/>
                  </a:lnTo>
                  <a:lnTo>
                    <a:pt x="163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3504;p71">
              <a:extLst>
                <a:ext uri="{FF2B5EF4-FFF2-40B4-BE49-F238E27FC236}">
                  <a16:creationId xmlns:a16="http://schemas.microsoft.com/office/drawing/2014/main" id="{357937BF-4AE6-47B9-B500-8D9003AD0A76}"/>
                </a:ext>
              </a:extLst>
            </p:cNvPr>
            <p:cNvSpPr/>
            <p:nvPr/>
          </p:nvSpPr>
          <p:spPr>
            <a:xfrm>
              <a:off x="5219236" y="3510186"/>
              <a:ext cx="370462" cy="221171"/>
            </a:xfrm>
            <a:custGeom>
              <a:avLst/>
              <a:gdLst/>
              <a:ahLst/>
              <a:cxnLst/>
              <a:rect l="l" t="t" r="r" b="b"/>
              <a:pathLst>
                <a:path w="18447" h="11042" extrusionOk="0">
                  <a:moveTo>
                    <a:pt x="234" y="1"/>
                  </a:moveTo>
                  <a:lnTo>
                    <a:pt x="234" y="1"/>
                  </a:lnTo>
                  <a:cubicBezTo>
                    <a:pt x="221" y="5"/>
                    <a:pt x="211" y="10"/>
                    <a:pt x="202" y="17"/>
                  </a:cubicBezTo>
                  <a:lnTo>
                    <a:pt x="202" y="17"/>
                  </a:lnTo>
                  <a:cubicBezTo>
                    <a:pt x="212" y="11"/>
                    <a:pt x="222" y="6"/>
                    <a:pt x="234" y="1"/>
                  </a:cubicBezTo>
                  <a:close/>
                  <a:moveTo>
                    <a:pt x="202" y="17"/>
                  </a:moveTo>
                  <a:lnTo>
                    <a:pt x="202" y="17"/>
                  </a:lnTo>
                  <a:cubicBezTo>
                    <a:pt x="1" y="135"/>
                    <a:pt x="11" y="473"/>
                    <a:pt x="234" y="568"/>
                  </a:cubicBezTo>
                  <a:lnTo>
                    <a:pt x="18280" y="11009"/>
                  </a:lnTo>
                  <a:cubicBezTo>
                    <a:pt x="18347" y="11009"/>
                    <a:pt x="18380" y="11042"/>
                    <a:pt x="18447" y="11042"/>
                  </a:cubicBezTo>
                  <a:lnTo>
                    <a:pt x="18447" y="10675"/>
                  </a:lnTo>
                  <a:cubicBezTo>
                    <a:pt x="18380" y="10675"/>
                    <a:pt x="18313" y="10675"/>
                    <a:pt x="18280" y="10642"/>
                  </a:cubicBezTo>
                  <a:lnTo>
                    <a:pt x="234" y="201"/>
                  </a:lnTo>
                  <a:cubicBezTo>
                    <a:pt x="146" y="172"/>
                    <a:pt x="135" y="65"/>
                    <a:pt x="202" y="1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3505;p71">
              <a:extLst>
                <a:ext uri="{FF2B5EF4-FFF2-40B4-BE49-F238E27FC236}">
                  <a16:creationId xmlns:a16="http://schemas.microsoft.com/office/drawing/2014/main" id="{A9D9FD8E-FEDC-4839-9105-25386FE3C7E5}"/>
                </a:ext>
              </a:extLst>
            </p:cNvPr>
            <p:cNvSpPr/>
            <p:nvPr/>
          </p:nvSpPr>
          <p:spPr>
            <a:xfrm>
              <a:off x="5221907" y="3312430"/>
              <a:ext cx="696702" cy="411596"/>
            </a:xfrm>
            <a:custGeom>
              <a:avLst/>
              <a:gdLst/>
              <a:ahLst/>
              <a:cxnLst/>
              <a:rect l="l" t="t" r="r" b="b"/>
              <a:pathLst>
                <a:path w="34692" h="20549" extrusionOk="0">
                  <a:moveTo>
                    <a:pt x="16279" y="0"/>
                  </a:moveTo>
                  <a:lnTo>
                    <a:pt x="101" y="9874"/>
                  </a:lnTo>
                  <a:cubicBezTo>
                    <a:pt x="1" y="9907"/>
                    <a:pt x="1" y="10041"/>
                    <a:pt x="101" y="10074"/>
                  </a:cubicBezTo>
                  <a:lnTo>
                    <a:pt x="18147" y="20515"/>
                  </a:lnTo>
                  <a:cubicBezTo>
                    <a:pt x="18214" y="20548"/>
                    <a:pt x="18247" y="20548"/>
                    <a:pt x="18314" y="20548"/>
                  </a:cubicBezTo>
                  <a:cubicBezTo>
                    <a:pt x="18380" y="20548"/>
                    <a:pt x="18447" y="20548"/>
                    <a:pt x="18514" y="20515"/>
                  </a:cubicBezTo>
                  <a:lnTo>
                    <a:pt x="34692" y="10608"/>
                  </a:lnTo>
                  <a:lnTo>
                    <a:pt x="162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3506;p71">
              <a:extLst>
                <a:ext uri="{FF2B5EF4-FFF2-40B4-BE49-F238E27FC236}">
                  <a16:creationId xmlns:a16="http://schemas.microsoft.com/office/drawing/2014/main" id="{9A46D400-6B21-44C2-9ACE-08E88F81ED97}"/>
                </a:ext>
              </a:extLst>
            </p:cNvPr>
            <p:cNvSpPr/>
            <p:nvPr/>
          </p:nvSpPr>
          <p:spPr>
            <a:xfrm>
              <a:off x="5589678" y="3524888"/>
              <a:ext cx="328931" cy="206469"/>
            </a:xfrm>
            <a:custGeom>
              <a:avLst/>
              <a:gdLst/>
              <a:ahLst/>
              <a:cxnLst/>
              <a:rect l="l" t="t" r="r" b="b"/>
              <a:pathLst>
                <a:path w="16379" h="10308" extrusionOk="0">
                  <a:moveTo>
                    <a:pt x="16379" y="1"/>
                  </a:moveTo>
                  <a:lnTo>
                    <a:pt x="201" y="9908"/>
                  </a:lnTo>
                  <a:cubicBezTo>
                    <a:pt x="134" y="9941"/>
                    <a:pt x="67" y="9941"/>
                    <a:pt x="1" y="9941"/>
                  </a:cubicBezTo>
                  <a:lnTo>
                    <a:pt x="1" y="10308"/>
                  </a:lnTo>
                  <a:cubicBezTo>
                    <a:pt x="67" y="10308"/>
                    <a:pt x="134" y="10275"/>
                    <a:pt x="201" y="10275"/>
                  </a:cubicBezTo>
                  <a:lnTo>
                    <a:pt x="16379" y="368"/>
                  </a:lnTo>
                  <a:lnTo>
                    <a:pt x="163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3507;p71">
              <a:extLst>
                <a:ext uri="{FF2B5EF4-FFF2-40B4-BE49-F238E27FC236}">
                  <a16:creationId xmlns:a16="http://schemas.microsoft.com/office/drawing/2014/main" id="{6094E9ED-45DE-45BC-87B7-4079B47C0014}"/>
                </a:ext>
              </a:extLst>
            </p:cNvPr>
            <p:cNvSpPr/>
            <p:nvPr/>
          </p:nvSpPr>
          <p:spPr>
            <a:xfrm>
              <a:off x="5913247" y="3525549"/>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3508;p71">
              <a:extLst>
                <a:ext uri="{FF2B5EF4-FFF2-40B4-BE49-F238E27FC236}">
                  <a16:creationId xmlns:a16="http://schemas.microsoft.com/office/drawing/2014/main" id="{A8558D16-5A83-4340-8086-4E868E86584F}"/>
                </a:ext>
              </a:extLst>
            </p:cNvPr>
            <p:cNvSpPr/>
            <p:nvPr/>
          </p:nvSpPr>
          <p:spPr>
            <a:xfrm>
              <a:off x="5913247" y="3525549"/>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3509;p71">
              <a:extLst>
                <a:ext uri="{FF2B5EF4-FFF2-40B4-BE49-F238E27FC236}">
                  <a16:creationId xmlns:a16="http://schemas.microsoft.com/office/drawing/2014/main" id="{8960AB77-6355-4469-A547-93D20C64AD08}"/>
                </a:ext>
              </a:extLst>
            </p:cNvPr>
            <p:cNvSpPr/>
            <p:nvPr/>
          </p:nvSpPr>
          <p:spPr>
            <a:xfrm>
              <a:off x="5216545" y="3309085"/>
              <a:ext cx="693368" cy="398897"/>
            </a:xfrm>
            <a:custGeom>
              <a:avLst/>
              <a:gdLst/>
              <a:ahLst/>
              <a:cxnLst/>
              <a:rect l="l" t="t" r="r" b="b"/>
              <a:pathLst>
                <a:path w="34526" h="19915" extrusionOk="0">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3510;p71">
              <a:extLst>
                <a:ext uri="{FF2B5EF4-FFF2-40B4-BE49-F238E27FC236}">
                  <a16:creationId xmlns:a16="http://schemas.microsoft.com/office/drawing/2014/main" id="{27D063D9-1B74-4BDE-A065-10AB59F42E26}"/>
                </a:ext>
              </a:extLst>
            </p:cNvPr>
            <p:cNvSpPr/>
            <p:nvPr/>
          </p:nvSpPr>
          <p:spPr>
            <a:xfrm>
              <a:off x="5216545" y="3309085"/>
              <a:ext cx="693368" cy="398897"/>
            </a:xfrm>
            <a:custGeom>
              <a:avLst/>
              <a:gdLst/>
              <a:ahLst/>
              <a:cxnLst/>
              <a:rect l="l" t="t" r="r" b="b"/>
              <a:pathLst>
                <a:path w="34526" h="19915" extrusionOk="0">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3511;p71">
              <a:extLst>
                <a:ext uri="{FF2B5EF4-FFF2-40B4-BE49-F238E27FC236}">
                  <a16:creationId xmlns:a16="http://schemas.microsoft.com/office/drawing/2014/main" id="{EE5B302A-AF39-4910-AB8F-45431FC4F508}"/>
                </a:ext>
              </a:extLst>
            </p:cNvPr>
            <p:cNvSpPr/>
            <p:nvPr/>
          </p:nvSpPr>
          <p:spPr>
            <a:xfrm>
              <a:off x="5216545" y="3301734"/>
              <a:ext cx="694714" cy="399558"/>
            </a:xfrm>
            <a:custGeom>
              <a:avLst/>
              <a:gdLst/>
              <a:ahLst/>
              <a:cxnLst/>
              <a:rect l="l" t="t" r="r" b="b"/>
              <a:pathLst>
                <a:path w="34593" h="19948" extrusionOk="0">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3512;p71">
              <a:extLst>
                <a:ext uri="{FF2B5EF4-FFF2-40B4-BE49-F238E27FC236}">
                  <a16:creationId xmlns:a16="http://schemas.microsoft.com/office/drawing/2014/main" id="{8FAFE853-FE55-40B0-9D3D-F7C82060F19C}"/>
                </a:ext>
              </a:extLst>
            </p:cNvPr>
            <p:cNvSpPr/>
            <p:nvPr/>
          </p:nvSpPr>
          <p:spPr>
            <a:xfrm>
              <a:off x="5216545" y="3301734"/>
              <a:ext cx="694714" cy="399558"/>
            </a:xfrm>
            <a:custGeom>
              <a:avLst/>
              <a:gdLst/>
              <a:ahLst/>
              <a:cxnLst/>
              <a:rect l="l" t="t" r="r" b="b"/>
              <a:pathLst>
                <a:path w="34593" h="19948" extrusionOk="0">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3513;p71">
              <a:extLst>
                <a:ext uri="{FF2B5EF4-FFF2-40B4-BE49-F238E27FC236}">
                  <a16:creationId xmlns:a16="http://schemas.microsoft.com/office/drawing/2014/main" id="{DD500BD7-147B-4858-8C7D-A3D96796EB97}"/>
                </a:ext>
              </a:extLst>
            </p:cNvPr>
            <p:cNvSpPr/>
            <p:nvPr/>
          </p:nvSpPr>
          <p:spPr>
            <a:xfrm>
              <a:off x="5256068" y="3301734"/>
              <a:ext cx="645130" cy="370835"/>
            </a:xfrm>
            <a:custGeom>
              <a:avLst/>
              <a:gdLst/>
              <a:ahLst/>
              <a:cxnLst/>
              <a:rect l="l" t="t" r="r" b="b"/>
              <a:pathLst>
                <a:path w="32124" h="18514" extrusionOk="0">
                  <a:moveTo>
                    <a:pt x="13940" y="0"/>
                  </a:moveTo>
                  <a:cubicBezTo>
                    <a:pt x="13794" y="0"/>
                    <a:pt x="13644" y="34"/>
                    <a:pt x="13510" y="100"/>
                  </a:cubicBezTo>
                  <a:lnTo>
                    <a:pt x="1702" y="6905"/>
                  </a:lnTo>
                  <a:lnTo>
                    <a:pt x="1" y="5905"/>
                  </a:lnTo>
                  <a:lnTo>
                    <a:pt x="1" y="7906"/>
                  </a:lnTo>
                  <a:lnTo>
                    <a:pt x="18414" y="18514"/>
                  </a:lnTo>
                  <a:lnTo>
                    <a:pt x="31924" y="10708"/>
                  </a:lnTo>
                  <a:cubicBezTo>
                    <a:pt x="32057" y="10641"/>
                    <a:pt x="32124" y="10508"/>
                    <a:pt x="32090" y="10374"/>
                  </a:cubicBezTo>
                  <a:lnTo>
                    <a:pt x="32090" y="8573"/>
                  </a:lnTo>
                  <a:lnTo>
                    <a:pt x="30556" y="9474"/>
                  </a:lnTo>
                  <a:lnTo>
                    <a:pt x="14344" y="100"/>
                  </a:lnTo>
                  <a:cubicBezTo>
                    <a:pt x="14228" y="34"/>
                    <a:pt x="14086" y="0"/>
                    <a:pt x="1394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3514;p71">
              <a:extLst>
                <a:ext uri="{FF2B5EF4-FFF2-40B4-BE49-F238E27FC236}">
                  <a16:creationId xmlns:a16="http://schemas.microsoft.com/office/drawing/2014/main" id="{982D0686-C1CA-400D-87FE-E313D9FF1515}"/>
                </a:ext>
              </a:extLst>
            </p:cNvPr>
            <p:cNvSpPr/>
            <p:nvPr/>
          </p:nvSpPr>
          <p:spPr>
            <a:xfrm>
              <a:off x="5256068" y="3261634"/>
              <a:ext cx="645813" cy="371516"/>
            </a:xfrm>
            <a:custGeom>
              <a:avLst/>
              <a:gdLst/>
              <a:ahLst/>
              <a:cxnLst/>
              <a:rect l="l" t="t" r="r" b="b"/>
              <a:pathLst>
                <a:path w="32158" h="18548" extrusionOk="0">
                  <a:moveTo>
                    <a:pt x="13927" y="1"/>
                  </a:moveTo>
                  <a:cubicBezTo>
                    <a:pt x="13786" y="1"/>
                    <a:pt x="13644" y="34"/>
                    <a:pt x="13510" y="101"/>
                  </a:cubicBezTo>
                  <a:lnTo>
                    <a:pt x="1" y="7907"/>
                  </a:lnTo>
                  <a:lnTo>
                    <a:pt x="18414" y="18547"/>
                  </a:lnTo>
                  <a:lnTo>
                    <a:pt x="31924" y="10742"/>
                  </a:lnTo>
                  <a:cubicBezTo>
                    <a:pt x="32157" y="10642"/>
                    <a:pt x="32157" y="10342"/>
                    <a:pt x="31924" y="10242"/>
                  </a:cubicBezTo>
                  <a:lnTo>
                    <a:pt x="14344" y="101"/>
                  </a:lnTo>
                  <a:cubicBezTo>
                    <a:pt x="14211" y="34"/>
                    <a:pt x="14069" y="1"/>
                    <a:pt x="1392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3515;p71">
              <a:extLst>
                <a:ext uri="{FF2B5EF4-FFF2-40B4-BE49-F238E27FC236}">
                  <a16:creationId xmlns:a16="http://schemas.microsoft.com/office/drawing/2014/main" id="{2BFE8AF0-432D-4CEF-ABF9-742EA273C0BB}"/>
                </a:ext>
              </a:extLst>
            </p:cNvPr>
            <p:cNvSpPr/>
            <p:nvPr/>
          </p:nvSpPr>
          <p:spPr>
            <a:xfrm>
              <a:off x="5256068" y="3419991"/>
              <a:ext cx="369799" cy="252578"/>
            </a:xfrm>
            <a:custGeom>
              <a:avLst/>
              <a:gdLst/>
              <a:ahLst/>
              <a:cxnLst/>
              <a:rect l="l" t="t" r="r" b="b"/>
              <a:pathLst>
                <a:path w="18414" h="12610" extrusionOk="0">
                  <a:moveTo>
                    <a:pt x="1" y="1"/>
                  </a:moveTo>
                  <a:lnTo>
                    <a:pt x="1" y="2002"/>
                  </a:lnTo>
                  <a:lnTo>
                    <a:pt x="18414" y="12610"/>
                  </a:lnTo>
                  <a:lnTo>
                    <a:pt x="18414" y="10641"/>
                  </a:lnTo>
                  <a:lnTo>
                    <a:pt x="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3516;p71">
              <a:extLst>
                <a:ext uri="{FF2B5EF4-FFF2-40B4-BE49-F238E27FC236}">
                  <a16:creationId xmlns:a16="http://schemas.microsoft.com/office/drawing/2014/main" id="{F8FCCDFF-DEA6-4BC0-B6EF-F7811E21B3BB}"/>
                </a:ext>
              </a:extLst>
            </p:cNvPr>
            <p:cNvSpPr/>
            <p:nvPr/>
          </p:nvSpPr>
          <p:spPr>
            <a:xfrm>
              <a:off x="5618476" y="3611077"/>
              <a:ext cx="14761" cy="7872"/>
            </a:xfrm>
            <a:custGeom>
              <a:avLst/>
              <a:gdLst/>
              <a:ahLst/>
              <a:cxnLst/>
              <a:rect l="l" t="t" r="r" b="b"/>
              <a:pathLst>
                <a:path w="735" h="393" extrusionOk="0">
                  <a:moveTo>
                    <a:pt x="368" y="1"/>
                  </a:moveTo>
                  <a:cubicBezTo>
                    <a:pt x="268" y="1"/>
                    <a:pt x="168" y="1"/>
                    <a:pt x="101" y="34"/>
                  </a:cubicBezTo>
                  <a:cubicBezTo>
                    <a:pt x="1" y="134"/>
                    <a:pt x="1" y="234"/>
                    <a:pt x="134" y="301"/>
                  </a:cubicBezTo>
                  <a:cubicBezTo>
                    <a:pt x="168" y="334"/>
                    <a:pt x="234" y="368"/>
                    <a:pt x="301" y="368"/>
                  </a:cubicBezTo>
                  <a:cubicBezTo>
                    <a:pt x="335" y="384"/>
                    <a:pt x="368" y="393"/>
                    <a:pt x="405" y="393"/>
                  </a:cubicBezTo>
                  <a:cubicBezTo>
                    <a:pt x="443" y="393"/>
                    <a:pt x="485" y="384"/>
                    <a:pt x="535" y="368"/>
                  </a:cubicBezTo>
                  <a:cubicBezTo>
                    <a:pt x="568" y="368"/>
                    <a:pt x="601" y="368"/>
                    <a:pt x="601" y="334"/>
                  </a:cubicBezTo>
                  <a:cubicBezTo>
                    <a:pt x="735" y="268"/>
                    <a:pt x="735" y="134"/>
                    <a:pt x="568" y="67"/>
                  </a:cubicBezTo>
                  <a:cubicBezTo>
                    <a:pt x="501" y="34"/>
                    <a:pt x="435" y="1"/>
                    <a:pt x="3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3517;p71">
              <a:extLst>
                <a:ext uri="{FF2B5EF4-FFF2-40B4-BE49-F238E27FC236}">
                  <a16:creationId xmlns:a16="http://schemas.microsoft.com/office/drawing/2014/main" id="{5FBF533F-075E-4A7C-A3C6-C04AC11F4B58}"/>
                </a:ext>
              </a:extLst>
            </p:cNvPr>
            <p:cNvSpPr/>
            <p:nvPr/>
          </p:nvSpPr>
          <p:spPr>
            <a:xfrm>
              <a:off x="5578954" y="3605068"/>
              <a:ext cx="50266" cy="62834"/>
            </a:xfrm>
            <a:custGeom>
              <a:avLst/>
              <a:gdLst/>
              <a:ahLst/>
              <a:cxnLst/>
              <a:rect l="l" t="t" r="r" b="b"/>
              <a:pathLst>
                <a:path w="2503" h="3137" extrusionOk="0">
                  <a:moveTo>
                    <a:pt x="1735" y="0"/>
                  </a:moveTo>
                  <a:cubicBezTo>
                    <a:pt x="1535" y="34"/>
                    <a:pt x="1335" y="67"/>
                    <a:pt x="1168" y="201"/>
                  </a:cubicBezTo>
                  <a:cubicBezTo>
                    <a:pt x="468" y="634"/>
                    <a:pt x="68" y="1368"/>
                    <a:pt x="34" y="2169"/>
                  </a:cubicBezTo>
                  <a:cubicBezTo>
                    <a:pt x="1" y="2402"/>
                    <a:pt x="101" y="2669"/>
                    <a:pt x="234" y="2836"/>
                  </a:cubicBezTo>
                  <a:cubicBezTo>
                    <a:pt x="368" y="3036"/>
                    <a:pt x="601" y="3136"/>
                    <a:pt x="835" y="3136"/>
                  </a:cubicBezTo>
                  <a:cubicBezTo>
                    <a:pt x="1035" y="3136"/>
                    <a:pt x="1235" y="3069"/>
                    <a:pt x="1402" y="2969"/>
                  </a:cubicBezTo>
                  <a:cubicBezTo>
                    <a:pt x="1435" y="2936"/>
                    <a:pt x="1469" y="2936"/>
                    <a:pt x="1502" y="2903"/>
                  </a:cubicBezTo>
                  <a:lnTo>
                    <a:pt x="1268" y="2769"/>
                  </a:lnTo>
                  <a:cubicBezTo>
                    <a:pt x="1111" y="2853"/>
                    <a:pt x="963" y="2892"/>
                    <a:pt x="832" y="2892"/>
                  </a:cubicBezTo>
                  <a:cubicBezTo>
                    <a:pt x="494" y="2892"/>
                    <a:pt x="268" y="2626"/>
                    <a:pt x="268" y="2169"/>
                  </a:cubicBezTo>
                  <a:cubicBezTo>
                    <a:pt x="301" y="1435"/>
                    <a:pt x="668" y="768"/>
                    <a:pt x="1268" y="401"/>
                  </a:cubicBezTo>
                  <a:cubicBezTo>
                    <a:pt x="1397" y="291"/>
                    <a:pt x="1546" y="241"/>
                    <a:pt x="1692" y="241"/>
                  </a:cubicBezTo>
                  <a:cubicBezTo>
                    <a:pt x="1812" y="241"/>
                    <a:pt x="1931" y="274"/>
                    <a:pt x="2036" y="334"/>
                  </a:cubicBezTo>
                  <a:cubicBezTo>
                    <a:pt x="2169" y="401"/>
                    <a:pt x="2236" y="534"/>
                    <a:pt x="2269" y="668"/>
                  </a:cubicBezTo>
                  <a:lnTo>
                    <a:pt x="2503" y="668"/>
                  </a:lnTo>
                  <a:cubicBezTo>
                    <a:pt x="2469" y="534"/>
                    <a:pt x="2403" y="401"/>
                    <a:pt x="2336" y="301"/>
                  </a:cubicBezTo>
                  <a:cubicBezTo>
                    <a:pt x="2169" y="101"/>
                    <a:pt x="1969" y="0"/>
                    <a:pt x="17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3518;p71">
              <a:extLst>
                <a:ext uri="{FF2B5EF4-FFF2-40B4-BE49-F238E27FC236}">
                  <a16:creationId xmlns:a16="http://schemas.microsoft.com/office/drawing/2014/main" id="{A73D904A-2DA0-46EB-B3E5-8B289394683C}"/>
                </a:ext>
              </a:extLst>
            </p:cNvPr>
            <p:cNvSpPr/>
            <p:nvPr/>
          </p:nvSpPr>
          <p:spPr>
            <a:xfrm>
              <a:off x="5591024" y="3455404"/>
              <a:ext cx="318890" cy="163044"/>
            </a:xfrm>
            <a:custGeom>
              <a:avLst/>
              <a:gdLst/>
              <a:ahLst/>
              <a:cxnLst/>
              <a:rect l="l" t="t" r="r" b="b"/>
              <a:pathLst>
                <a:path w="15879" h="8140" extrusionOk="0">
                  <a:moveTo>
                    <a:pt x="15878" y="0"/>
                  </a:moveTo>
                  <a:lnTo>
                    <a:pt x="0" y="7773"/>
                  </a:lnTo>
                  <a:lnTo>
                    <a:pt x="0" y="8140"/>
                  </a:lnTo>
                  <a:lnTo>
                    <a:pt x="15678" y="634"/>
                  </a:lnTo>
                  <a:cubicBezTo>
                    <a:pt x="15812" y="534"/>
                    <a:pt x="15878" y="401"/>
                    <a:pt x="15878" y="267"/>
                  </a:cubicBezTo>
                  <a:lnTo>
                    <a:pt x="15878"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3519;p71">
              <a:extLst>
                <a:ext uri="{FF2B5EF4-FFF2-40B4-BE49-F238E27FC236}">
                  <a16:creationId xmlns:a16="http://schemas.microsoft.com/office/drawing/2014/main" id="{C6A23C17-55FF-41B9-A559-5D85BBA465B8}"/>
                </a:ext>
              </a:extLst>
            </p:cNvPr>
            <p:cNvSpPr/>
            <p:nvPr/>
          </p:nvSpPr>
          <p:spPr>
            <a:xfrm>
              <a:off x="5591024" y="3455404"/>
              <a:ext cx="318890" cy="163044"/>
            </a:xfrm>
            <a:custGeom>
              <a:avLst/>
              <a:gdLst/>
              <a:ahLst/>
              <a:cxnLst/>
              <a:rect l="l" t="t" r="r" b="b"/>
              <a:pathLst>
                <a:path w="15879" h="8140" extrusionOk="0">
                  <a:moveTo>
                    <a:pt x="15878" y="0"/>
                  </a:moveTo>
                  <a:lnTo>
                    <a:pt x="0" y="7773"/>
                  </a:lnTo>
                  <a:lnTo>
                    <a:pt x="0" y="8140"/>
                  </a:lnTo>
                  <a:lnTo>
                    <a:pt x="15678" y="634"/>
                  </a:lnTo>
                  <a:cubicBezTo>
                    <a:pt x="15812" y="534"/>
                    <a:pt x="15878" y="401"/>
                    <a:pt x="15878" y="267"/>
                  </a:cubicBezTo>
                  <a:lnTo>
                    <a:pt x="1587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3520;p71">
              <a:extLst>
                <a:ext uri="{FF2B5EF4-FFF2-40B4-BE49-F238E27FC236}">
                  <a16:creationId xmlns:a16="http://schemas.microsoft.com/office/drawing/2014/main" id="{81C8628E-5B1F-4639-810A-FAF9ACA6475D}"/>
                </a:ext>
              </a:extLst>
            </p:cNvPr>
            <p:cNvSpPr/>
            <p:nvPr/>
          </p:nvSpPr>
          <p:spPr>
            <a:xfrm>
              <a:off x="5216545" y="3245610"/>
              <a:ext cx="694714" cy="368171"/>
            </a:xfrm>
            <a:custGeom>
              <a:avLst/>
              <a:gdLst/>
              <a:ahLst/>
              <a:cxnLst/>
              <a:rect l="l" t="t" r="r" b="b"/>
              <a:pathLst>
                <a:path w="34593" h="18381" extrusionOk="0">
                  <a:moveTo>
                    <a:pt x="16362" y="0"/>
                  </a:moveTo>
                  <a:cubicBezTo>
                    <a:pt x="16221" y="0"/>
                    <a:pt x="16079" y="34"/>
                    <a:pt x="15945" y="100"/>
                  </a:cubicBezTo>
                  <a:lnTo>
                    <a:pt x="1" y="7739"/>
                  </a:lnTo>
                  <a:lnTo>
                    <a:pt x="18414" y="18380"/>
                  </a:lnTo>
                  <a:lnTo>
                    <a:pt x="34359" y="10708"/>
                  </a:lnTo>
                  <a:cubicBezTo>
                    <a:pt x="34592" y="10575"/>
                    <a:pt x="34592" y="10374"/>
                    <a:pt x="34359" y="10241"/>
                  </a:cubicBez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3521;p71">
              <a:extLst>
                <a:ext uri="{FF2B5EF4-FFF2-40B4-BE49-F238E27FC236}">
                  <a16:creationId xmlns:a16="http://schemas.microsoft.com/office/drawing/2014/main" id="{BC1CDCAE-2DE7-4C34-84C9-D453F9A46C1F}"/>
                </a:ext>
              </a:extLst>
            </p:cNvPr>
            <p:cNvSpPr/>
            <p:nvPr/>
          </p:nvSpPr>
          <p:spPr>
            <a:xfrm>
              <a:off x="5216545" y="3400622"/>
              <a:ext cx="369799" cy="307360"/>
            </a:xfrm>
            <a:custGeom>
              <a:avLst/>
              <a:gdLst/>
              <a:ahLst/>
              <a:cxnLst/>
              <a:rect l="l" t="t" r="r" b="b"/>
              <a:pathLst>
                <a:path w="18414" h="15345" extrusionOk="0">
                  <a:moveTo>
                    <a:pt x="1" y="0"/>
                  </a:moveTo>
                  <a:lnTo>
                    <a:pt x="1" y="4737"/>
                  </a:lnTo>
                  <a:lnTo>
                    <a:pt x="18414" y="15345"/>
                  </a:lnTo>
                  <a:lnTo>
                    <a:pt x="18414" y="10641"/>
                  </a:ln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3522;p71">
              <a:extLst>
                <a:ext uri="{FF2B5EF4-FFF2-40B4-BE49-F238E27FC236}">
                  <a16:creationId xmlns:a16="http://schemas.microsoft.com/office/drawing/2014/main" id="{FB677BC5-B680-4A83-ADAA-F7A6D9D021F6}"/>
                </a:ext>
              </a:extLst>
            </p:cNvPr>
            <p:cNvSpPr/>
            <p:nvPr/>
          </p:nvSpPr>
          <p:spPr>
            <a:xfrm>
              <a:off x="5216545" y="3400622"/>
              <a:ext cx="369799" cy="307360"/>
            </a:xfrm>
            <a:custGeom>
              <a:avLst/>
              <a:gdLst/>
              <a:ahLst/>
              <a:cxnLst/>
              <a:rect l="l" t="t" r="r" b="b"/>
              <a:pathLst>
                <a:path w="18414" h="15345" extrusionOk="0">
                  <a:moveTo>
                    <a:pt x="1" y="0"/>
                  </a:moveTo>
                  <a:lnTo>
                    <a:pt x="1" y="4737"/>
                  </a:lnTo>
                  <a:lnTo>
                    <a:pt x="18414" y="15345"/>
                  </a:lnTo>
                  <a:lnTo>
                    <a:pt x="18414" y="10641"/>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3523;p71">
              <a:extLst>
                <a:ext uri="{FF2B5EF4-FFF2-40B4-BE49-F238E27FC236}">
                  <a16:creationId xmlns:a16="http://schemas.microsoft.com/office/drawing/2014/main" id="{7246E689-5F98-4DBD-951A-C41513C1163E}"/>
                </a:ext>
              </a:extLst>
            </p:cNvPr>
            <p:cNvSpPr/>
            <p:nvPr/>
          </p:nvSpPr>
          <p:spPr>
            <a:xfrm>
              <a:off x="5479144" y="3585018"/>
              <a:ext cx="50929" cy="62153"/>
            </a:xfrm>
            <a:custGeom>
              <a:avLst/>
              <a:gdLst/>
              <a:ahLst/>
              <a:cxnLst/>
              <a:rect l="l" t="t" r="r" b="b"/>
              <a:pathLst>
                <a:path w="2536" h="3103" extrusionOk="0">
                  <a:moveTo>
                    <a:pt x="801" y="1"/>
                  </a:moveTo>
                  <a:cubicBezTo>
                    <a:pt x="334" y="1"/>
                    <a:pt x="1" y="368"/>
                    <a:pt x="1" y="968"/>
                  </a:cubicBezTo>
                  <a:cubicBezTo>
                    <a:pt x="34" y="1769"/>
                    <a:pt x="468" y="2503"/>
                    <a:pt x="1135" y="2936"/>
                  </a:cubicBezTo>
                  <a:cubicBezTo>
                    <a:pt x="1302" y="3036"/>
                    <a:pt x="1502" y="3103"/>
                    <a:pt x="1702" y="3103"/>
                  </a:cubicBezTo>
                  <a:cubicBezTo>
                    <a:pt x="1935" y="3103"/>
                    <a:pt x="2169" y="3003"/>
                    <a:pt x="2302" y="2836"/>
                  </a:cubicBezTo>
                  <a:cubicBezTo>
                    <a:pt x="2436" y="2636"/>
                    <a:pt x="2536" y="2402"/>
                    <a:pt x="2502" y="2136"/>
                  </a:cubicBezTo>
                  <a:cubicBezTo>
                    <a:pt x="2469" y="1335"/>
                    <a:pt x="2035" y="601"/>
                    <a:pt x="1368" y="168"/>
                  </a:cubicBezTo>
                  <a:cubicBezTo>
                    <a:pt x="1202" y="67"/>
                    <a:pt x="1001" y="1"/>
                    <a:pt x="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3524;p71">
              <a:extLst>
                <a:ext uri="{FF2B5EF4-FFF2-40B4-BE49-F238E27FC236}">
                  <a16:creationId xmlns:a16="http://schemas.microsoft.com/office/drawing/2014/main" id="{5CDF45D4-DFA0-44A5-A210-510F1A942540}"/>
                </a:ext>
              </a:extLst>
            </p:cNvPr>
            <p:cNvSpPr/>
            <p:nvPr/>
          </p:nvSpPr>
          <p:spPr>
            <a:xfrm>
              <a:off x="5483843" y="3589906"/>
              <a:ext cx="40868" cy="52799"/>
            </a:xfrm>
            <a:custGeom>
              <a:avLst/>
              <a:gdLst/>
              <a:ahLst/>
              <a:cxnLst/>
              <a:rect l="l" t="t" r="r" b="b"/>
              <a:pathLst>
                <a:path w="2035" h="2636" extrusionOk="0">
                  <a:moveTo>
                    <a:pt x="592" y="1"/>
                  </a:moveTo>
                  <a:cubicBezTo>
                    <a:pt x="243" y="1"/>
                    <a:pt x="0" y="267"/>
                    <a:pt x="0" y="724"/>
                  </a:cubicBezTo>
                  <a:cubicBezTo>
                    <a:pt x="34" y="1458"/>
                    <a:pt x="434" y="2092"/>
                    <a:pt x="1034" y="2492"/>
                  </a:cubicBezTo>
                  <a:cubicBezTo>
                    <a:pt x="1200" y="2589"/>
                    <a:pt x="1354" y="2636"/>
                    <a:pt x="1489" y="2636"/>
                  </a:cubicBezTo>
                  <a:cubicBezTo>
                    <a:pt x="1818" y="2636"/>
                    <a:pt x="2035" y="2364"/>
                    <a:pt x="2035" y="1892"/>
                  </a:cubicBezTo>
                  <a:cubicBezTo>
                    <a:pt x="2002" y="1191"/>
                    <a:pt x="1635" y="524"/>
                    <a:pt x="1034" y="124"/>
                  </a:cubicBezTo>
                  <a:cubicBezTo>
                    <a:pt x="876" y="40"/>
                    <a:pt x="726" y="1"/>
                    <a:pt x="59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3525;p71">
              <a:extLst>
                <a:ext uri="{FF2B5EF4-FFF2-40B4-BE49-F238E27FC236}">
                  <a16:creationId xmlns:a16="http://schemas.microsoft.com/office/drawing/2014/main" id="{AA980B22-478D-4B16-8BE3-66BFDE0A26A1}"/>
                </a:ext>
              </a:extLst>
            </p:cNvPr>
            <p:cNvSpPr/>
            <p:nvPr/>
          </p:nvSpPr>
          <p:spPr>
            <a:xfrm>
              <a:off x="5245364" y="3446250"/>
              <a:ext cx="205002" cy="157436"/>
            </a:xfrm>
            <a:custGeom>
              <a:avLst/>
              <a:gdLst/>
              <a:ahLst/>
              <a:cxnLst/>
              <a:rect l="l" t="t" r="r" b="b"/>
              <a:pathLst>
                <a:path w="10208" h="7860" extrusionOk="0">
                  <a:moveTo>
                    <a:pt x="614" y="1"/>
                  </a:moveTo>
                  <a:cubicBezTo>
                    <a:pt x="252" y="1"/>
                    <a:pt x="0" y="303"/>
                    <a:pt x="0" y="824"/>
                  </a:cubicBezTo>
                  <a:lnTo>
                    <a:pt x="0" y="1191"/>
                  </a:lnTo>
                  <a:cubicBezTo>
                    <a:pt x="33" y="1959"/>
                    <a:pt x="434" y="2692"/>
                    <a:pt x="1101" y="3126"/>
                  </a:cubicBezTo>
                  <a:lnTo>
                    <a:pt x="9073" y="7696"/>
                  </a:lnTo>
                  <a:cubicBezTo>
                    <a:pt x="9264" y="7807"/>
                    <a:pt x="9443" y="7860"/>
                    <a:pt x="9600" y="7860"/>
                  </a:cubicBezTo>
                  <a:cubicBezTo>
                    <a:pt x="9963" y="7860"/>
                    <a:pt x="10207" y="7575"/>
                    <a:pt x="10207" y="7062"/>
                  </a:cubicBezTo>
                  <a:lnTo>
                    <a:pt x="10207" y="6695"/>
                  </a:lnTo>
                  <a:cubicBezTo>
                    <a:pt x="10174" y="5895"/>
                    <a:pt x="9740" y="5194"/>
                    <a:pt x="9073" y="4761"/>
                  </a:cubicBezTo>
                  <a:lnTo>
                    <a:pt x="1101" y="157"/>
                  </a:lnTo>
                  <a:cubicBezTo>
                    <a:pt x="927" y="51"/>
                    <a:pt x="761" y="1"/>
                    <a:pt x="61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3526;p71">
              <a:extLst>
                <a:ext uri="{FF2B5EF4-FFF2-40B4-BE49-F238E27FC236}">
                  <a16:creationId xmlns:a16="http://schemas.microsoft.com/office/drawing/2014/main" id="{85AD5A56-A301-49EB-9C15-2DDB66D89F9E}"/>
                </a:ext>
              </a:extLst>
            </p:cNvPr>
            <p:cNvSpPr/>
            <p:nvPr/>
          </p:nvSpPr>
          <p:spPr>
            <a:xfrm>
              <a:off x="5586324" y="3611077"/>
              <a:ext cx="5382" cy="96905"/>
            </a:xfrm>
            <a:custGeom>
              <a:avLst/>
              <a:gdLst/>
              <a:ahLst/>
              <a:cxnLst/>
              <a:rect l="l" t="t" r="r" b="b"/>
              <a:pathLst>
                <a:path w="268" h="4838" extrusionOk="0">
                  <a:moveTo>
                    <a:pt x="268" y="1"/>
                  </a:moveTo>
                  <a:lnTo>
                    <a:pt x="1" y="134"/>
                  </a:lnTo>
                  <a:lnTo>
                    <a:pt x="1" y="4838"/>
                  </a:lnTo>
                  <a:lnTo>
                    <a:pt x="268" y="4704"/>
                  </a:lnTo>
                  <a:lnTo>
                    <a:pt x="2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3527;p71">
              <a:extLst>
                <a:ext uri="{FF2B5EF4-FFF2-40B4-BE49-F238E27FC236}">
                  <a16:creationId xmlns:a16="http://schemas.microsoft.com/office/drawing/2014/main" id="{F6E4F1C0-3322-4E5C-B798-928F8E7919E7}"/>
                </a:ext>
              </a:extLst>
            </p:cNvPr>
            <p:cNvSpPr/>
            <p:nvPr/>
          </p:nvSpPr>
          <p:spPr>
            <a:xfrm>
              <a:off x="5586324" y="3611077"/>
              <a:ext cx="5382" cy="96905"/>
            </a:xfrm>
            <a:custGeom>
              <a:avLst/>
              <a:gdLst/>
              <a:ahLst/>
              <a:cxnLst/>
              <a:rect l="l" t="t" r="r" b="b"/>
              <a:pathLst>
                <a:path w="268" h="4838" extrusionOk="0">
                  <a:moveTo>
                    <a:pt x="268" y="1"/>
                  </a:moveTo>
                  <a:lnTo>
                    <a:pt x="1" y="134"/>
                  </a:lnTo>
                  <a:lnTo>
                    <a:pt x="1" y="4838"/>
                  </a:lnTo>
                  <a:lnTo>
                    <a:pt x="268" y="4704"/>
                  </a:lnTo>
                  <a:lnTo>
                    <a:pt x="2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3528;p71">
              <a:extLst>
                <a:ext uri="{FF2B5EF4-FFF2-40B4-BE49-F238E27FC236}">
                  <a16:creationId xmlns:a16="http://schemas.microsoft.com/office/drawing/2014/main" id="{BBDAACD6-2571-46F8-BC8C-4E24DDB29E97}"/>
                </a:ext>
              </a:extLst>
            </p:cNvPr>
            <p:cNvSpPr/>
            <p:nvPr/>
          </p:nvSpPr>
          <p:spPr>
            <a:xfrm>
              <a:off x="5219899" y="3210858"/>
              <a:ext cx="698710" cy="384716"/>
            </a:xfrm>
            <a:custGeom>
              <a:avLst/>
              <a:gdLst/>
              <a:ahLst/>
              <a:cxnLst/>
              <a:rect l="l" t="t" r="r" b="b"/>
              <a:pathLst>
                <a:path w="34792" h="19207" extrusionOk="0">
                  <a:moveTo>
                    <a:pt x="16379" y="1"/>
                  </a:moveTo>
                  <a:lnTo>
                    <a:pt x="201" y="8173"/>
                  </a:lnTo>
                  <a:cubicBezTo>
                    <a:pt x="101" y="8240"/>
                    <a:pt x="34" y="8340"/>
                    <a:pt x="0" y="8473"/>
                  </a:cubicBezTo>
                  <a:cubicBezTo>
                    <a:pt x="34" y="8574"/>
                    <a:pt x="101" y="8674"/>
                    <a:pt x="201" y="8740"/>
                  </a:cubicBezTo>
                  <a:lnTo>
                    <a:pt x="18247" y="19181"/>
                  </a:lnTo>
                  <a:cubicBezTo>
                    <a:pt x="18297" y="19198"/>
                    <a:pt x="18355" y="19206"/>
                    <a:pt x="18418" y="19206"/>
                  </a:cubicBezTo>
                  <a:cubicBezTo>
                    <a:pt x="18480" y="19206"/>
                    <a:pt x="18547" y="19198"/>
                    <a:pt x="18614" y="19181"/>
                  </a:cubicBezTo>
                  <a:lnTo>
                    <a:pt x="34792" y="10975"/>
                  </a:lnTo>
                  <a:lnTo>
                    <a:pt x="34792" y="10608"/>
                  </a:lnTo>
                  <a:lnTo>
                    <a:pt x="16379"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3529;p71">
              <a:extLst>
                <a:ext uri="{FF2B5EF4-FFF2-40B4-BE49-F238E27FC236}">
                  <a16:creationId xmlns:a16="http://schemas.microsoft.com/office/drawing/2014/main" id="{B8ACD485-8851-4C01-8A3E-10EB709EFD4B}"/>
                </a:ext>
              </a:extLst>
            </p:cNvPr>
            <p:cNvSpPr/>
            <p:nvPr/>
          </p:nvSpPr>
          <p:spPr>
            <a:xfrm>
              <a:off x="5219236" y="3374563"/>
              <a:ext cx="370462" cy="220510"/>
            </a:xfrm>
            <a:custGeom>
              <a:avLst/>
              <a:gdLst/>
              <a:ahLst/>
              <a:cxnLst/>
              <a:rect l="l" t="t" r="r" b="b"/>
              <a:pathLst>
                <a:path w="18447" h="11009" extrusionOk="0">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5"/>
                  </a:lnTo>
                  <a:cubicBezTo>
                    <a:pt x="18380" y="10675"/>
                    <a:pt x="18347" y="10641"/>
                    <a:pt x="18280" y="10608"/>
                  </a:cubicBezTo>
                  <a:lnTo>
                    <a:pt x="234" y="200"/>
                  </a:lnTo>
                  <a:cubicBezTo>
                    <a:pt x="145" y="171"/>
                    <a:pt x="135" y="63"/>
                    <a:pt x="203" y="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3530;p71">
              <a:extLst>
                <a:ext uri="{FF2B5EF4-FFF2-40B4-BE49-F238E27FC236}">
                  <a16:creationId xmlns:a16="http://schemas.microsoft.com/office/drawing/2014/main" id="{5F0B02CC-C19F-483E-A1F7-F9A710064429}"/>
                </a:ext>
              </a:extLst>
            </p:cNvPr>
            <p:cNvSpPr/>
            <p:nvPr/>
          </p:nvSpPr>
          <p:spPr>
            <a:xfrm>
              <a:off x="5221907" y="3210858"/>
              <a:ext cx="696702" cy="377525"/>
            </a:xfrm>
            <a:custGeom>
              <a:avLst/>
              <a:gdLst/>
              <a:ahLst/>
              <a:cxnLst/>
              <a:rect l="l" t="t" r="r" b="b"/>
              <a:pathLst>
                <a:path w="34692" h="18848" extrusionOk="0">
                  <a:moveTo>
                    <a:pt x="16279" y="1"/>
                  </a:moveTo>
                  <a:lnTo>
                    <a:pt x="101" y="8173"/>
                  </a:lnTo>
                  <a:cubicBezTo>
                    <a:pt x="1" y="8207"/>
                    <a:pt x="1" y="8340"/>
                    <a:pt x="101" y="8407"/>
                  </a:cubicBezTo>
                  <a:lnTo>
                    <a:pt x="18147" y="18814"/>
                  </a:lnTo>
                  <a:cubicBezTo>
                    <a:pt x="18214" y="18848"/>
                    <a:pt x="18247" y="18848"/>
                    <a:pt x="18314" y="18848"/>
                  </a:cubicBezTo>
                  <a:cubicBezTo>
                    <a:pt x="18380" y="18848"/>
                    <a:pt x="18447" y="18848"/>
                    <a:pt x="18514" y="18814"/>
                  </a:cubicBezTo>
                  <a:lnTo>
                    <a:pt x="34692" y="10608"/>
                  </a:lnTo>
                  <a:lnTo>
                    <a:pt x="162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3531;p71">
              <a:extLst>
                <a:ext uri="{FF2B5EF4-FFF2-40B4-BE49-F238E27FC236}">
                  <a16:creationId xmlns:a16="http://schemas.microsoft.com/office/drawing/2014/main" id="{19EECFF6-EAE1-47C8-8236-84AD683DBD87}"/>
                </a:ext>
              </a:extLst>
            </p:cNvPr>
            <p:cNvSpPr/>
            <p:nvPr/>
          </p:nvSpPr>
          <p:spPr>
            <a:xfrm>
              <a:off x="5589678" y="3423336"/>
              <a:ext cx="328931" cy="171737"/>
            </a:xfrm>
            <a:custGeom>
              <a:avLst/>
              <a:gdLst/>
              <a:ahLst/>
              <a:cxnLst/>
              <a:rect l="l" t="t" r="r" b="b"/>
              <a:pathLst>
                <a:path w="16379" h="8574" extrusionOk="0">
                  <a:moveTo>
                    <a:pt x="16379" y="0"/>
                  </a:moveTo>
                  <a:lnTo>
                    <a:pt x="201" y="8173"/>
                  </a:lnTo>
                  <a:cubicBezTo>
                    <a:pt x="134" y="8206"/>
                    <a:pt x="67" y="8240"/>
                    <a:pt x="1" y="8240"/>
                  </a:cubicBezTo>
                  <a:lnTo>
                    <a:pt x="1" y="8573"/>
                  </a:lnTo>
                  <a:cubicBezTo>
                    <a:pt x="67" y="8573"/>
                    <a:pt x="134" y="8573"/>
                    <a:pt x="201" y="8540"/>
                  </a:cubicBezTo>
                  <a:lnTo>
                    <a:pt x="16379" y="367"/>
                  </a:lnTo>
                  <a:lnTo>
                    <a:pt x="163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3532;p71">
              <a:extLst>
                <a:ext uri="{FF2B5EF4-FFF2-40B4-BE49-F238E27FC236}">
                  <a16:creationId xmlns:a16="http://schemas.microsoft.com/office/drawing/2014/main" id="{850098E1-7AF6-4832-8F6C-DEA4CB32D131}"/>
                </a:ext>
              </a:extLst>
            </p:cNvPr>
            <p:cNvSpPr/>
            <p:nvPr/>
          </p:nvSpPr>
          <p:spPr>
            <a:xfrm>
              <a:off x="5543448" y="3118660"/>
              <a:ext cx="369819" cy="307360"/>
            </a:xfrm>
            <a:custGeom>
              <a:avLst/>
              <a:gdLst/>
              <a:ahLst/>
              <a:cxnLst/>
              <a:rect l="l" t="t" r="r" b="b"/>
              <a:pathLst>
                <a:path w="18415" h="15345" extrusionOk="0">
                  <a:moveTo>
                    <a:pt x="1" y="0"/>
                  </a:moveTo>
                  <a:lnTo>
                    <a:pt x="1" y="4737"/>
                  </a:lnTo>
                  <a:lnTo>
                    <a:pt x="18414" y="15345"/>
                  </a:lnTo>
                  <a:lnTo>
                    <a:pt x="18414" y="10675"/>
                  </a:ln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3533;p71">
              <a:extLst>
                <a:ext uri="{FF2B5EF4-FFF2-40B4-BE49-F238E27FC236}">
                  <a16:creationId xmlns:a16="http://schemas.microsoft.com/office/drawing/2014/main" id="{5D36EB2D-B553-4C0D-A469-04F3CBC4D884}"/>
                </a:ext>
              </a:extLst>
            </p:cNvPr>
            <p:cNvSpPr/>
            <p:nvPr/>
          </p:nvSpPr>
          <p:spPr>
            <a:xfrm>
              <a:off x="5543448" y="3118660"/>
              <a:ext cx="369819" cy="307360"/>
            </a:xfrm>
            <a:custGeom>
              <a:avLst/>
              <a:gdLst/>
              <a:ahLst/>
              <a:cxnLst/>
              <a:rect l="l" t="t" r="r" b="b"/>
              <a:pathLst>
                <a:path w="18415" h="15345" extrusionOk="0">
                  <a:moveTo>
                    <a:pt x="1" y="0"/>
                  </a:moveTo>
                  <a:lnTo>
                    <a:pt x="1" y="4737"/>
                  </a:lnTo>
                  <a:lnTo>
                    <a:pt x="18414" y="15345"/>
                  </a:lnTo>
                  <a:lnTo>
                    <a:pt x="18414" y="10675"/>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3534;p71">
              <a:extLst>
                <a:ext uri="{FF2B5EF4-FFF2-40B4-BE49-F238E27FC236}">
                  <a16:creationId xmlns:a16="http://schemas.microsoft.com/office/drawing/2014/main" id="{AFFE254A-0EE4-4E45-9054-B1399575D184}"/>
                </a:ext>
              </a:extLst>
            </p:cNvPr>
            <p:cNvSpPr/>
            <p:nvPr/>
          </p:nvSpPr>
          <p:spPr>
            <a:xfrm>
              <a:off x="5219899" y="3180793"/>
              <a:ext cx="649809" cy="391887"/>
            </a:xfrm>
            <a:custGeom>
              <a:avLst/>
              <a:gdLst/>
              <a:ahLst/>
              <a:cxnLst/>
              <a:rect l="l" t="t" r="r" b="b"/>
              <a:pathLst>
                <a:path w="32357" h="19565" extrusionOk="0">
                  <a:moveTo>
                    <a:pt x="13944" y="1"/>
                  </a:moveTo>
                  <a:lnTo>
                    <a:pt x="234" y="7406"/>
                  </a:lnTo>
                  <a:cubicBezTo>
                    <a:pt x="101" y="7506"/>
                    <a:pt x="34" y="7639"/>
                    <a:pt x="0" y="7806"/>
                  </a:cubicBezTo>
                  <a:lnTo>
                    <a:pt x="0" y="8774"/>
                  </a:lnTo>
                  <a:cubicBezTo>
                    <a:pt x="34" y="8907"/>
                    <a:pt x="101" y="9074"/>
                    <a:pt x="234" y="9141"/>
                  </a:cubicBezTo>
                  <a:lnTo>
                    <a:pt x="18213" y="19515"/>
                  </a:lnTo>
                  <a:cubicBezTo>
                    <a:pt x="18280" y="19548"/>
                    <a:pt x="18355" y="19565"/>
                    <a:pt x="18430" y="19565"/>
                  </a:cubicBezTo>
                  <a:cubicBezTo>
                    <a:pt x="18505" y="19565"/>
                    <a:pt x="18580" y="19548"/>
                    <a:pt x="18647" y="19515"/>
                  </a:cubicBezTo>
                  <a:lnTo>
                    <a:pt x="32357" y="12109"/>
                  </a:lnTo>
                  <a:lnTo>
                    <a:pt x="32357" y="10608"/>
                  </a:lnTo>
                  <a:lnTo>
                    <a:pt x="1394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3535;p71">
              <a:extLst>
                <a:ext uri="{FF2B5EF4-FFF2-40B4-BE49-F238E27FC236}">
                  <a16:creationId xmlns:a16="http://schemas.microsoft.com/office/drawing/2014/main" id="{634271D4-F171-4D94-8682-7224EC28B859}"/>
                </a:ext>
              </a:extLst>
            </p:cNvPr>
            <p:cNvSpPr/>
            <p:nvPr/>
          </p:nvSpPr>
          <p:spPr>
            <a:xfrm>
              <a:off x="5221907" y="3180793"/>
              <a:ext cx="647801" cy="362483"/>
            </a:xfrm>
            <a:custGeom>
              <a:avLst/>
              <a:gdLst/>
              <a:ahLst/>
              <a:cxnLst/>
              <a:rect l="l" t="t" r="r" b="b"/>
              <a:pathLst>
                <a:path w="32257" h="18097" extrusionOk="0">
                  <a:moveTo>
                    <a:pt x="13844" y="1"/>
                  </a:moveTo>
                  <a:lnTo>
                    <a:pt x="134" y="7406"/>
                  </a:lnTo>
                  <a:cubicBezTo>
                    <a:pt x="1" y="7473"/>
                    <a:pt x="1" y="7639"/>
                    <a:pt x="134" y="7673"/>
                  </a:cubicBezTo>
                  <a:lnTo>
                    <a:pt x="18113" y="18047"/>
                  </a:lnTo>
                  <a:cubicBezTo>
                    <a:pt x="18180" y="18080"/>
                    <a:pt x="18255" y="18097"/>
                    <a:pt x="18330" y="18097"/>
                  </a:cubicBezTo>
                  <a:cubicBezTo>
                    <a:pt x="18405" y="18097"/>
                    <a:pt x="18480" y="18080"/>
                    <a:pt x="18547" y="18047"/>
                  </a:cubicBezTo>
                  <a:lnTo>
                    <a:pt x="32257" y="10608"/>
                  </a:lnTo>
                  <a:lnTo>
                    <a:pt x="1384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3536;p71">
              <a:extLst>
                <a:ext uri="{FF2B5EF4-FFF2-40B4-BE49-F238E27FC236}">
                  <a16:creationId xmlns:a16="http://schemas.microsoft.com/office/drawing/2014/main" id="{2FE2517D-3F4E-4044-BD61-CB3573C17DCE}"/>
                </a:ext>
              </a:extLst>
            </p:cNvPr>
            <p:cNvSpPr/>
            <p:nvPr/>
          </p:nvSpPr>
          <p:spPr>
            <a:xfrm>
              <a:off x="5831512" y="3389265"/>
              <a:ext cx="15423" cy="7872"/>
            </a:xfrm>
            <a:custGeom>
              <a:avLst/>
              <a:gdLst/>
              <a:ahLst/>
              <a:cxnLst/>
              <a:rect l="l" t="t" r="r" b="b"/>
              <a:pathLst>
                <a:path w="768" h="393" extrusionOk="0">
                  <a:moveTo>
                    <a:pt x="367" y="0"/>
                  </a:moveTo>
                  <a:cubicBezTo>
                    <a:pt x="301" y="0"/>
                    <a:pt x="201" y="0"/>
                    <a:pt x="134" y="67"/>
                  </a:cubicBezTo>
                  <a:cubicBezTo>
                    <a:pt x="134" y="50"/>
                    <a:pt x="126" y="42"/>
                    <a:pt x="117" y="42"/>
                  </a:cubicBezTo>
                  <a:cubicBezTo>
                    <a:pt x="109" y="42"/>
                    <a:pt x="101" y="50"/>
                    <a:pt x="101" y="67"/>
                  </a:cubicBezTo>
                  <a:cubicBezTo>
                    <a:pt x="1" y="134"/>
                    <a:pt x="34" y="267"/>
                    <a:pt x="167" y="334"/>
                  </a:cubicBezTo>
                  <a:cubicBezTo>
                    <a:pt x="201" y="334"/>
                    <a:pt x="267" y="367"/>
                    <a:pt x="301" y="367"/>
                  </a:cubicBezTo>
                  <a:cubicBezTo>
                    <a:pt x="351" y="384"/>
                    <a:pt x="392" y="392"/>
                    <a:pt x="434" y="392"/>
                  </a:cubicBezTo>
                  <a:cubicBezTo>
                    <a:pt x="476" y="392"/>
                    <a:pt x="518" y="384"/>
                    <a:pt x="568" y="367"/>
                  </a:cubicBezTo>
                  <a:cubicBezTo>
                    <a:pt x="568" y="367"/>
                    <a:pt x="601" y="367"/>
                    <a:pt x="634" y="334"/>
                  </a:cubicBezTo>
                  <a:cubicBezTo>
                    <a:pt x="768" y="267"/>
                    <a:pt x="734" y="167"/>
                    <a:pt x="601" y="67"/>
                  </a:cubicBezTo>
                  <a:cubicBezTo>
                    <a:pt x="534" y="33"/>
                    <a:pt x="468" y="0"/>
                    <a:pt x="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3537;p71">
              <a:extLst>
                <a:ext uri="{FF2B5EF4-FFF2-40B4-BE49-F238E27FC236}">
                  <a16:creationId xmlns:a16="http://schemas.microsoft.com/office/drawing/2014/main" id="{E1BB8792-FAB9-4BDC-B6E5-91CDA64F737D}"/>
                </a:ext>
              </a:extLst>
            </p:cNvPr>
            <p:cNvSpPr/>
            <p:nvPr/>
          </p:nvSpPr>
          <p:spPr>
            <a:xfrm>
              <a:off x="5219899" y="3330457"/>
              <a:ext cx="369799" cy="242563"/>
            </a:xfrm>
            <a:custGeom>
              <a:avLst/>
              <a:gdLst/>
              <a:ahLst/>
              <a:cxnLst/>
              <a:rect l="l" t="t" r="r" b="b"/>
              <a:pathLst>
                <a:path w="18414" h="12110" extrusionOk="0">
                  <a:moveTo>
                    <a:pt x="167" y="1"/>
                  </a:moveTo>
                  <a:lnTo>
                    <a:pt x="167" y="1"/>
                  </a:lnTo>
                  <a:cubicBezTo>
                    <a:pt x="67" y="67"/>
                    <a:pt x="34" y="201"/>
                    <a:pt x="0" y="334"/>
                  </a:cubicBezTo>
                  <a:lnTo>
                    <a:pt x="0" y="1302"/>
                  </a:lnTo>
                  <a:cubicBezTo>
                    <a:pt x="34" y="1435"/>
                    <a:pt x="101" y="1602"/>
                    <a:pt x="234" y="1669"/>
                  </a:cubicBezTo>
                  <a:lnTo>
                    <a:pt x="18213" y="12043"/>
                  </a:lnTo>
                  <a:cubicBezTo>
                    <a:pt x="18280" y="12076"/>
                    <a:pt x="18347" y="12109"/>
                    <a:pt x="18414" y="12109"/>
                  </a:cubicBezTo>
                  <a:lnTo>
                    <a:pt x="18414" y="10608"/>
                  </a:lnTo>
                  <a:cubicBezTo>
                    <a:pt x="18347" y="10608"/>
                    <a:pt x="18280" y="10608"/>
                    <a:pt x="18180" y="10575"/>
                  </a:cubicBezTo>
                  <a:lnTo>
                    <a:pt x="234" y="201"/>
                  </a:lnTo>
                  <a:cubicBezTo>
                    <a:pt x="134" y="134"/>
                    <a:pt x="134" y="67"/>
                    <a:pt x="1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3538;p71">
              <a:extLst>
                <a:ext uri="{FF2B5EF4-FFF2-40B4-BE49-F238E27FC236}">
                  <a16:creationId xmlns:a16="http://schemas.microsoft.com/office/drawing/2014/main" id="{FCDBCF74-685F-4DBB-B247-4641E7328981}"/>
                </a:ext>
              </a:extLst>
            </p:cNvPr>
            <p:cNvSpPr/>
            <p:nvPr/>
          </p:nvSpPr>
          <p:spPr>
            <a:xfrm>
              <a:off x="5838882" y="3352750"/>
              <a:ext cx="54946" cy="85969"/>
            </a:xfrm>
            <a:custGeom>
              <a:avLst/>
              <a:gdLst/>
              <a:ahLst/>
              <a:cxnLst/>
              <a:rect l="l" t="t" r="r" b="b"/>
              <a:pathLst>
                <a:path w="2736" h="4292" extrusionOk="0">
                  <a:moveTo>
                    <a:pt x="1745" y="1"/>
                  </a:moveTo>
                  <a:cubicBezTo>
                    <a:pt x="1574" y="1"/>
                    <a:pt x="1408" y="51"/>
                    <a:pt x="1268" y="155"/>
                  </a:cubicBezTo>
                  <a:cubicBezTo>
                    <a:pt x="634" y="622"/>
                    <a:pt x="201" y="1289"/>
                    <a:pt x="0" y="2057"/>
                  </a:cubicBezTo>
                  <a:lnTo>
                    <a:pt x="334" y="2090"/>
                  </a:lnTo>
                  <a:cubicBezTo>
                    <a:pt x="467" y="1423"/>
                    <a:pt x="868" y="822"/>
                    <a:pt x="1435" y="422"/>
                  </a:cubicBezTo>
                  <a:cubicBezTo>
                    <a:pt x="1535" y="355"/>
                    <a:pt x="1702" y="289"/>
                    <a:pt x="1835" y="289"/>
                  </a:cubicBezTo>
                  <a:cubicBezTo>
                    <a:pt x="1902" y="289"/>
                    <a:pt x="2002" y="322"/>
                    <a:pt x="2069" y="355"/>
                  </a:cubicBezTo>
                  <a:cubicBezTo>
                    <a:pt x="2335" y="622"/>
                    <a:pt x="2502" y="1023"/>
                    <a:pt x="2436" y="1423"/>
                  </a:cubicBezTo>
                  <a:cubicBezTo>
                    <a:pt x="2402" y="2390"/>
                    <a:pt x="1835" y="3491"/>
                    <a:pt x="1168" y="3891"/>
                  </a:cubicBezTo>
                  <a:cubicBezTo>
                    <a:pt x="1059" y="3946"/>
                    <a:pt x="928" y="4000"/>
                    <a:pt x="793" y="4000"/>
                  </a:cubicBezTo>
                  <a:cubicBezTo>
                    <a:pt x="762" y="4000"/>
                    <a:pt x="732" y="3997"/>
                    <a:pt x="701" y="3991"/>
                  </a:cubicBezTo>
                  <a:lnTo>
                    <a:pt x="367" y="4191"/>
                  </a:lnTo>
                  <a:cubicBezTo>
                    <a:pt x="501" y="4258"/>
                    <a:pt x="634" y="4292"/>
                    <a:pt x="768" y="4292"/>
                  </a:cubicBezTo>
                  <a:cubicBezTo>
                    <a:pt x="968" y="4292"/>
                    <a:pt x="1135" y="4225"/>
                    <a:pt x="1301" y="4125"/>
                  </a:cubicBezTo>
                  <a:cubicBezTo>
                    <a:pt x="2069" y="3724"/>
                    <a:pt x="2669" y="2490"/>
                    <a:pt x="2702" y="1423"/>
                  </a:cubicBezTo>
                  <a:cubicBezTo>
                    <a:pt x="2736" y="789"/>
                    <a:pt x="2536" y="322"/>
                    <a:pt x="2202" y="122"/>
                  </a:cubicBezTo>
                  <a:cubicBezTo>
                    <a:pt x="2059" y="42"/>
                    <a:pt x="1900" y="1"/>
                    <a:pt x="17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3539;p71">
              <a:extLst>
                <a:ext uri="{FF2B5EF4-FFF2-40B4-BE49-F238E27FC236}">
                  <a16:creationId xmlns:a16="http://schemas.microsoft.com/office/drawing/2014/main" id="{27BC9596-DDB8-49F5-8111-C56A8A2D429E}"/>
                </a:ext>
              </a:extLst>
            </p:cNvPr>
            <p:cNvSpPr/>
            <p:nvPr/>
          </p:nvSpPr>
          <p:spPr>
            <a:xfrm>
              <a:off x="5219899" y="3116657"/>
              <a:ext cx="698710" cy="419288"/>
            </a:xfrm>
            <a:custGeom>
              <a:avLst/>
              <a:gdLst/>
              <a:ahLst/>
              <a:cxnLst/>
              <a:rect l="l" t="t" r="r" b="b"/>
              <a:pathLst>
                <a:path w="34792" h="20933" extrusionOk="0">
                  <a:moveTo>
                    <a:pt x="16379" y="0"/>
                  </a:moveTo>
                  <a:lnTo>
                    <a:pt x="201" y="9874"/>
                  </a:lnTo>
                  <a:cubicBezTo>
                    <a:pt x="101" y="9941"/>
                    <a:pt x="34" y="10041"/>
                    <a:pt x="0" y="10174"/>
                  </a:cubicBezTo>
                  <a:cubicBezTo>
                    <a:pt x="34" y="10308"/>
                    <a:pt x="101" y="10408"/>
                    <a:pt x="201" y="10475"/>
                  </a:cubicBezTo>
                  <a:lnTo>
                    <a:pt x="18247" y="20882"/>
                  </a:lnTo>
                  <a:cubicBezTo>
                    <a:pt x="18297" y="20915"/>
                    <a:pt x="18355" y="20932"/>
                    <a:pt x="18418" y="20932"/>
                  </a:cubicBezTo>
                  <a:cubicBezTo>
                    <a:pt x="18480" y="20932"/>
                    <a:pt x="18547" y="20915"/>
                    <a:pt x="18614" y="20882"/>
                  </a:cubicBezTo>
                  <a:lnTo>
                    <a:pt x="34792" y="11008"/>
                  </a:lnTo>
                  <a:lnTo>
                    <a:pt x="34792" y="10608"/>
                  </a:lnTo>
                  <a:lnTo>
                    <a:pt x="163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3540;p71">
              <a:extLst>
                <a:ext uri="{FF2B5EF4-FFF2-40B4-BE49-F238E27FC236}">
                  <a16:creationId xmlns:a16="http://schemas.microsoft.com/office/drawing/2014/main" id="{BEBEC446-ABC3-4E47-AD1E-95AED750514A}"/>
                </a:ext>
              </a:extLst>
            </p:cNvPr>
            <p:cNvSpPr/>
            <p:nvPr/>
          </p:nvSpPr>
          <p:spPr>
            <a:xfrm>
              <a:off x="5219236" y="3314433"/>
              <a:ext cx="370462" cy="220490"/>
            </a:xfrm>
            <a:custGeom>
              <a:avLst/>
              <a:gdLst/>
              <a:ahLst/>
              <a:cxnLst/>
              <a:rect l="l" t="t" r="r" b="b"/>
              <a:pathLst>
                <a:path w="18447" h="11008" extrusionOk="0">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4"/>
                  </a:lnTo>
                  <a:cubicBezTo>
                    <a:pt x="18380" y="10674"/>
                    <a:pt x="18313" y="10641"/>
                    <a:pt x="18280" y="10608"/>
                  </a:cubicBezTo>
                  <a:lnTo>
                    <a:pt x="234" y="200"/>
                  </a:lnTo>
                  <a:cubicBezTo>
                    <a:pt x="145" y="171"/>
                    <a:pt x="135" y="63"/>
                    <a:pt x="203" y="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3541;p71">
              <a:extLst>
                <a:ext uri="{FF2B5EF4-FFF2-40B4-BE49-F238E27FC236}">
                  <a16:creationId xmlns:a16="http://schemas.microsoft.com/office/drawing/2014/main" id="{E2E412C4-B8C7-467E-BA79-61438607E210}"/>
                </a:ext>
              </a:extLst>
            </p:cNvPr>
            <p:cNvSpPr/>
            <p:nvPr/>
          </p:nvSpPr>
          <p:spPr>
            <a:xfrm>
              <a:off x="5221907" y="3115996"/>
              <a:ext cx="696702" cy="412257"/>
            </a:xfrm>
            <a:custGeom>
              <a:avLst/>
              <a:gdLst/>
              <a:ahLst/>
              <a:cxnLst/>
              <a:rect l="l" t="t" r="r" b="b"/>
              <a:pathLst>
                <a:path w="34692" h="20582" extrusionOk="0">
                  <a:moveTo>
                    <a:pt x="16279" y="0"/>
                  </a:moveTo>
                  <a:lnTo>
                    <a:pt x="101" y="9907"/>
                  </a:lnTo>
                  <a:cubicBezTo>
                    <a:pt x="1" y="9940"/>
                    <a:pt x="1" y="10074"/>
                    <a:pt x="101" y="10107"/>
                  </a:cubicBezTo>
                  <a:lnTo>
                    <a:pt x="18147" y="20515"/>
                  </a:lnTo>
                  <a:cubicBezTo>
                    <a:pt x="18214" y="20548"/>
                    <a:pt x="18247" y="20581"/>
                    <a:pt x="18314" y="20581"/>
                  </a:cubicBezTo>
                  <a:cubicBezTo>
                    <a:pt x="18380" y="20581"/>
                    <a:pt x="18447" y="20548"/>
                    <a:pt x="18514" y="20515"/>
                  </a:cubicBezTo>
                  <a:lnTo>
                    <a:pt x="34692" y="10641"/>
                  </a:lnTo>
                  <a:lnTo>
                    <a:pt x="162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3542;p71">
              <a:extLst>
                <a:ext uri="{FF2B5EF4-FFF2-40B4-BE49-F238E27FC236}">
                  <a16:creationId xmlns:a16="http://schemas.microsoft.com/office/drawing/2014/main" id="{890070CA-EC81-48D9-BFE3-6E4C634A519E}"/>
                </a:ext>
              </a:extLst>
            </p:cNvPr>
            <p:cNvSpPr/>
            <p:nvPr/>
          </p:nvSpPr>
          <p:spPr>
            <a:xfrm>
              <a:off x="5589678" y="3329115"/>
              <a:ext cx="328931" cy="205808"/>
            </a:xfrm>
            <a:custGeom>
              <a:avLst/>
              <a:gdLst/>
              <a:ahLst/>
              <a:cxnLst/>
              <a:rect l="l" t="t" r="r" b="b"/>
              <a:pathLst>
                <a:path w="16379" h="10275" extrusionOk="0">
                  <a:moveTo>
                    <a:pt x="16379" y="1"/>
                  </a:moveTo>
                  <a:lnTo>
                    <a:pt x="201" y="9875"/>
                  </a:lnTo>
                  <a:cubicBezTo>
                    <a:pt x="134" y="9908"/>
                    <a:pt x="67" y="9941"/>
                    <a:pt x="1" y="9941"/>
                  </a:cubicBezTo>
                  <a:lnTo>
                    <a:pt x="1" y="10275"/>
                  </a:lnTo>
                  <a:cubicBezTo>
                    <a:pt x="67" y="10275"/>
                    <a:pt x="134" y="10275"/>
                    <a:pt x="201" y="10242"/>
                  </a:cubicBezTo>
                  <a:lnTo>
                    <a:pt x="16379" y="335"/>
                  </a:lnTo>
                  <a:lnTo>
                    <a:pt x="163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3543;p71">
              <a:extLst>
                <a:ext uri="{FF2B5EF4-FFF2-40B4-BE49-F238E27FC236}">
                  <a16:creationId xmlns:a16="http://schemas.microsoft.com/office/drawing/2014/main" id="{6E8B9178-CEA5-4482-BEC4-EBEFFB05A4EF}"/>
                </a:ext>
              </a:extLst>
            </p:cNvPr>
            <p:cNvSpPr/>
            <p:nvPr/>
          </p:nvSpPr>
          <p:spPr>
            <a:xfrm>
              <a:off x="5913247" y="3329115"/>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3544;p71">
              <a:extLst>
                <a:ext uri="{FF2B5EF4-FFF2-40B4-BE49-F238E27FC236}">
                  <a16:creationId xmlns:a16="http://schemas.microsoft.com/office/drawing/2014/main" id="{295BF619-F03B-451A-A15E-734546546DCB}"/>
                </a:ext>
              </a:extLst>
            </p:cNvPr>
            <p:cNvSpPr/>
            <p:nvPr/>
          </p:nvSpPr>
          <p:spPr>
            <a:xfrm>
              <a:off x="5913247" y="3329115"/>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3545;p71">
              <a:extLst>
                <a:ext uri="{FF2B5EF4-FFF2-40B4-BE49-F238E27FC236}">
                  <a16:creationId xmlns:a16="http://schemas.microsoft.com/office/drawing/2014/main" id="{EAB631E9-063B-4301-A474-B0B52FFC0138}"/>
                </a:ext>
              </a:extLst>
            </p:cNvPr>
            <p:cNvSpPr/>
            <p:nvPr/>
          </p:nvSpPr>
          <p:spPr>
            <a:xfrm>
              <a:off x="5216545" y="3113312"/>
              <a:ext cx="693368" cy="399578"/>
            </a:xfrm>
            <a:custGeom>
              <a:avLst/>
              <a:gdLst/>
              <a:ahLst/>
              <a:cxnLst/>
              <a:rect l="l" t="t" r="r" b="b"/>
              <a:pathLst>
                <a:path w="34526" h="19949" extrusionOk="0">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3546;p71">
              <a:extLst>
                <a:ext uri="{FF2B5EF4-FFF2-40B4-BE49-F238E27FC236}">
                  <a16:creationId xmlns:a16="http://schemas.microsoft.com/office/drawing/2014/main" id="{53D7434B-235B-486B-B970-C758F40C831B}"/>
                </a:ext>
              </a:extLst>
            </p:cNvPr>
            <p:cNvSpPr/>
            <p:nvPr/>
          </p:nvSpPr>
          <p:spPr>
            <a:xfrm>
              <a:off x="5216545" y="3113312"/>
              <a:ext cx="693368" cy="399578"/>
            </a:xfrm>
            <a:custGeom>
              <a:avLst/>
              <a:gdLst/>
              <a:ahLst/>
              <a:cxnLst/>
              <a:rect l="l" t="t" r="r" b="b"/>
              <a:pathLst>
                <a:path w="34526" h="19949" extrusionOk="0">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3547;p71">
              <a:extLst>
                <a:ext uri="{FF2B5EF4-FFF2-40B4-BE49-F238E27FC236}">
                  <a16:creationId xmlns:a16="http://schemas.microsoft.com/office/drawing/2014/main" id="{70933A56-E5A1-46B0-877B-8549C9CF04A2}"/>
                </a:ext>
              </a:extLst>
            </p:cNvPr>
            <p:cNvSpPr/>
            <p:nvPr/>
          </p:nvSpPr>
          <p:spPr>
            <a:xfrm>
              <a:off x="5216545" y="3105961"/>
              <a:ext cx="694714" cy="398897"/>
            </a:xfrm>
            <a:custGeom>
              <a:avLst/>
              <a:gdLst/>
              <a:ahLst/>
              <a:cxnLst/>
              <a:rect l="l" t="t" r="r" b="b"/>
              <a:pathLst>
                <a:path w="34593" h="19915" extrusionOk="0">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3548;p71">
              <a:extLst>
                <a:ext uri="{FF2B5EF4-FFF2-40B4-BE49-F238E27FC236}">
                  <a16:creationId xmlns:a16="http://schemas.microsoft.com/office/drawing/2014/main" id="{59E1890C-979A-4148-91DC-573581C2ED9E}"/>
                </a:ext>
              </a:extLst>
            </p:cNvPr>
            <p:cNvSpPr/>
            <p:nvPr/>
          </p:nvSpPr>
          <p:spPr>
            <a:xfrm>
              <a:off x="5216545" y="3105961"/>
              <a:ext cx="694714" cy="398897"/>
            </a:xfrm>
            <a:custGeom>
              <a:avLst/>
              <a:gdLst/>
              <a:ahLst/>
              <a:cxnLst/>
              <a:rect l="l" t="t" r="r" b="b"/>
              <a:pathLst>
                <a:path w="34593" h="19915" extrusionOk="0">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3549;p71">
              <a:extLst>
                <a:ext uri="{FF2B5EF4-FFF2-40B4-BE49-F238E27FC236}">
                  <a16:creationId xmlns:a16="http://schemas.microsoft.com/office/drawing/2014/main" id="{C2576ABA-EEEE-499F-9168-48109A068CD8}"/>
                </a:ext>
              </a:extLst>
            </p:cNvPr>
            <p:cNvSpPr/>
            <p:nvPr/>
          </p:nvSpPr>
          <p:spPr>
            <a:xfrm>
              <a:off x="5256068" y="3105300"/>
              <a:ext cx="645130" cy="371496"/>
            </a:xfrm>
            <a:custGeom>
              <a:avLst/>
              <a:gdLst/>
              <a:ahLst/>
              <a:cxnLst/>
              <a:rect l="l" t="t" r="r" b="b"/>
              <a:pathLst>
                <a:path w="32124" h="18547" extrusionOk="0">
                  <a:moveTo>
                    <a:pt x="13940" y="0"/>
                  </a:moveTo>
                  <a:cubicBezTo>
                    <a:pt x="13794" y="0"/>
                    <a:pt x="13644" y="34"/>
                    <a:pt x="13510" y="100"/>
                  </a:cubicBezTo>
                  <a:lnTo>
                    <a:pt x="1702" y="6939"/>
                  </a:lnTo>
                  <a:lnTo>
                    <a:pt x="1" y="5938"/>
                  </a:lnTo>
                  <a:lnTo>
                    <a:pt x="1" y="7906"/>
                  </a:lnTo>
                  <a:lnTo>
                    <a:pt x="18414" y="18547"/>
                  </a:lnTo>
                  <a:lnTo>
                    <a:pt x="31924" y="10741"/>
                  </a:lnTo>
                  <a:cubicBezTo>
                    <a:pt x="32057" y="10675"/>
                    <a:pt x="32124" y="10541"/>
                    <a:pt x="32057" y="10408"/>
                  </a:cubicBezTo>
                  <a:lnTo>
                    <a:pt x="32090" y="10408"/>
                  </a:lnTo>
                  <a:lnTo>
                    <a:pt x="32090" y="8606"/>
                  </a:lnTo>
                  <a:lnTo>
                    <a:pt x="30556" y="9507"/>
                  </a:lnTo>
                  <a:lnTo>
                    <a:pt x="14344" y="100"/>
                  </a:lnTo>
                  <a:cubicBezTo>
                    <a:pt x="14228" y="34"/>
                    <a:pt x="14086" y="0"/>
                    <a:pt x="1394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3550;p71">
              <a:extLst>
                <a:ext uri="{FF2B5EF4-FFF2-40B4-BE49-F238E27FC236}">
                  <a16:creationId xmlns:a16="http://schemas.microsoft.com/office/drawing/2014/main" id="{6E12EE58-3B1D-4D79-9D78-17AC5647381F}"/>
                </a:ext>
              </a:extLst>
            </p:cNvPr>
            <p:cNvSpPr/>
            <p:nvPr/>
          </p:nvSpPr>
          <p:spPr>
            <a:xfrm>
              <a:off x="5256068" y="3065881"/>
              <a:ext cx="645813" cy="370835"/>
            </a:xfrm>
            <a:custGeom>
              <a:avLst/>
              <a:gdLst/>
              <a:ahLst/>
              <a:cxnLst/>
              <a:rect l="l" t="t" r="r" b="b"/>
              <a:pathLst>
                <a:path w="32158" h="18514" extrusionOk="0">
                  <a:moveTo>
                    <a:pt x="13927" y="0"/>
                  </a:moveTo>
                  <a:cubicBezTo>
                    <a:pt x="13786" y="0"/>
                    <a:pt x="13644" y="34"/>
                    <a:pt x="13510" y="100"/>
                  </a:cubicBezTo>
                  <a:lnTo>
                    <a:pt x="1" y="7906"/>
                  </a:lnTo>
                  <a:lnTo>
                    <a:pt x="18414" y="18513"/>
                  </a:lnTo>
                  <a:lnTo>
                    <a:pt x="31924" y="10708"/>
                  </a:lnTo>
                  <a:cubicBezTo>
                    <a:pt x="32157" y="10641"/>
                    <a:pt x="32157" y="10308"/>
                    <a:pt x="31924" y="10241"/>
                  </a:cubicBezTo>
                  <a:lnTo>
                    <a:pt x="14344" y="100"/>
                  </a:lnTo>
                  <a:cubicBezTo>
                    <a:pt x="14211" y="34"/>
                    <a:pt x="14069" y="0"/>
                    <a:pt x="1392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3551;p71">
              <a:extLst>
                <a:ext uri="{FF2B5EF4-FFF2-40B4-BE49-F238E27FC236}">
                  <a16:creationId xmlns:a16="http://schemas.microsoft.com/office/drawing/2014/main" id="{844C88A2-F960-4FAB-AE88-0044C6CC09D9}"/>
                </a:ext>
              </a:extLst>
            </p:cNvPr>
            <p:cNvSpPr/>
            <p:nvPr/>
          </p:nvSpPr>
          <p:spPr>
            <a:xfrm>
              <a:off x="5256068" y="3224218"/>
              <a:ext cx="369799" cy="252578"/>
            </a:xfrm>
            <a:custGeom>
              <a:avLst/>
              <a:gdLst/>
              <a:ahLst/>
              <a:cxnLst/>
              <a:rect l="l" t="t" r="r" b="b"/>
              <a:pathLst>
                <a:path w="18414" h="12610" extrusionOk="0">
                  <a:moveTo>
                    <a:pt x="1" y="1"/>
                  </a:moveTo>
                  <a:lnTo>
                    <a:pt x="1" y="1969"/>
                  </a:lnTo>
                  <a:lnTo>
                    <a:pt x="18414" y="12610"/>
                  </a:lnTo>
                  <a:lnTo>
                    <a:pt x="18414" y="10608"/>
                  </a:lnTo>
                  <a:lnTo>
                    <a:pt x="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3552;p71">
              <a:extLst>
                <a:ext uri="{FF2B5EF4-FFF2-40B4-BE49-F238E27FC236}">
                  <a16:creationId xmlns:a16="http://schemas.microsoft.com/office/drawing/2014/main" id="{108ABE28-4D63-4A32-B73C-2DB59828224F}"/>
                </a:ext>
              </a:extLst>
            </p:cNvPr>
            <p:cNvSpPr/>
            <p:nvPr/>
          </p:nvSpPr>
          <p:spPr>
            <a:xfrm>
              <a:off x="5618476" y="3415044"/>
              <a:ext cx="14761" cy="7631"/>
            </a:xfrm>
            <a:custGeom>
              <a:avLst/>
              <a:gdLst/>
              <a:ahLst/>
              <a:cxnLst/>
              <a:rect l="l" t="t" r="r" b="b"/>
              <a:pathLst>
                <a:path w="735" h="381" extrusionOk="0">
                  <a:moveTo>
                    <a:pt x="281" y="0"/>
                  </a:moveTo>
                  <a:cubicBezTo>
                    <a:pt x="212" y="0"/>
                    <a:pt x="148" y="24"/>
                    <a:pt x="101" y="47"/>
                  </a:cubicBezTo>
                  <a:cubicBezTo>
                    <a:pt x="101" y="47"/>
                    <a:pt x="101" y="47"/>
                    <a:pt x="101" y="81"/>
                  </a:cubicBezTo>
                  <a:cubicBezTo>
                    <a:pt x="1" y="147"/>
                    <a:pt x="1" y="248"/>
                    <a:pt x="134" y="314"/>
                  </a:cubicBezTo>
                  <a:cubicBezTo>
                    <a:pt x="168" y="348"/>
                    <a:pt x="234" y="348"/>
                    <a:pt x="301" y="381"/>
                  </a:cubicBezTo>
                  <a:lnTo>
                    <a:pt x="535" y="381"/>
                  </a:lnTo>
                  <a:cubicBezTo>
                    <a:pt x="568" y="348"/>
                    <a:pt x="601" y="348"/>
                    <a:pt x="601" y="348"/>
                  </a:cubicBezTo>
                  <a:cubicBezTo>
                    <a:pt x="735" y="281"/>
                    <a:pt x="735" y="147"/>
                    <a:pt x="568" y="81"/>
                  </a:cubicBezTo>
                  <a:cubicBezTo>
                    <a:pt x="501" y="14"/>
                    <a:pt x="435" y="14"/>
                    <a:pt x="368" y="14"/>
                  </a:cubicBezTo>
                  <a:cubicBezTo>
                    <a:pt x="339" y="4"/>
                    <a:pt x="309" y="0"/>
                    <a:pt x="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3553;p71">
              <a:extLst>
                <a:ext uri="{FF2B5EF4-FFF2-40B4-BE49-F238E27FC236}">
                  <a16:creationId xmlns:a16="http://schemas.microsoft.com/office/drawing/2014/main" id="{A691E776-D38A-41BD-9A48-421932872403}"/>
                </a:ext>
              </a:extLst>
            </p:cNvPr>
            <p:cNvSpPr/>
            <p:nvPr/>
          </p:nvSpPr>
          <p:spPr>
            <a:xfrm>
              <a:off x="5578954" y="3409295"/>
              <a:ext cx="50266" cy="62834"/>
            </a:xfrm>
            <a:custGeom>
              <a:avLst/>
              <a:gdLst/>
              <a:ahLst/>
              <a:cxnLst/>
              <a:rect l="l" t="t" r="r" b="b"/>
              <a:pathLst>
                <a:path w="2503" h="3137" extrusionOk="0">
                  <a:moveTo>
                    <a:pt x="1735" y="1"/>
                  </a:moveTo>
                  <a:cubicBezTo>
                    <a:pt x="1535" y="1"/>
                    <a:pt x="1335" y="68"/>
                    <a:pt x="1168" y="201"/>
                  </a:cubicBezTo>
                  <a:cubicBezTo>
                    <a:pt x="501" y="635"/>
                    <a:pt x="68" y="1368"/>
                    <a:pt x="34" y="2169"/>
                  </a:cubicBezTo>
                  <a:cubicBezTo>
                    <a:pt x="1" y="2403"/>
                    <a:pt x="68" y="2636"/>
                    <a:pt x="234" y="2836"/>
                  </a:cubicBezTo>
                  <a:cubicBezTo>
                    <a:pt x="368" y="3036"/>
                    <a:pt x="601" y="3136"/>
                    <a:pt x="835" y="3136"/>
                  </a:cubicBezTo>
                  <a:cubicBezTo>
                    <a:pt x="1035" y="3103"/>
                    <a:pt x="1235" y="3070"/>
                    <a:pt x="1402" y="2936"/>
                  </a:cubicBezTo>
                  <a:cubicBezTo>
                    <a:pt x="1435" y="2936"/>
                    <a:pt x="1469" y="2903"/>
                    <a:pt x="1502" y="2903"/>
                  </a:cubicBezTo>
                  <a:lnTo>
                    <a:pt x="1268" y="2769"/>
                  </a:lnTo>
                  <a:cubicBezTo>
                    <a:pt x="1111" y="2853"/>
                    <a:pt x="963" y="2893"/>
                    <a:pt x="832" y="2893"/>
                  </a:cubicBezTo>
                  <a:cubicBezTo>
                    <a:pt x="494" y="2893"/>
                    <a:pt x="268" y="2626"/>
                    <a:pt x="268" y="2169"/>
                  </a:cubicBezTo>
                  <a:cubicBezTo>
                    <a:pt x="301" y="1435"/>
                    <a:pt x="668" y="768"/>
                    <a:pt x="1268" y="401"/>
                  </a:cubicBezTo>
                  <a:cubicBezTo>
                    <a:pt x="1397" y="291"/>
                    <a:pt x="1546" y="241"/>
                    <a:pt x="1692" y="241"/>
                  </a:cubicBezTo>
                  <a:cubicBezTo>
                    <a:pt x="1812" y="241"/>
                    <a:pt x="1931" y="274"/>
                    <a:pt x="2036" y="334"/>
                  </a:cubicBezTo>
                  <a:cubicBezTo>
                    <a:pt x="2136" y="434"/>
                    <a:pt x="2236" y="535"/>
                    <a:pt x="2269" y="668"/>
                  </a:cubicBezTo>
                  <a:lnTo>
                    <a:pt x="2503" y="668"/>
                  </a:lnTo>
                  <a:cubicBezTo>
                    <a:pt x="2469" y="535"/>
                    <a:pt x="2403" y="401"/>
                    <a:pt x="2336" y="301"/>
                  </a:cubicBezTo>
                  <a:cubicBezTo>
                    <a:pt x="2169" y="101"/>
                    <a:pt x="1969" y="1"/>
                    <a:pt x="17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3554;p71">
              <a:extLst>
                <a:ext uri="{FF2B5EF4-FFF2-40B4-BE49-F238E27FC236}">
                  <a16:creationId xmlns:a16="http://schemas.microsoft.com/office/drawing/2014/main" id="{B6C706C9-D44D-4AC7-B1C4-FCCB06390030}"/>
                </a:ext>
              </a:extLst>
            </p:cNvPr>
            <p:cNvSpPr/>
            <p:nvPr/>
          </p:nvSpPr>
          <p:spPr>
            <a:xfrm>
              <a:off x="5591024" y="3259631"/>
              <a:ext cx="318890" cy="162383"/>
            </a:xfrm>
            <a:custGeom>
              <a:avLst/>
              <a:gdLst/>
              <a:ahLst/>
              <a:cxnLst/>
              <a:rect l="l" t="t" r="r" b="b"/>
              <a:pathLst>
                <a:path w="15879" h="8107" extrusionOk="0">
                  <a:moveTo>
                    <a:pt x="15878" y="1"/>
                  </a:moveTo>
                  <a:lnTo>
                    <a:pt x="0" y="7740"/>
                  </a:lnTo>
                  <a:lnTo>
                    <a:pt x="0" y="8107"/>
                  </a:lnTo>
                  <a:lnTo>
                    <a:pt x="15678" y="601"/>
                  </a:lnTo>
                  <a:cubicBezTo>
                    <a:pt x="15812" y="535"/>
                    <a:pt x="15878" y="401"/>
                    <a:pt x="15878" y="234"/>
                  </a:cubicBezTo>
                  <a:lnTo>
                    <a:pt x="1587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3555;p71">
              <a:extLst>
                <a:ext uri="{FF2B5EF4-FFF2-40B4-BE49-F238E27FC236}">
                  <a16:creationId xmlns:a16="http://schemas.microsoft.com/office/drawing/2014/main" id="{D121D703-8D01-41F1-B9DF-300361B25616}"/>
                </a:ext>
              </a:extLst>
            </p:cNvPr>
            <p:cNvSpPr/>
            <p:nvPr/>
          </p:nvSpPr>
          <p:spPr>
            <a:xfrm>
              <a:off x="5591024" y="3259631"/>
              <a:ext cx="318890" cy="162383"/>
            </a:xfrm>
            <a:custGeom>
              <a:avLst/>
              <a:gdLst/>
              <a:ahLst/>
              <a:cxnLst/>
              <a:rect l="l" t="t" r="r" b="b"/>
              <a:pathLst>
                <a:path w="15879" h="8107" extrusionOk="0">
                  <a:moveTo>
                    <a:pt x="15878" y="1"/>
                  </a:moveTo>
                  <a:lnTo>
                    <a:pt x="0" y="7740"/>
                  </a:lnTo>
                  <a:lnTo>
                    <a:pt x="0" y="8107"/>
                  </a:lnTo>
                  <a:lnTo>
                    <a:pt x="15678" y="601"/>
                  </a:lnTo>
                  <a:cubicBezTo>
                    <a:pt x="15812" y="535"/>
                    <a:pt x="15878" y="401"/>
                    <a:pt x="15878" y="234"/>
                  </a:cubicBezTo>
                  <a:lnTo>
                    <a:pt x="158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3556;p71">
              <a:extLst>
                <a:ext uri="{FF2B5EF4-FFF2-40B4-BE49-F238E27FC236}">
                  <a16:creationId xmlns:a16="http://schemas.microsoft.com/office/drawing/2014/main" id="{36DBA8F3-85B1-4DFA-A7B3-BD1A6906E750}"/>
                </a:ext>
              </a:extLst>
            </p:cNvPr>
            <p:cNvSpPr/>
            <p:nvPr/>
          </p:nvSpPr>
          <p:spPr>
            <a:xfrm>
              <a:off x="5216545" y="3049176"/>
              <a:ext cx="694714" cy="368171"/>
            </a:xfrm>
            <a:custGeom>
              <a:avLst/>
              <a:gdLst/>
              <a:ahLst/>
              <a:cxnLst/>
              <a:rect l="l" t="t" r="r" b="b"/>
              <a:pathLst>
                <a:path w="34593" h="18381" extrusionOk="0">
                  <a:moveTo>
                    <a:pt x="16362" y="0"/>
                  </a:moveTo>
                  <a:cubicBezTo>
                    <a:pt x="16221" y="0"/>
                    <a:pt x="16079" y="34"/>
                    <a:pt x="15945" y="100"/>
                  </a:cubicBezTo>
                  <a:lnTo>
                    <a:pt x="1" y="7773"/>
                  </a:lnTo>
                  <a:lnTo>
                    <a:pt x="18414" y="18380"/>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3557;p71">
              <a:extLst>
                <a:ext uri="{FF2B5EF4-FFF2-40B4-BE49-F238E27FC236}">
                  <a16:creationId xmlns:a16="http://schemas.microsoft.com/office/drawing/2014/main" id="{C0F055B7-1410-471B-829E-1241C22D032A}"/>
                </a:ext>
              </a:extLst>
            </p:cNvPr>
            <p:cNvSpPr/>
            <p:nvPr/>
          </p:nvSpPr>
          <p:spPr>
            <a:xfrm>
              <a:off x="5216545" y="3204849"/>
              <a:ext cx="369799" cy="307360"/>
            </a:xfrm>
            <a:custGeom>
              <a:avLst/>
              <a:gdLst/>
              <a:ahLst/>
              <a:cxnLst/>
              <a:rect l="l" t="t" r="r" b="b"/>
              <a:pathLst>
                <a:path w="18414" h="15345" extrusionOk="0">
                  <a:moveTo>
                    <a:pt x="1" y="1"/>
                  </a:moveTo>
                  <a:lnTo>
                    <a:pt x="1" y="4737"/>
                  </a:lnTo>
                  <a:lnTo>
                    <a:pt x="18414" y="15345"/>
                  </a:lnTo>
                  <a:lnTo>
                    <a:pt x="18414" y="10608"/>
                  </a:lnTo>
                  <a:lnTo>
                    <a:pt x="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3558;p71">
              <a:extLst>
                <a:ext uri="{FF2B5EF4-FFF2-40B4-BE49-F238E27FC236}">
                  <a16:creationId xmlns:a16="http://schemas.microsoft.com/office/drawing/2014/main" id="{EBC11A17-AE5D-4FB5-B94E-5E28A1F1AC06}"/>
                </a:ext>
              </a:extLst>
            </p:cNvPr>
            <p:cNvSpPr/>
            <p:nvPr/>
          </p:nvSpPr>
          <p:spPr>
            <a:xfrm>
              <a:off x="5216545" y="3204849"/>
              <a:ext cx="369799" cy="307360"/>
            </a:xfrm>
            <a:custGeom>
              <a:avLst/>
              <a:gdLst/>
              <a:ahLst/>
              <a:cxnLst/>
              <a:rect l="l" t="t" r="r" b="b"/>
              <a:pathLst>
                <a:path w="18414" h="15345" extrusionOk="0">
                  <a:moveTo>
                    <a:pt x="1" y="1"/>
                  </a:moveTo>
                  <a:lnTo>
                    <a:pt x="1" y="4737"/>
                  </a:lnTo>
                  <a:lnTo>
                    <a:pt x="18414" y="15345"/>
                  </a:lnTo>
                  <a:lnTo>
                    <a:pt x="18414" y="10608"/>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3559;p71">
              <a:extLst>
                <a:ext uri="{FF2B5EF4-FFF2-40B4-BE49-F238E27FC236}">
                  <a16:creationId xmlns:a16="http://schemas.microsoft.com/office/drawing/2014/main" id="{4EAC15A7-814A-4CA9-9826-1ED236FDCEBB}"/>
                </a:ext>
              </a:extLst>
            </p:cNvPr>
            <p:cNvSpPr/>
            <p:nvPr/>
          </p:nvSpPr>
          <p:spPr>
            <a:xfrm>
              <a:off x="5479144" y="3388584"/>
              <a:ext cx="50929" cy="62834"/>
            </a:xfrm>
            <a:custGeom>
              <a:avLst/>
              <a:gdLst/>
              <a:ahLst/>
              <a:cxnLst/>
              <a:rect l="l" t="t" r="r" b="b"/>
              <a:pathLst>
                <a:path w="2536" h="3137" extrusionOk="0">
                  <a:moveTo>
                    <a:pt x="801" y="1"/>
                  </a:moveTo>
                  <a:cubicBezTo>
                    <a:pt x="334" y="1"/>
                    <a:pt x="1" y="401"/>
                    <a:pt x="1" y="1001"/>
                  </a:cubicBezTo>
                  <a:cubicBezTo>
                    <a:pt x="34" y="1802"/>
                    <a:pt x="468" y="2536"/>
                    <a:pt x="1135" y="2970"/>
                  </a:cubicBezTo>
                  <a:cubicBezTo>
                    <a:pt x="1302" y="3070"/>
                    <a:pt x="1502" y="3136"/>
                    <a:pt x="1702" y="3136"/>
                  </a:cubicBezTo>
                  <a:cubicBezTo>
                    <a:pt x="1935" y="3136"/>
                    <a:pt x="2169" y="3036"/>
                    <a:pt x="2302" y="2869"/>
                  </a:cubicBezTo>
                  <a:cubicBezTo>
                    <a:pt x="2436" y="2669"/>
                    <a:pt x="2536" y="2402"/>
                    <a:pt x="2502" y="2169"/>
                  </a:cubicBezTo>
                  <a:cubicBezTo>
                    <a:pt x="2469" y="1368"/>
                    <a:pt x="2035" y="635"/>
                    <a:pt x="1368" y="201"/>
                  </a:cubicBezTo>
                  <a:cubicBezTo>
                    <a:pt x="1202" y="67"/>
                    <a:pt x="1001" y="34"/>
                    <a:pt x="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3560;p71">
              <a:extLst>
                <a:ext uri="{FF2B5EF4-FFF2-40B4-BE49-F238E27FC236}">
                  <a16:creationId xmlns:a16="http://schemas.microsoft.com/office/drawing/2014/main" id="{D05659B0-6A89-4B18-B248-2EBC03461886}"/>
                </a:ext>
              </a:extLst>
            </p:cNvPr>
            <p:cNvSpPr/>
            <p:nvPr/>
          </p:nvSpPr>
          <p:spPr>
            <a:xfrm>
              <a:off x="5483843" y="3393732"/>
              <a:ext cx="40868" cy="52799"/>
            </a:xfrm>
            <a:custGeom>
              <a:avLst/>
              <a:gdLst/>
              <a:ahLst/>
              <a:cxnLst/>
              <a:rect l="l" t="t" r="r" b="b"/>
              <a:pathLst>
                <a:path w="2035" h="2636" extrusionOk="0">
                  <a:moveTo>
                    <a:pt x="572" y="0"/>
                  </a:moveTo>
                  <a:cubicBezTo>
                    <a:pt x="234" y="0"/>
                    <a:pt x="0" y="272"/>
                    <a:pt x="0" y="744"/>
                  </a:cubicBezTo>
                  <a:cubicBezTo>
                    <a:pt x="34" y="1445"/>
                    <a:pt x="400" y="2112"/>
                    <a:pt x="1034" y="2512"/>
                  </a:cubicBezTo>
                  <a:cubicBezTo>
                    <a:pt x="1192" y="2596"/>
                    <a:pt x="1340" y="2636"/>
                    <a:pt x="1470" y="2636"/>
                  </a:cubicBezTo>
                  <a:cubicBezTo>
                    <a:pt x="1809" y="2636"/>
                    <a:pt x="2035" y="2369"/>
                    <a:pt x="2035" y="1912"/>
                  </a:cubicBezTo>
                  <a:cubicBezTo>
                    <a:pt x="2002" y="1178"/>
                    <a:pt x="1635" y="544"/>
                    <a:pt x="1034" y="144"/>
                  </a:cubicBezTo>
                  <a:cubicBezTo>
                    <a:pt x="869" y="47"/>
                    <a:pt x="712" y="0"/>
                    <a:pt x="57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3561;p71">
              <a:extLst>
                <a:ext uri="{FF2B5EF4-FFF2-40B4-BE49-F238E27FC236}">
                  <a16:creationId xmlns:a16="http://schemas.microsoft.com/office/drawing/2014/main" id="{F151D8B8-4CDD-449A-883F-ABB07E686655}"/>
                </a:ext>
              </a:extLst>
            </p:cNvPr>
            <p:cNvSpPr/>
            <p:nvPr/>
          </p:nvSpPr>
          <p:spPr>
            <a:xfrm>
              <a:off x="5245364" y="3249796"/>
              <a:ext cx="205002" cy="157977"/>
            </a:xfrm>
            <a:custGeom>
              <a:avLst/>
              <a:gdLst/>
              <a:ahLst/>
              <a:cxnLst/>
              <a:rect l="l" t="t" r="r" b="b"/>
              <a:pathLst>
                <a:path w="10208" h="7887" extrusionOk="0">
                  <a:moveTo>
                    <a:pt x="610" y="1"/>
                  </a:moveTo>
                  <a:cubicBezTo>
                    <a:pt x="251" y="1"/>
                    <a:pt x="0" y="296"/>
                    <a:pt x="0" y="792"/>
                  </a:cubicBezTo>
                  <a:lnTo>
                    <a:pt x="0" y="1159"/>
                  </a:lnTo>
                  <a:cubicBezTo>
                    <a:pt x="33" y="1960"/>
                    <a:pt x="434" y="2660"/>
                    <a:pt x="1101" y="3127"/>
                  </a:cubicBezTo>
                  <a:lnTo>
                    <a:pt x="9073" y="7730"/>
                  </a:lnTo>
                  <a:cubicBezTo>
                    <a:pt x="9257" y="7837"/>
                    <a:pt x="9429" y="7887"/>
                    <a:pt x="9581" y="7887"/>
                  </a:cubicBezTo>
                  <a:cubicBezTo>
                    <a:pt x="9955" y="7887"/>
                    <a:pt x="10207" y="7584"/>
                    <a:pt x="10207" y="7063"/>
                  </a:cubicBezTo>
                  <a:lnTo>
                    <a:pt x="10207" y="6730"/>
                  </a:lnTo>
                  <a:cubicBezTo>
                    <a:pt x="10174" y="5929"/>
                    <a:pt x="9740" y="5195"/>
                    <a:pt x="9073" y="4795"/>
                  </a:cubicBezTo>
                  <a:lnTo>
                    <a:pt x="1101" y="158"/>
                  </a:lnTo>
                  <a:cubicBezTo>
                    <a:pt x="925" y="51"/>
                    <a:pt x="759" y="1"/>
                    <a:pt x="61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3562;p71">
              <a:extLst>
                <a:ext uri="{FF2B5EF4-FFF2-40B4-BE49-F238E27FC236}">
                  <a16:creationId xmlns:a16="http://schemas.microsoft.com/office/drawing/2014/main" id="{454B68F8-5AB2-4499-BC39-64F421BF624D}"/>
                </a:ext>
              </a:extLst>
            </p:cNvPr>
            <p:cNvSpPr/>
            <p:nvPr/>
          </p:nvSpPr>
          <p:spPr>
            <a:xfrm>
              <a:off x="5586324" y="3415324"/>
              <a:ext cx="5382" cy="96885"/>
            </a:xfrm>
            <a:custGeom>
              <a:avLst/>
              <a:gdLst/>
              <a:ahLst/>
              <a:cxnLst/>
              <a:rect l="l" t="t" r="r" b="b"/>
              <a:pathLst>
                <a:path w="268" h="4837" extrusionOk="0">
                  <a:moveTo>
                    <a:pt x="268" y="0"/>
                  </a:moveTo>
                  <a:lnTo>
                    <a:pt x="1" y="100"/>
                  </a:lnTo>
                  <a:lnTo>
                    <a:pt x="1" y="4837"/>
                  </a:lnTo>
                  <a:lnTo>
                    <a:pt x="268" y="4703"/>
                  </a:lnTo>
                  <a:lnTo>
                    <a:pt x="268"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3563;p71">
              <a:extLst>
                <a:ext uri="{FF2B5EF4-FFF2-40B4-BE49-F238E27FC236}">
                  <a16:creationId xmlns:a16="http://schemas.microsoft.com/office/drawing/2014/main" id="{AEC8C579-E364-4251-931C-C4688FE2D75C}"/>
                </a:ext>
              </a:extLst>
            </p:cNvPr>
            <p:cNvSpPr/>
            <p:nvPr/>
          </p:nvSpPr>
          <p:spPr>
            <a:xfrm>
              <a:off x="5586324" y="3415324"/>
              <a:ext cx="5382" cy="96885"/>
            </a:xfrm>
            <a:custGeom>
              <a:avLst/>
              <a:gdLst/>
              <a:ahLst/>
              <a:cxnLst/>
              <a:rect l="l" t="t" r="r" b="b"/>
              <a:pathLst>
                <a:path w="268" h="4837" extrusionOk="0">
                  <a:moveTo>
                    <a:pt x="268" y="0"/>
                  </a:moveTo>
                  <a:lnTo>
                    <a:pt x="1" y="100"/>
                  </a:lnTo>
                  <a:lnTo>
                    <a:pt x="1" y="4837"/>
                  </a:lnTo>
                  <a:lnTo>
                    <a:pt x="268" y="4703"/>
                  </a:lnTo>
                  <a:lnTo>
                    <a:pt x="2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3564;p71">
              <a:extLst>
                <a:ext uri="{FF2B5EF4-FFF2-40B4-BE49-F238E27FC236}">
                  <a16:creationId xmlns:a16="http://schemas.microsoft.com/office/drawing/2014/main" id="{42D16971-76BE-4B8F-B8BD-E55782368691}"/>
                </a:ext>
              </a:extLst>
            </p:cNvPr>
            <p:cNvSpPr/>
            <p:nvPr/>
          </p:nvSpPr>
          <p:spPr>
            <a:xfrm>
              <a:off x="5681455" y="3696605"/>
              <a:ext cx="380523" cy="452358"/>
            </a:xfrm>
            <a:custGeom>
              <a:avLst/>
              <a:gdLst/>
              <a:ahLst/>
              <a:cxnLst/>
              <a:rect l="l" t="t" r="r" b="b"/>
              <a:pathLst>
                <a:path w="18948" h="22584" extrusionOk="0">
                  <a:moveTo>
                    <a:pt x="1" y="0"/>
                  </a:moveTo>
                  <a:lnTo>
                    <a:pt x="1" y="11609"/>
                  </a:lnTo>
                  <a:lnTo>
                    <a:pt x="18947" y="22583"/>
                  </a:lnTo>
                  <a:lnTo>
                    <a:pt x="18947" y="10942"/>
                  </a:lnTo>
                  <a:lnTo>
                    <a:pt x="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3565;p71">
              <a:extLst>
                <a:ext uri="{FF2B5EF4-FFF2-40B4-BE49-F238E27FC236}">
                  <a16:creationId xmlns:a16="http://schemas.microsoft.com/office/drawing/2014/main" id="{9DFCF857-7791-4B18-9C86-BCD97435C2A1}"/>
                </a:ext>
              </a:extLst>
            </p:cNvPr>
            <p:cNvSpPr/>
            <p:nvPr/>
          </p:nvSpPr>
          <p:spPr>
            <a:xfrm>
              <a:off x="6061958" y="3764086"/>
              <a:ext cx="263964" cy="384876"/>
            </a:xfrm>
            <a:custGeom>
              <a:avLst/>
              <a:gdLst/>
              <a:ahLst/>
              <a:cxnLst/>
              <a:rect l="l" t="t" r="r" b="b"/>
              <a:pathLst>
                <a:path w="13144" h="19215" extrusionOk="0">
                  <a:moveTo>
                    <a:pt x="13143" y="1"/>
                  </a:moveTo>
                  <a:lnTo>
                    <a:pt x="0" y="7573"/>
                  </a:lnTo>
                  <a:lnTo>
                    <a:pt x="0" y="19214"/>
                  </a:lnTo>
                  <a:lnTo>
                    <a:pt x="13143" y="11609"/>
                  </a:lnTo>
                  <a:lnTo>
                    <a:pt x="1314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3566;p71">
              <a:extLst>
                <a:ext uri="{FF2B5EF4-FFF2-40B4-BE49-F238E27FC236}">
                  <a16:creationId xmlns:a16="http://schemas.microsoft.com/office/drawing/2014/main" id="{F6E97CC6-7FE9-453A-8764-EC081A3D5D5E}"/>
                </a:ext>
              </a:extLst>
            </p:cNvPr>
            <p:cNvSpPr/>
            <p:nvPr/>
          </p:nvSpPr>
          <p:spPr>
            <a:xfrm>
              <a:off x="5681455" y="3544257"/>
              <a:ext cx="644468" cy="371516"/>
            </a:xfrm>
            <a:custGeom>
              <a:avLst/>
              <a:gdLst/>
              <a:ahLst/>
              <a:cxnLst/>
              <a:rect l="l" t="t" r="r" b="b"/>
              <a:pathLst>
                <a:path w="32091" h="18548" extrusionOk="0">
                  <a:moveTo>
                    <a:pt x="13143" y="1"/>
                  </a:moveTo>
                  <a:lnTo>
                    <a:pt x="1" y="7606"/>
                  </a:lnTo>
                  <a:lnTo>
                    <a:pt x="18947" y="18548"/>
                  </a:lnTo>
                  <a:lnTo>
                    <a:pt x="32090" y="10976"/>
                  </a:lnTo>
                  <a:lnTo>
                    <a:pt x="1314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3567;p71">
              <a:extLst>
                <a:ext uri="{FF2B5EF4-FFF2-40B4-BE49-F238E27FC236}">
                  <a16:creationId xmlns:a16="http://schemas.microsoft.com/office/drawing/2014/main" id="{416E65CE-DE47-4742-9515-12702206725C}"/>
                </a:ext>
              </a:extLst>
            </p:cNvPr>
            <p:cNvSpPr/>
            <p:nvPr/>
          </p:nvSpPr>
          <p:spPr>
            <a:xfrm>
              <a:off x="5879750" y="3889034"/>
              <a:ext cx="291417" cy="111587"/>
            </a:xfrm>
            <a:custGeom>
              <a:avLst/>
              <a:gdLst/>
              <a:ahLst/>
              <a:cxnLst/>
              <a:rect l="l" t="t" r="r" b="b"/>
              <a:pathLst>
                <a:path w="14511" h="5571" extrusionOk="0">
                  <a:moveTo>
                    <a:pt x="0" y="0"/>
                  </a:moveTo>
                  <a:lnTo>
                    <a:pt x="9073" y="5571"/>
                  </a:lnTo>
                  <a:lnTo>
                    <a:pt x="14511" y="2102"/>
                  </a:lnTo>
                  <a:lnTo>
                    <a:pt x="9073" y="523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3568;p71">
              <a:extLst>
                <a:ext uri="{FF2B5EF4-FFF2-40B4-BE49-F238E27FC236}">
                  <a16:creationId xmlns:a16="http://schemas.microsoft.com/office/drawing/2014/main" id="{A72D6616-A829-4BE7-B490-A6AA63A6A7C8}"/>
                </a:ext>
              </a:extLst>
            </p:cNvPr>
            <p:cNvSpPr/>
            <p:nvPr/>
          </p:nvSpPr>
          <p:spPr>
            <a:xfrm>
              <a:off x="5770561" y="3884347"/>
              <a:ext cx="510477" cy="174421"/>
            </a:xfrm>
            <a:custGeom>
              <a:avLst/>
              <a:gdLst/>
              <a:ahLst/>
              <a:cxnLst/>
              <a:rect l="l" t="t" r="r" b="b"/>
              <a:pathLst>
                <a:path w="25419" h="8708" extrusionOk="0">
                  <a:moveTo>
                    <a:pt x="0" y="1"/>
                  </a:moveTo>
                  <a:lnTo>
                    <a:pt x="14510" y="8707"/>
                  </a:lnTo>
                  <a:lnTo>
                    <a:pt x="25418" y="2102"/>
                  </a:lnTo>
                  <a:lnTo>
                    <a:pt x="25418" y="2102"/>
                  </a:lnTo>
                  <a:lnTo>
                    <a:pt x="14510" y="8407"/>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3569;p71">
              <a:extLst>
                <a:ext uri="{FF2B5EF4-FFF2-40B4-BE49-F238E27FC236}">
                  <a16:creationId xmlns:a16="http://schemas.microsoft.com/office/drawing/2014/main" id="{A93EFE9A-E13F-493B-A70A-B0DF09A48513}"/>
                </a:ext>
              </a:extLst>
            </p:cNvPr>
            <p:cNvSpPr/>
            <p:nvPr/>
          </p:nvSpPr>
          <p:spPr>
            <a:xfrm>
              <a:off x="5713607" y="3782794"/>
              <a:ext cx="129311" cy="72188"/>
            </a:xfrm>
            <a:custGeom>
              <a:avLst/>
              <a:gdLst/>
              <a:ahLst/>
              <a:cxnLst/>
              <a:rect l="l" t="t" r="r" b="b"/>
              <a:pathLst>
                <a:path w="6439" h="3604" extrusionOk="0">
                  <a:moveTo>
                    <a:pt x="201" y="1"/>
                  </a:moveTo>
                  <a:cubicBezTo>
                    <a:pt x="67" y="834"/>
                    <a:pt x="1" y="1702"/>
                    <a:pt x="67" y="2569"/>
                  </a:cubicBezTo>
                  <a:cubicBezTo>
                    <a:pt x="67" y="2569"/>
                    <a:pt x="95" y="2568"/>
                    <a:pt x="149" y="2568"/>
                  </a:cubicBezTo>
                  <a:cubicBezTo>
                    <a:pt x="599" y="2568"/>
                    <a:pt x="2868" y="2621"/>
                    <a:pt x="6439" y="3603"/>
                  </a:cubicBezTo>
                  <a:lnTo>
                    <a:pt x="2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3570;p71">
              <a:extLst>
                <a:ext uri="{FF2B5EF4-FFF2-40B4-BE49-F238E27FC236}">
                  <a16:creationId xmlns:a16="http://schemas.microsoft.com/office/drawing/2014/main" id="{448C3017-4EFE-4C6D-A1DB-90224CC29477}"/>
                </a:ext>
              </a:extLst>
            </p:cNvPr>
            <p:cNvSpPr/>
            <p:nvPr/>
          </p:nvSpPr>
          <p:spPr>
            <a:xfrm>
              <a:off x="5704911" y="3782794"/>
              <a:ext cx="138007" cy="72188"/>
            </a:xfrm>
            <a:custGeom>
              <a:avLst/>
              <a:gdLst/>
              <a:ahLst/>
              <a:cxnLst/>
              <a:rect l="l" t="t" r="r" b="b"/>
              <a:pathLst>
                <a:path w="6872" h="3604" extrusionOk="0">
                  <a:moveTo>
                    <a:pt x="634" y="1"/>
                  </a:moveTo>
                  <a:lnTo>
                    <a:pt x="0" y="1602"/>
                  </a:lnTo>
                  <a:lnTo>
                    <a:pt x="6872" y="3603"/>
                  </a:lnTo>
                  <a:lnTo>
                    <a:pt x="63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3571;p71">
              <a:extLst>
                <a:ext uri="{FF2B5EF4-FFF2-40B4-BE49-F238E27FC236}">
                  <a16:creationId xmlns:a16="http://schemas.microsoft.com/office/drawing/2014/main" id="{CBD163E8-8EE0-44A4-B9BB-0EE572C3A2CB}"/>
                </a:ext>
              </a:extLst>
            </p:cNvPr>
            <p:cNvSpPr/>
            <p:nvPr/>
          </p:nvSpPr>
          <p:spPr>
            <a:xfrm>
              <a:off x="5879750" y="3983916"/>
              <a:ext cx="167488" cy="126289"/>
            </a:xfrm>
            <a:custGeom>
              <a:avLst/>
              <a:gdLst/>
              <a:ahLst/>
              <a:cxnLst/>
              <a:rect l="l" t="t" r="r" b="b"/>
              <a:pathLst>
                <a:path w="8340" h="6305" extrusionOk="0">
                  <a:moveTo>
                    <a:pt x="0" y="0"/>
                  </a:moveTo>
                  <a:lnTo>
                    <a:pt x="6838" y="6305"/>
                  </a:lnTo>
                  <a:cubicBezTo>
                    <a:pt x="6838" y="6305"/>
                    <a:pt x="7039" y="5437"/>
                    <a:pt x="8340" y="4803"/>
                  </a:cubicBez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3572;p71">
              <a:extLst>
                <a:ext uri="{FF2B5EF4-FFF2-40B4-BE49-F238E27FC236}">
                  <a16:creationId xmlns:a16="http://schemas.microsoft.com/office/drawing/2014/main" id="{3C6659B6-F2DA-45AE-95E6-61F0035C5B0A}"/>
                </a:ext>
              </a:extLst>
            </p:cNvPr>
            <p:cNvSpPr/>
            <p:nvPr/>
          </p:nvSpPr>
          <p:spPr>
            <a:xfrm>
              <a:off x="5879750" y="3983916"/>
              <a:ext cx="167488" cy="108242"/>
            </a:xfrm>
            <a:custGeom>
              <a:avLst/>
              <a:gdLst/>
              <a:ahLst/>
              <a:cxnLst/>
              <a:rect l="l" t="t" r="r" b="b"/>
              <a:pathLst>
                <a:path w="8340" h="5404" extrusionOk="0">
                  <a:moveTo>
                    <a:pt x="0" y="0"/>
                  </a:moveTo>
                  <a:lnTo>
                    <a:pt x="6405" y="5404"/>
                  </a:lnTo>
                  <a:lnTo>
                    <a:pt x="8340" y="4837"/>
                  </a:lnTo>
                  <a:lnTo>
                    <a:pt x="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3573;p71">
              <a:extLst>
                <a:ext uri="{FF2B5EF4-FFF2-40B4-BE49-F238E27FC236}">
                  <a16:creationId xmlns:a16="http://schemas.microsoft.com/office/drawing/2014/main" id="{38036448-D67E-4B6D-A113-45EB76EDDD43}"/>
                </a:ext>
              </a:extLst>
            </p:cNvPr>
            <p:cNvSpPr/>
            <p:nvPr/>
          </p:nvSpPr>
          <p:spPr>
            <a:xfrm>
              <a:off x="6193920" y="3854963"/>
              <a:ext cx="99167" cy="50115"/>
            </a:xfrm>
            <a:custGeom>
              <a:avLst/>
              <a:gdLst/>
              <a:ahLst/>
              <a:cxnLst/>
              <a:rect l="l" t="t" r="r" b="b"/>
              <a:pathLst>
                <a:path w="4938" h="2502" extrusionOk="0">
                  <a:moveTo>
                    <a:pt x="4337" y="0"/>
                  </a:moveTo>
                  <a:lnTo>
                    <a:pt x="1" y="2502"/>
                  </a:lnTo>
                  <a:lnTo>
                    <a:pt x="4871" y="2068"/>
                  </a:lnTo>
                  <a:cubicBezTo>
                    <a:pt x="4938" y="1368"/>
                    <a:pt x="4771" y="667"/>
                    <a:pt x="4371" y="67"/>
                  </a:cubicBezTo>
                  <a:cubicBezTo>
                    <a:pt x="4371" y="67"/>
                    <a:pt x="4337" y="33"/>
                    <a:pt x="43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3574;p71">
              <a:extLst>
                <a:ext uri="{FF2B5EF4-FFF2-40B4-BE49-F238E27FC236}">
                  <a16:creationId xmlns:a16="http://schemas.microsoft.com/office/drawing/2014/main" id="{7A1A99AB-A23B-4711-A229-46F299D3DB06}"/>
                </a:ext>
              </a:extLst>
            </p:cNvPr>
            <p:cNvSpPr/>
            <p:nvPr/>
          </p:nvSpPr>
          <p:spPr>
            <a:xfrm>
              <a:off x="6193920" y="3854963"/>
              <a:ext cx="115916" cy="50115"/>
            </a:xfrm>
            <a:custGeom>
              <a:avLst/>
              <a:gdLst/>
              <a:ahLst/>
              <a:cxnLst/>
              <a:rect l="l" t="t" r="r" b="b"/>
              <a:pathLst>
                <a:path w="5772" h="2502" extrusionOk="0">
                  <a:moveTo>
                    <a:pt x="4337" y="0"/>
                  </a:moveTo>
                  <a:lnTo>
                    <a:pt x="1" y="2502"/>
                  </a:lnTo>
                  <a:lnTo>
                    <a:pt x="5772" y="767"/>
                  </a:lnTo>
                  <a:lnTo>
                    <a:pt x="433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3575;p71">
              <a:extLst>
                <a:ext uri="{FF2B5EF4-FFF2-40B4-BE49-F238E27FC236}">
                  <a16:creationId xmlns:a16="http://schemas.microsoft.com/office/drawing/2014/main" id="{F290DB88-9B57-42C0-B6B8-66A8D00F5234}"/>
                </a:ext>
              </a:extLst>
            </p:cNvPr>
            <p:cNvSpPr/>
            <p:nvPr/>
          </p:nvSpPr>
          <p:spPr>
            <a:xfrm>
              <a:off x="5743751" y="3579650"/>
              <a:ext cx="227113" cy="132999"/>
            </a:xfrm>
            <a:custGeom>
              <a:avLst/>
              <a:gdLst/>
              <a:ahLst/>
              <a:cxnLst/>
              <a:rect l="l" t="t" r="r" b="b"/>
              <a:pathLst>
                <a:path w="11309" h="6640" extrusionOk="0">
                  <a:moveTo>
                    <a:pt x="11131" y="1"/>
                  </a:moveTo>
                  <a:cubicBezTo>
                    <a:pt x="11098" y="1"/>
                    <a:pt x="11066" y="12"/>
                    <a:pt x="11042" y="35"/>
                  </a:cubicBezTo>
                  <a:lnTo>
                    <a:pt x="168" y="6306"/>
                  </a:lnTo>
                  <a:cubicBezTo>
                    <a:pt x="1" y="6407"/>
                    <a:pt x="67" y="6640"/>
                    <a:pt x="234" y="6640"/>
                  </a:cubicBezTo>
                  <a:cubicBezTo>
                    <a:pt x="268" y="6640"/>
                    <a:pt x="301" y="6640"/>
                    <a:pt x="301" y="6607"/>
                  </a:cubicBezTo>
                  <a:lnTo>
                    <a:pt x="11209" y="335"/>
                  </a:lnTo>
                  <a:cubicBezTo>
                    <a:pt x="11275" y="269"/>
                    <a:pt x="11309" y="169"/>
                    <a:pt x="11275" y="102"/>
                  </a:cubicBezTo>
                  <a:cubicBezTo>
                    <a:pt x="11254" y="37"/>
                    <a:pt x="11191" y="1"/>
                    <a:pt x="111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3576;p71">
              <a:extLst>
                <a:ext uri="{FF2B5EF4-FFF2-40B4-BE49-F238E27FC236}">
                  <a16:creationId xmlns:a16="http://schemas.microsoft.com/office/drawing/2014/main" id="{BB942BF1-93D7-46B1-B00D-581D09F13B27}"/>
                </a:ext>
              </a:extLst>
            </p:cNvPr>
            <p:cNvSpPr/>
            <p:nvPr/>
          </p:nvSpPr>
          <p:spPr>
            <a:xfrm>
              <a:off x="5780602" y="3600822"/>
              <a:ext cx="227374" cy="132559"/>
            </a:xfrm>
            <a:custGeom>
              <a:avLst/>
              <a:gdLst/>
              <a:ahLst/>
              <a:cxnLst/>
              <a:rect l="l" t="t" r="r" b="b"/>
              <a:pathLst>
                <a:path w="11322" h="6618" extrusionOk="0">
                  <a:moveTo>
                    <a:pt x="11077" y="1"/>
                  </a:moveTo>
                  <a:cubicBezTo>
                    <a:pt x="11056" y="1"/>
                    <a:pt x="11032" y="4"/>
                    <a:pt x="11008" y="12"/>
                  </a:cubicBezTo>
                  <a:lnTo>
                    <a:pt x="134" y="6317"/>
                  </a:lnTo>
                  <a:cubicBezTo>
                    <a:pt x="34" y="6350"/>
                    <a:pt x="0" y="6450"/>
                    <a:pt x="67" y="6550"/>
                  </a:cubicBezTo>
                  <a:cubicBezTo>
                    <a:pt x="100" y="6584"/>
                    <a:pt x="134" y="6617"/>
                    <a:pt x="201" y="6617"/>
                  </a:cubicBezTo>
                  <a:lnTo>
                    <a:pt x="301" y="6617"/>
                  </a:lnTo>
                  <a:lnTo>
                    <a:pt x="11175" y="313"/>
                  </a:lnTo>
                  <a:cubicBezTo>
                    <a:pt x="11322" y="195"/>
                    <a:pt x="11236" y="1"/>
                    <a:pt x="1107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3577;p71">
              <a:extLst>
                <a:ext uri="{FF2B5EF4-FFF2-40B4-BE49-F238E27FC236}">
                  <a16:creationId xmlns:a16="http://schemas.microsoft.com/office/drawing/2014/main" id="{13B2BE56-495C-4540-BC3C-967A1C5A51AF}"/>
                </a:ext>
              </a:extLst>
            </p:cNvPr>
            <p:cNvSpPr/>
            <p:nvPr/>
          </p:nvSpPr>
          <p:spPr>
            <a:xfrm>
              <a:off x="5817454" y="3621813"/>
              <a:ext cx="227796" cy="132939"/>
            </a:xfrm>
            <a:custGeom>
              <a:avLst/>
              <a:gdLst/>
              <a:ahLst/>
              <a:cxnLst/>
              <a:rect l="l" t="t" r="r" b="b"/>
              <a:pathLst>
                <a:path w="11343" h="6637" extrusionOk="0">
                  <a:moveTo>
                    <a:pt x="11101" y="1"/>
                  </a:moveTo>
                  <a:cubicBezTo>
                    <a:pt x="11072" y="1"/>
                    <a:pt x="11040" y="10"/>
                    <a:pt x="11008" y="32"/>
                  </a:cubicBezTo>
                  <a:lnTo>
                    <a:pt x="100" y="6336"/>
                  </a:lnTo>
                  <a:cubicBezTo>
                    <a:pt x="33" y="6370"/>
                    <a:pt x="0" y="6470"/>
                    <a:pt x="33" y="6570"/>
                  </a:cubicBezTo>
                  <a:cubicBezTo>
                    <a:pt x="67" y="6603"/>
                    <a:pt x="133" y="6637"/>
                    <a:pt x="200" y="6637"/>
                  </a:cubicBezTo>
                  <a:cubicBezTo>
                    <a:pt x="234" y="6637"/>
                    <a:pt x="234" y="6637"/>
                    <a:pt x="267" y="6603"/>
                  </a:cubicBezTo>
                  <a:lnTo>
                    <a:pt x="11175" y="332"/>
                  </a:lnTo>
                  <a:cubicBezTo>
                    <a:pt x="11342" y="248"/>
                    <a:pt x="11253" y="1"/>
                    <a:pt x="111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3578;p71">
              <a:extLst>
                <a:ext uri="{FF2B5EF4-FFF2-40B4-BE49-F238E27FC236}">
                  <a16:creationId xmlns:a16="http://schemas.microsoft.com/office/drawing/2014/main" id="{09D93EAA-89F3-441A-85D7-F25539033A2D}"/>
                </a:ext>
              </a:extLst>
            </p:cNvPr>
            <p:cNvSpPr/>
            <p:nvPr/>
          </p:nvSpPr>
          <p:spPr>
            <a:xfrm>
              <a:off x="5852940" y="3642745"/>
              <a:ext cx="228659" cy="132719"/>
            </a:xfrm>
            <a:custGeom>
              <a:avLst/>
              <a:gdLst/>
              <a:ahLst/>
              <a:cxnLst/>
              <a:rect l="l" t="t" r="r" b="b"/>
              <a:pathLst>
                <a:path w="11386" h="6626" extrusionOk="0">
                  <a:moveTo>
                    <a:pt x="11144" y="1"/>
                  </a:moveTo>
                  <a:cubicBezTo>
                    <a:pt x="11122" y="1"/>
                    <a:pt x="11099" y="7"/>
                    <a:pt x="11076" y="21"/>
                  </a:cubicBezTo>
                  <a:lnTo>
                    <a:pt x="168" y="6325"/>
                  </a:lnTo>
                  <a:cubicBezTo>
                    <a:pt x="1" y="6392"/>
                    <a:pt x="68" y="6626"/>
                    <a:pt x="234" y="6626"/>
                  </a:cubicBezTo>
                  <a:cubicBezTo>
                    <a:pt x="268" y="6626"/>
                    <a:pt x="301" y="6626"/>
                    <a:pt x="335" y="6592"/>
                  </a:cubicBezTo>
                  <a:lnTo>
                    <a:pt x="11242" y="321"/>
                  </a:lnTo>
                  <a:cubicBezTo>
                    <a:pt x="11386" y="235"/>
                    <a:pt x="11282" y="1"/>
                    <a:pt x="111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3579;p71">
              <a:extLst>
                <a:ext uri="{FF2B5EF4-FFF2-40B4-BE49-F238E27FC236}">
                  <a16:creationId xmlns:a16="http://schemas.microsoft.com/office/drawing/2014/main" id="{519D52FB-E95D-496D-B0AD-607E1B2D83EF}"/>
                </a:ext>
              </a:extLst>
            </p:cNvPr>
            <p:cNvSpPr/>
            <p:nvPr/>
          </p:nvSpPr>
          <p:spPr>
            <a:xfrm>
              <a:off x="5889128" y="3663856"/>
              <a:ext cx="229081" cy="132979"/>
            </a:xfrm>
            <a:custGeom>
              <a:avLst/>
              <a:gdLst/>
              <a:ahLst/>
              <a:cxnLst/>
              <a:rect l="l" t="t" r="r" b="b"/>
              <a:pathLst>
                <a:path w="11407" h="6639" extrusionOk="0">
                  <a:moveTo>
                    <a:pt x="11176" y="1"/>
                  </a:moveTo>
                  <a:cubicBezTo>
                    <a:pt x="11144" y="1"/>
                    <a:pt x="11110" y="11"/>
                    <a:pt x="11075" y="34"/>
                  </a:cubicBezTo>
                  <a:lnTo>
                    <a:pt x="167" y="6305"/>
                  </a:lnTo>
                  <a:cubicBezTo>
                    <a:pt x="0" y="6406"/>
                    <a:pt x="67" y="6639"/>
                    <a:pt x="267" y="6639"/>
                  </a:cubicBezTo>
                  <a:cubicBezTo>
                    <a:pt x="267" y="6639"/>
                    <a:pt x="300" y="6606"/>
                    <a:pt x="334" y="6606"/>
                  </a:cubicBezTo>
                  <a:lnTo>
                    <a:pt x="11242" y="301"/>
                  </a:lnTo>
                  <a:cubicBezTo>
                    <a:pt x="11406" y="219"/>
                    <a:pt x="11322" y="1"/>
                    <a:pt x="1117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3580;p71">
              <a:extLst>
                <a:ext uri="{FF2B5EF4-FFF2-40B4-BE49-F238E27FC236}">
                  <a16:creationId xmlns:a16="http://schemas.microsoft.com/office/drawing/2014/main" id="{9C68224C-C2F0-47FB-A74B-FCEA84CC4AF5}"/>
                </a:ext>
              </a:extLst>
            </p:cNvPr>
            <p:cNvSpPr/>
            <p:nvPr/>
          </p:nvSpPr>
          <p:spPr>
            <a:xfrm>
              <a:off x="5925960" y="3684808"/>
              <a:ext cx="228519" cy="132759"/>
            </a:xfrm>
            <a:custGeom>
              <a:avLst/>
              <a:gdLst/>
              <a:ahLst/>
              <a:cxnLst/>
              <a:rect l="l" t="t" r="r" b="b"/>
              <a:pathLst>
                <a:path w="11379" h="6628" extrusionOk="0">
                  <a:moveTo>
                    <a:pt x="11130" y="0"/>
                  </a:moveTo>
                  <a:cubicBezTo>
                    <a:pt x="11102" y="0"/>
                    <a:pt x="11073" y="7"/>
                    <a:pt x="11042" y="22"/>
                  </a:cubicBezTo>
                  <a:lnTo>
                    <a:pt x="168" y="6327"/>
                  </a:lnTo>
                  <a:cubicBezTo>
                    <a:pt x="1" y="6394"/>
                    <a:pt x="68" y="6627"/>
                    <a:pt x="234" y="6627"/>
                  </a:cubicBezTo>
                  <a:cubicBezTo>
                    <a:pt x="268" y="6627"/>
                    <a:pt x="301" y="6627"/>
                    <a:pt x="334" y="6594"/>
                  </a:cubicBezTo>
                  <a:lnTo>
                    <a:pt x="11209" y="323"/>
                  </a:lnTo>
                  <a:cubicBezTo>
                    <a:pt x="11379" y="209"/>
                    <a:pt x="11284" y="0"/>
                    <a:pt x="1113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3581;p71">
              <a:extLst>
                <a:ext uri="{FF2B5EF4-FFF2-40B4-BE49-F238E27FC236}">
                  <a16:creationId xmlns:a16="http://schemas.microsoft.com/office/drawing/2014/main" id="{5ED48719-0A36-4B82-90DE-00810014824A}"/>
                </a:ext>
              </a:extLst>
            </p:cNvPr>
            <p:cNvSpPr/>
            <p:nvPr/>
          </p:nvSpPr>
          <p:spPr>
            <a:xfrm>
              <a:off x="5963474" y="3705719"/>
              <a:ext cx="226711" cy="132559"/>
            </a:xfrm>
            <a:custGeom>
              <a:avLst/>
              <a:gdLst/>
              <a:ahLst/>
              <a:cxnLst/>
              <a:rect l="l" t="t" r="r" b="b"/>
              <a:pathLst>
                <a:path w="11289" h="6618" extrusionOk="0">
                  <a:moveTo>
                    <a:pt x="11035" y="1"/>
                  </a:moveTo>
                  <a:cubicBezTo>
                    <a:pt x="11016" y="1"/>
                    <a:pt x="10996" y="4"/>
                    <a:pt x="10975" y="12"/>
                  </a:cubicBezTo>
                  <a:lnTo>
                    <a:pt x="101" y="6317"/>
                  </a:lnTo>
                  <a:cubicBezTo>
                    <a:pt x="1" y="6350"/>
                    <a:pt x="1" y="6450"/>
                    <a:pt x="34" y="6550"/>
                  </a:cubicBezTo>
                  <a:cubicBezTo>
                    <a:pt x="68" y="6584"/>
                    <a:pt x="134" y="6617"/>
                    <a:pt x="168" y="6617"/>
                  </a:cubicBezTo>
                  <a:lnTo>
                    <a:pt x="268" y="6617"/>
                  </a:lnTo>
                  <a:lnTo>
                    <a:pt x="11142" y="313"/>
                  </a:lnTo>
                  <a:cubicBezTo>
                    <a:pt x="11289" y="195"/>
                    <a:pt x="11178" y="1"/>
                    <a:pt x="110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3582;p71">
              <a:extLst>
                <a:ext uri="{FF2B5EF4-FFF2-40B4-BE49-F238E27FC236}">
                  <a16:creationId xmlns:a16="http://schemas.microsoft.com/office/drawing/2014/main" id="{4978FBCE-4CCD-4D65-865D-7180CD19CE8D}"/>
                </a:ext>
              </a:extLst>
            </p:cNvPr>
            <p:cNvSpPr/>
            <p:nvPr/>
          </p:nvSpPr>
          <p:spPr>
            <a:xfrm>
              <a:off x="5999662" y="3726670"/>
              <a:ext cx="227736" cy="132979"/>
            </a:xfrm>
            <a:custGeom>
              <a:avLst/>
              <a:gdLst/>
              <a:ahLst/>
              <a:cxnLst/>
              <a:rect l="l" t="t" r="r" b="b"/>
              <a:pathLst>
                <a:path w="11340" h="6639" extrusionOk="0">
                  <a:moveTo>
                    <a:pt x="11108" y="0"/>
                  </a:moveTo>
                  <a:cubicBezTo>
                    <a:pt x="11077" y="0"/>
                    <a:pt x="11043" y="11"/>
                    <a:pt x="11008" y="34"/>
                  </a:cubicBezTo>
                  <a:lnTo>
                    <a:pt x="100" y="6305"/>
                  </a:lnTo>
                  <a:cubicBezTo>
                    <a:pt x="34" y="6372"/>
                    <a:pt x="0" y="6472"/>
                    <a:pt x="67" y="6539"/>
                  </a:cubicBezTo>
                  <a:cubicBezTo>
                    <a:pt x="67" y="6605"/>
                    <a:pt x="134" y="6639"/>
                    <a:pt x="200" y="6639"/>
                  </a:cubicBezTo>
                  <a:cubicBezTo>
                    <a:pt x="234" y="6639"/>
                    <a:pt x="267" y="6605"/>
                    <a:pt x="267" y="6605"/>
                  </a:cubicBezTo>
                  <a:lnTo>
                    <a:pt x="11175" y="334"/>
                  </a:lnTo>
                  <a:cubicBezTo>
                    <a:pt x="11340" y="224"/>
                    <a:pt x="11255" y="0"/>
                    <a:pt x="1110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3583;p71">
              <a:extLst>
                <a:ext uri="{FF2B5EF4-FFF2-40B4-BE49-F238E27FC236}">
                  <a16:creationId xmlns:a16="http://schemas.microsoft.com/office/drawing/2014/main" id="{EC61BB55-36A6-4027-B912-6AE782F4BF36}"/>
                </a:ext>
              </a:extLst>
            </p:cNvPr>
            <p:cNvSpPr/>
            <p:nvPr/>
          </p:nvSpPr>
          <p:spPr>
            <a:xfrm>
              <a:off x="6035168" y="3747782"/>
              <a:ext cx="227776" cy="132579"/>
            </a:xfrm>
            <a:custGeom>
              <a:avLst/>
              <a:gdLst/>
              <a:ahLst/>
              <a:cxnLst/>
              <a:rect l="l" t="t" r="r" b="b"/>
              <a:pathLst>
                <a:path w="11342" h="6619" extrusionOk="0">
                  <a:moveTo>
                    <a:pt x="11120" y="1"/>
                  </a:moveTo>
                  <a:cubicBezTo>
                    <a:pt x="11095" y="1"/>
                    <a:pt x="11068" y="5"/>
                    <a:pt x="11041" y="14"/>
                  </a:cubicBezTo>
                  <a:lnTo>
                    <a:pt x="167" y="6318"/>
                  </a:lnTo>
                  <a:cubicBezTo>
                    <a:pt x="0" y="6385"/>
                    <a:pt x="67" y="6619"/>
                    <a:pt x="234" y="6619"/>
                  </a:cubicBezTo>
                  <a:lnTo>
                    <a:pt x="334" y="6619"/>
                  </a:lnTo>
                  <a:lnTo>
                    <a:pt x="11208" y="314"/>
                  </a:lnTo>
                  <a:cubicBezTo>
                    <a:pt x="11308" y="281"/>
                    <a:pt x="11342" y="181"/>
                    <a:pt x="11275" y="81"/>
                  </a:cubicBezTo>
                  <a:cubicBezTo>
                    <a:pt x="11250" y="32"/>
                    <a:pt x="11190" y="1"/>
                    <a:pt x="111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3584;p71">
              <a:extLst>
                <a:ext uri="{FF2B5EF4-FFF2-40B4-BE49-F238E27FC236}">
                  <a16:creationId xmlns:a16="http://schemas.microsoft.com/office/drawing/2014/main" id="{06213587-A61E-4A20-A7F9-C5E44B18BC9A}"/>
                </a:ext>
              </a:extLst>
            </p:cNvPr>
            <p:cNvSpPr/>
            <p:nvPr/>
          </p:nvSpPr>
          <p:spPr>
            <a:xfrm>
              <a:off x="7694485" y="950532"/>
              <a:ext cx="75048" cy="123625"/>
            </a:xfrm>
            <a:custGeom>
              <a:avLst/>
              <a:gdLst/>
              <a:ahLst/>
              <a:cxnLst/>
              <a:rect l="l" t="t" r="r" b="b"/>
              <a:pathLst>
                <a:path w="3737" h="6172" extrusionOk="0">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3585;p71">
              <a:extLst>
                <a:ext uri="{FF2B5EF4-FFF2-40B4-BE49-F238E27FC236}">
                  <a16:creationId xmlns:a16="http://schemas.microsoft.com/office/drawing/2014/main" id="{19206959-3021-4573-B0A3-2CFF3097403E}"/>
                </a:ext>
              </a:extLst>
            </p:cNvPr>
            <p:cNvSpPr/>
            <p:nvPr/>
          </p:nvSpPr>
          <p:spPr>
            <a:xfrm>
              <a:off x="7694485" y="950532"/>
              <a:ext cx="75048" cy="123625"/>
            </a:xfrm>
            <a:custGeom>
              <a:avLst/>
              <a:gdLst/>
              <a:ahLst/>
              <a:cxnLst/>
              <a:rect l="l" t="t" r="r" b="b"/>
              <a:pathLst>
                <a:path w="3737" h="6172" extrusionOk="0">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3586;p71">
              <a:extLst>
                <a:ext uri="{FF2B5EF4-FFF2-40B4-BE49-F238E27FC236}">
                  <a16:creationId xmlns:a16="http://schemas.microsoft.com/office/drawing/2014/main" id="{330A867A-9B5D-4D09-AD53-E00973296651}"/>
                </a:ext>
              </a:extLst>
            </p:cNvPr>
            <p:cNvSpPr/>
            <p:nvPr/>
          </p:nvSpPr>
          <p:spPr>
            <a:xfrm>
              <a:off x="7677736" y="985264"/>
              <a:ext cx="93143" cy="88893"/>
            </a:xfrm>
            <a:custGeom>
              <a:avLst/>
              <a:gdLst/>
              <a:ahLst/>
              <a:cxnLst/>
              <a:rect l="l" t="t" r="r" b="b"/>
              <a:pathLst>
                <a:path w="4638" h="4438" extrusionOk="0">
                  <a:moveTo>
                    <a:pt x="835" y="1"/>
                  </a:moveTo>
                  <a:lnTo>
                    <a:pt x="1" y="701"/>
                  </a:lnTo>
                  <a:lnTo>
                    <a:pt x="835" y="4437"/>
                  </a:lnTo>
                  <a:lnTo>
                    <a:pt x="4471" y="535"/>
                  </a:lnTo>
                  <a:cubicBezTo>
                    <a:pt x="4637" y="334"/>
                    <a:pt x="4471" y="1"/>
                    <a:pt x="420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3587;p71">
              <a:extLst>
                <a:ext uri="{FF2B5EF4-FFF2-40B4-BE49-F238E27FC236}">
                  <a16:creationId xmlns:a16="http://schemas.microsoft.com/office/drawing/2014/main" id="{7547EA81-4074-4D1F-B10F-99CFC9146003}"/>
                </a:ext>
              </a:extLst>
            </p:cNvPr>
            <p:cNvSpPr/>
            <p:nvPr/>
          </p:nvSpPr>
          <p:spPr>
            <a:xfrm>
              <a:off x="7072831" y="855811"/>
              <a:ext cx="621674" cy="624415"/>
            </a:xfrm>
            <a:custGeom>
              <a:avLst/>
              <a:gdLst/>
              <a:ahLst/>
              <a:cxnLst/>
              <a:rect l="l" t="t" r="r" b="b"/>
              <a:pathLst>
                <a:path w="30956" h="31174" extrusionOk="0">
                  <a:moveTo>
                    <a:pt x="28120" y="1"/>
                  </a:moveTo>
                  <a:cubicBezTo>
                    <a:pt x="27628" y="1"/>
                    <a:pt x="27136" y="109"/>
                    <a:pt x="26686" y="326"/>
                  </a:cubicBezTo>
                  <a:lnTo>
                    <a:pt x="1435" y="14937"/>
                  </a:lnTo>
                  <a:cubicBezTo>
                    <a:pt x="567" y="15470"/>
                    <a:pt x="34" y="16404"/>
                    <a:pt x="0" y="17405"/>
                  </a:cubicBezTo>
                  <a:lnTo>
                    <a:pt x="0" y="28380"/>
                  </a:lnTo>
                  <a:cubicBezTo>
                    <a:pt x="34" y="29380"/>
                    <a:pt x="567" y="30281"/>
                    <a:pt x="1435" y="30848"/>
                  </a:cubicBezTo>
                  <a:cubicBezTo>
                    <a:pt x="1868" y="31065"/>
                    <a:pt x="2352" y="31173"/>
                    <a:pt x="2840" y="31173"/>
                  </a:cubicBezTo>
                  <a:cubicBezTo>
                    <a:pt x="3328" y="31173"/>
                    <a:pt x="3820" y="31065"/>
                    <a:pt x="4270" y="30848"/>
                  </a:cubicBezTo>
                  <a:lnTo>
                    <a:pt x="29688" y="16171"/>
                  </a:lnTo>
                  <a:cubicBezTo>
                    <a:pt x="30956" y="15437"/>
                    <a:pt x="30956" y="14703"/>
                    <a:pt x="30956" y="13802"/>
                  </a:cubicBezTo>
                  <a:lnTo>
                    <a:pt x="30956" y="2795"/>
                  </a:lnTo>
                  <a:cubicBezTo>
                    <a:pt x="30889" y="1794"/>
                    <a:pt x="30389" y="893"/>
                    <a:pt x="29555" y="326"/>
                  </a:cubicBezTo>
                  <a:cubicBezTo>
                    <a:pt x="29104" y="109"/>
                    <a:pt x="28612" y="1"/>
                    <a:pt x="2812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3588;p71">
              <a:extLst>
                <a:ext uri="{FF2B5EF4-FFF2-40B4-BE49-F238E27FC236}">
                  <a16:creationId xmlns:a16="http://schemas.microsoft.com/office/drawing/2014/main" id="{9BFBF313-A05F-4204-B7FB-36C78B955E0C}"/>
                </a:ext>
              </a:extLst>
            </p:cNvPr>
            <p:cNvSpPr/>
            <p:nvPr/>
          </p:nvSpPr>
          <p:spPr>
            <a:xfrm>
              <a:off x="7072831" y="1175690"/>
              <a:ext cx="80410" cy="304296"/>
            </a:xfrm>
            <a:custGeom>
              <a:avLst/>
              <a:gdLst/>
              <a:ahLst/>
              <a:cxnLst/>
              <a:rect l="l" t="t" r="r" b="b"/>
              <a:pathLst>
                <a:path w="4004" h="15192" extrusionOk="0">
                  <a:moveTo>
                    <a:pt x="401" y="1"/>
                  </a:moveTo>
                  <a:cubicBezTo>
                    <a:pt x="134" y="434"/>
                    <a:pt x="0" y="901"/>
                    <a:pt x="0" y="1402"/>
                  </a:cubicBezTo>
                  <a:lnTo>
                    <a:pt x="0" y="12376"/>
                  </a:lnTo>
                  <a:cubicBezTo>
                    <a:pt x="34" y="13377"/>
                    <a:pt x="567" y="14311"/>
                    <a:pt x="1401" y="14845"/>
                  </a:cubicBezTo>
                  <a:cubicBezTo>
                    <a:pt x="1875" y="15072"/>
                    <a:pt x="2381" y="15192"/>
                    <a:pt x="2882" y="15192"/>
                  </a:cubicBezTo>
                  <a:cubicBezTo>
                    <a:pt x="3264" y="15192"/>
                    <a:pt x="3643" y="15122"/>
                    <a:pt x="4003" y="14978"/>
                  </a:cubicBezTo>
                  <a:lnTo>
                    <a:pt x="4003" y="14978"/>
                  </a:lnTo>
                  <a:cubicBezTo>
                    <a:pt x="3871" y="15024"/>
                    <a:pt x="3744" y="15047"/>
                    <a:pt x="3628" y="15047"/>
                  </a:cubicBezTo>
                  <a:cubicBezTo>
                    <a:pt x="3157" y="15047"/>
                    <a:pt x="2836" y="14679"/>
                    <a:pt x="2836" y="14011"/>
                  </a:cubicBezTo>
                  <a:lnTo>
                    <a:pt x="2836" y="3036"/>
                  </a:lnTo>
                  <a:cubicBezTo>
                    <a:pt x="2869" y="2536"/>
                    <a:pt x="3002" y="2069"/>
                    <a:pt x="3269" y="1635"/>
                  </a:cubicBezTo>
                  <a:lnTo>
                    <a:pt x="4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3589;p71">
              <a:extLst>
                <a:ext uri="{FF2B5EF4-FFF2-40B4-BE49-F238E27FC236}">
                  <a16:creationId xmlns:a16="http://schemas.microsoft.com/office/drawing/2014/main" id="{59339326-704F-444E-8F04-3C688EABB0DF}"/>
                </a:ext>
              </a:extLst>
            </p:cNvPr>
            <p:cNvSpPr/>
            <p:nvPr/>
          </p:nvSpPr>
          <p:spPr>
            <a:xfrm>
              <a:off x="7080864" y="855991"/>
              <a:ext cx="612978" cy="353129"/>
            </a:xfrm>
            <a:custGeom>
              <a:avLst/>
              <a:gdLst/>
              <a:ahLst/>
              <a:cxnLst/>
              <a:rect l="l" t="t" r="r" b="b"/>
              <a:pathLst>
                <a:path w="30523" h="17630" extrusionOk="0">
                  <a:moveTo>
                    <a:pt x="27704" y="0"/>
                  </a:moveTo>
                  <a:cubicBezTo>
                    <a:pt x="27220" y="0"/>
                    <a:pt x="26736" y="117"/>
                    <a:pt x="26286" y="350"/>
                  </a:cubicBezTo>
                  <a:lnTo>
                    <a:pt x="1001" y="14928"/>
                  </a:lnTo>
                  <a:cubicBezTo>
                    <a:pt x="601" y="15194"/>
                    <a:pt x="234" y="15561"/>
                    <a:pt x="1" y="15995"/>
                  </a:cubicBezTo>
                  <a:lnTo>
                    <a:pt x="2836" y="17630"/>
                  </a:lnTo>
                  <a:cubicBezTo>
                    <a:pt x="3069" y="17196"/>
                    <a:pt x="3436" y="16829"/>
                    <a:pt x="3837" y="16562"/>
                  </a:cubicBezTo>
                  <a:lnTo>
                    <a:pt x="29121" y="1985"/>
                  </a:lnTo>
                  <a:cubicBezTo>
                    <a:pt x="29358" y="1843"/>
                    <a:pt x="29582" y="1777"/>
                    <a:pt x="29779" y="1777"/>
                  </a:cubicBezTo>
                  <a:cubicBezTo>
                    <a:pt x="30140" y="1777"/>
                    <a:pt x="30415" y="1998"/>
                    <a:pt x="30522" y="2385"/>
                  </a:cubicBezTo>
                  <a:cubicBezTo>
                    <a:pt x="30356" y="1551"/>
                    <a:pt x="29855" y="817"/>
                    <a:pt x="29121" y="350"/>
                  </a:cubicBezTo>
                  <a:cubicBezTo>
                    <a:pt x="28671" y="117"/>
                    <a:pt x="28187" y="0"/>
                    <a:pt x="27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3590;p71">
              <a:extLst>
                <a:ext uri="{FF2B5EF4-FFF2-40B4-BE49-F238E27FC236}">
                  <a16:creationId xmlns:a16="http://schemas.microsoft.com/office/drawing/2014/main" id="{03FCBB80-02B1-429F-A3F3-55BF6415E762}"/>
                </a:ext>
              </a:extLst>
            </p:cNvPr>
            <p:cNvSpPr/>
            <p:nvPr/>
          </p:nvSpPr>
          <p:spPr>
            <a:xfrm>
              <a:off x="7174649" y="1244673"/>
              <a:ext cx="58299" cy="130656"/>
            </a:xfrm>
            <a:custGeom>
              <a:avLst/>
              <a:gdLst/>
              <a:ahLst/>
              <a:cxnLst/>
              <a:rect l="l" t="t" r="r" b="b"/>
              <a:pathLst>
                <a:path w="2903" h="6523" extrusionOk="0">
                  <a:moveTo>
                    <a:pt x="951" y="1"/>
                  </a:moveTo>
                  <a:cubicBezTo>
                    <a:pt x="935" y="1"/>
                    <a:pt x="918" y="9"/>
                    <a:pt x="901" y="26"/>
                  </a:cubicBezTo>
                  <a:lnTo>
                    <a:pt x="167" y="426"/>
                  </a:lnTo>
                  <a:cubicBezTo>
                    <a:pt x="101" y="459"/>
                    <a:pt x="67" y="526"/>
                    <a:pt x="34" y="560"/>
                  </a:cubicBezTo>
                  <a:cubicBezTo>
                    <a:pt x="1" y="626"/>
                    <a:pt x="1" y="693"/>
                    <a:pt x="1" y="760"/>
                  </a:cubicBezTo>
                  <a:lnTo>
                    <a:pt x="1" y="6364"/>
                  </a:lnTo>
                  <a:cubicBezTo>
                    <a:pt x="1" y="6397"/>
                    <a:pt x="1" y="6464"/>
                    <a:pt x="34" y="6497"/>
                  </a:cubicBezTo>
                  <a:cubicBezTo>
                    <a:pt x="51" y="6514"/>
                    <a:pt x="76" y="6522"/>
                    <a:pt x="101" y="6522"/>
                  </a:cubicBezTo>
                  <a:cubicBezTo>
                    <a:pt x="126" y="6522"/>
                    <a:pt x="151" y="6514"/>
                    <a:pt x="167" y="6497"/>
                  </a:cubicBezTo>
                  <a:lnTo>
                    <a:pt x="2769" y="4996"/>
                  </a:lnTo>
                  <a:cubicBezTo>
                    <a:pt x="2803" y="4963"/>
                    <a:pt x="2836" y="4929"/>
                    <a:pt x="2869" y="4863"/>
                  </a:cubicBezTo>
                  <a:cubicBezTo>
                    <a:pt x="2903" y="4796"/>
                    <a:pt x="2903" y="4729"/>
                    <a:pt x="2903" y="4662"/>
                  </a:cubicBezTo>
                  <a:lnTo>
                    <a:pt x="2903" y="3762"/>
                  </a:lnTo>
                  <a:cubicBezTo>
                    <a:pt x="2903" y="3695"/>
                    <a:pt x="2903" y="3662"/>
                    <a:pt x="2869" y="3628"/>
                  </a:cubicBezTo>
                  <a:cubicBezTo>
                    <a:pt x="2853" y="3612"/>
                    <a:pt x="2836" y="3603"/>
                    <a:pt x="2819" y="3603"/>
                  </a:cubicBezTo>
                  <a:cubicBezTo>
                    <a:pt x="2803" y="3603"/>
                    <a:pt x="2786" y="3612"/>
                    <a:pt x="2769" y="3628"/>
                  </a:cubicBezTo>
                  <a:lnTo>
                    <a:pt x="1035" y="4596"/>
                  </a:lnTo>
                  <a:lnTo>
                    <a:pt x="1035" y="159"/>
                  </a:lnTo>
                  <a:cubicBezTo>
                    <a:pt x="1035" y="126"/>
                    <a:pt x="1035" y="59"/>
                    <a:pt x="1001" y="26"/>
                  </a:cubicBezTo>
                  <a:cubicBezTo>
                    <a:pt x="985" y="9"/>
                    <a:pt x="968" y="1"/>
                    <a:pt x="95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3591;p71">
              <a:extLst>
                <a:ext uri="{FF2B5EF4-FFF2-40B4-BE49-F238E27FC236}">
                  <a16:creationId xmlns:a16="http://schemas.microsoft.com/office/drawing/2014/main" id="{894FD498-9B47-4D43-8C58-6DA81C28A78C}"/>
                </a:ext>
              </a:extLst>
            </p:cNvPr>
            <p:cNvSpPr/>
            <p:nvPr/>
          </p:nvSpPr>
          <p:spPr>
            <a:xfrm>
              <a:off x="7238291" y="1226305"/>
              <a:ext cx="61653" cy="101752"/>
            </a:xfrm>
            <a:custGeom>
              <a:avLst/>
              <a:gdLst/>
              <a:ahLst/>
              <a:cxnLst/>
              <a:rect l="l" t="t" r="r" b="b"/>
              <a:pathLst>
                <a:path w="3070" h="5080" extrusionOk="0">
                  <a:moveTo>
                    <a:pt x="1761" y="1297"/>
                  </a:moveTo>
                  <a:cubicBezTo>
                    <a:pt x="1812" y="1297"/>
                    <a:pt x="1857" y="1313"/>
                    <a:pt x="1902" y="1343"/>
                  </a:cubicBezTo>
                  <a:cubicBezTo>
                    <a:pt x="2002" y="1477"/>
                    <a:pt x="2035" y="1610"/>
                    <a:pt x="2035" y="1777"/>
                  </a:cubicBezTo>
                  <a:lnTo>
                    <a:pt x="1035" y="2344"/>
                  </a:lnTo>
                  <a:cubicBezTo>
                    <a:pt x="1035" y="2144"/>
                    <a:pt x="1101" y="1977"/>
                    <a:pt x="1168" y="1777"/>
                  </a:cubicBezTo>
                  <a:cubicBezTo>
                    <a:pt x="1235" y="1610"/>
                    <a:pt x="1368" y="1443"/>
                    <a:pt x="1535" y="1376"/>
                  </a:cubicBezTo>
                  <a:cubicBezTo>
                    <a:pt x="1627" y="1321"/>
                    <a:pt x="1698" y="1297"/>
                    <a:pt x="1761" y="1297"/>
                  </a:cubicBezTo>
                  <a:close/>
                  <a:moveTo>
                    <a:pt x="2113" y="0"/>
                  </a:moveTo>
                  <a:cubicBezTo>
                    <a:pt x="1912" y="0"/>
                    <a:pt x="1701" y="65"/>
                    <a:pt x="1535" y="176"/>
                  </a:cubicBezTo>
                  <a:cubicBezTo>
                    <a:pt x="1301" y="342"/>
                    <a:pt x="1068" y="509"/>
                    <a:pt x="901" y="743"/>
                  </a:cubicBezTo>
                  <a:cubicBezTo>
                    <a:pt x="701" y="976"/>
                    <a:pt x="534" y="1243"/>
                    <a:pt x="401" y="1510"/>
                  </a:cubicBezTo>
                  <a:cubicBezTo>
                    <a:pt x="267" y="1810"/>
                    <a:pt x="167" y="2110"/>
                    <a:pt x="134" y="2411"/>
                  </a:cubicBezTo>
                  <a:cubicBezTo>
                    <a:pt x="67" y="2744"/>
                    <a:pt x="34" y="3078"/>
                    <a:pt x="34" y="3411"/>
                  </a:cubicBezTo>
                  <a:cubicBezTo>
                    <a:pt x="1" y="3711"/>
                    <a:pt x="34" y="4012"/>
                    <a:pt x="134" y="4312"/>
                  </a:cubicBezTo>
                  <a:cubicBezTo>
                    <a:pt x="167" y="4545"/>
                    <a:pt x="267" y="4746"/>
                    <a:pt x="401" y="4879"/>
                  </a:cubicBezTo>
                  <a:cubicBezTo>
                    <a:pt x="534" y="5012"/>
                    <a:pt x="701" y="5079"/>
                    <a:pt x="901" y="5079"/>
                  </a:cubicBezTo>
                  <a:cubicBezTo>
                    <a:pt x="1135" y="5046"/>
                    <a:pt x="1335" y="4979"/>
                    <a:pt x="1535" y="4879"/>
                  </a:cubicBezTo>
                  <a:cubicBezTo>
                    <a:pt x="1802" y="4712"/>
                    <a:pt x="2035" y="4545"/>
                    <a:pt x="2202" y="4312"/>
                  </a:cubicBezTo>
                  <a:cubicBezTo>
                    <a:pt x="2369" y="4112"/>
                    <a:pt x="2536" y="3878"/>
                    <a:pt x="2669" y="3678"/>
                  </a:cubicBezTo>
                  <a:cubicBezTo>
                    <a:pt x="2769" y="3478"/>
                    <a:pt x="2869" y="3278"/>
                    <a:pt x="2936" y="3078"/>
                  </a:cubicBezTo>
                  <a:cubicBezTo>
                    <a:pt x="2969" y="2978"/>
                    <a:pt x="3003" y="2844"/>
                    <a:pt x="3003" y="2711"/>
                  </a:cubicBezTo>
                  <a:cubicBezTo>
                    <a:pt x="3003" y="2639"/>
                    <a:pt x="2985" y="2584"/>
                    <a:pt x="2951" y="2584"/>
                  </a:cubicBezTo>
                  <a:cubicBezTo>
                    <a:pt x="2937" y="2584"/>
                    <a:pt x="2921" y="2592"/>
                    <a:pt x="2903" y="2611"/>
                  </a:cubicBezTo>
                  <a:lnTo>
                    <a:pt x="2169" y="3011"/>
                  </a:lnTo>
                  <a:cubicBezTo>
                    <a:pt x="2135" y="3044"/>
                    <a:pt x="2102" y="3044"/>
                    <a:pt x="2069" y="3078"/>
                  </a:cubicBezTo>
                  <a:lnTo>
                    <a:pt x="1969" y="3244"/>
                  </a:lnTo>
                  <a:cubicBezTo>
                    <a:pt x="1935" y="3345"/>
                    <a:pt x="1869" y="3411"/>
                    <a:pt x="1802" y="3478"/>
                  </a:cubicBezTo>
                  <a:cubicBezTo>
                    <a:pt x="1735" y="3578"/>
                    <a:pt x="1635" y="3645"/>
                    <a:pt x="1535" y="3678"/>
                  </a:cubicBezTo>
                  <a:cubicBezTo>
                    <a:pt x="1468" y="3711"/>
                    <a:pt x="1435" y="3745"/>
                    <a:pt x="1368" y="3778"/>
                  </a:cubicBezTo>
                  <a:lnTo>
                    <a:pt x="1201" y="3778"/>
                  </a:lnTo>
                  <a:cubicBezTo>
                    <a:pt x="1135" y="3745"/>
                    <a:pt x="1101" y="3678"/>
                    <a:pt x="1068" y="3611"/>
                  </a:cubicBezTo>
                  <a:cubicBezTo>
                    <a:pt x="1035" y="3511"/>
                    <a:pt x="1035" y="3411"/>
                    <a:pt x="1035" y="3311"/>
                  </a:cubicBezTo>
                  <a:lnTo>
                    <a:pt x="2903" y="2244"/>
                  </a:lnTo>
                  <a:cubicBezTo>
                    <a:pt x="2969" y="2210"/>
                    <a:pt x="3003" y="2144"/>
                    <a:pt x="3003" y="2110"/>
                  </a:cubicBezTo>
                  <a:cubicBezTo>
                    <a:pt x="3036" y="2044"/>
                    <a:pt x="3069" y="1977"/>
                    <a:pt x="3069" y="1910"/>
                  </a:cubicBezTo>
                  <a:lnTo>
                    <a:pt x="3069" y="1677"/>
                  </a:lnTo>
                  <a:cubicBezTo>
                    <a:pt x="3069" y="1410"/>
                    <a:pt x="3036" y="1143"/>
                    <a:pt x="2969" y="876"/>
                  </a:cubicBezTo>
                  <a:cubicBezTo>
                    <a:pt x="2936" y="643"/>
                    <a:pt x="2836" y="442"/>
                    <a:pt x="2702" y="276"/>
                  </a:cubicBezTo>
                  <a:cubicBezTo>
                    <a:pt x="2602" y="109"/>
                    <a:pt x="2436" y="9"/>
                    <a:pt x="2235" y="9"/>
                  </a:cubicBezTo>
                  <a:cubicBezTo>
                    <a:pt x="2195" y="3"/>
                    <a:pt x="2154" y="0"/>
                    <a:pt x="211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3592;p71">
              <a:extLst>
                <a:ext uri="{FF2B5EF4-FFF2-40B4-BE49-F238E27FC236}">
                  <a16:creationId xmlns:a16="http://schemas.microsoft.com/office/drawing/2014/main" id="{7F7225CD-B0FB-4881-B30A-7DB33A2E1285}"/>
                </a:ext>
              </a:extLst>
            </p:cNvPr>
            <p:cNvSpPr/>
            <p:nvPr/>
          </p:nvSpPr>
          <p:spPr>
            <a:xfrm>
              <a:off x="7304603" y="1161168"/>
              <a:ext cx="48921" cy="123445"/>
            </a:xfrm>
            <a:custGeom>
              <a:avLst/>
              <a:gdLst/>
              <a:ahLst/>
              <a:cxnLst/>
              <a:rect l="l" t="t" r="r" b="b"/>
              <a:pathLst>
                <a:path w="2436" h="6163" extrusionOk="0">
                  <a:moveTo>
                    <a:pt x="1485" y="0"/>
                  </a:moveTo>
                  <a:cubicBezTo>
                    <a:pt x="1469" y="0"/>
                    <a:pt x="1452" y="8"/>
                    <a:pt x="1435" y="25"/>
                  </a:cubicBezTo>
                  <a:lnTo>
                    <a:pt x="735" y="425"/>
                  </a:lnTo>
                  <a:cubicBezTo>
                    <a:pt x="668" y="459"/>
                    <a:pt x="635" y="526"/>
                    <a:pt x="635" y="559"/>
                  </a:cubicBezTo>
                  <a:cubicBezTo>
                    <a:pt x="601" y="626"/>
                    <a:pt x="568" y="692"/>
                    <a:pt x="568" y="759"/>
                  </a:cubicBezTo>
                  <a:lnTo>
                    <a:pt x="568" y="2160"/>
                  </a:lnTo>
                  <a:lnTo>
                    <a:pt x="168" y="2394"/>
                  </a:lnTo>
                  <a:cubicBezTo>
                    <a:pt x="101" y="2427"/>
                    <a:pt x="68" y="2494"/>
                    <a:pt x="68" y="2527"/>
                  </a:cubicBezTo>
                  <a:cubicBezTo>
                    <a:pt x="34" y="2594"/>
                    <a:pt x="1" y="2660"/>
                    <a:pt x="1" y="2727"/>
                  </a:cubicBezTo>
                  <a:lnTo>
                    <a:pt x="1" y="3594"/>
                  </a:lnTo>
                  <a:cubicBezTo>
                    <a:pt x="1" y="3661"/>
                    <a:pt x="34" y="3694"/>
                    <a:pt x="68" y="3728"/>
                  </a:cubicBezTo>
                  <a:cubicBezTo>
                    <a:pt x="68" y="3744"/>
                    <a:pt x="84" y="3753"/>
                    <a:pt x="105" y="3753"/>
                  </a:cubicBezTo>
                  <a:cubicBezTo>
                    <a:pt x="126" y="3753"/>
                    <a:pt x="151" y="3744"/>
                    <a:pt x="168" y="3728"/>
                  </a:cubicBezTo>
                  <a:lnTo>
                    <a:pt x="568" y="3494"/>
                  </a:lnTo>
                  <a:lnTo>
                    <a:pt x="568" y="4962"/>
                  </a:lnTo>
                  <a:cubicBezTo>
                    <a:pt x="568" y="5196"/>
                    <a:pt x="601" y="5396"/>
                    <a:pt x="668" y="5629"/>
                  </a:cubicBezTo>
                  <a:cubicBezTo>
                    <a:pt x="701" y="5796"/>
                    <a:pt x="768" y="5929"/>
                    <a:pt x="902" y="6029"/>
                  </a:cubicBezTo>
                  <a:cubicBezTo>
                    <a:pt x="1002" y="6130"/>
                    <a:pt x="1135" y="6163"/>
                    <a:pt x="1268" y="6163"/>
                  </a:cubicBezTo>
                  <a:cubicBezTo>
                    <a:pt x="1435" y="6163"/>
                    <a:pt x="1602" y="6096"/>
                    <a:pt x="1735" y="5996"/>
                  </a:cubicBezTo>
                  <a:lnTo>
                    <a:pt x="2269" y="5696"/>
                  </a:lnTo>
                  <a:cubicBezTo>
                    <a:pt x="2336" y="5663"/>
                    <a:pt x="2369" y="5629"/>
                    <a:pt x="2403" y="5562"/>
                  </a:cubicBezTo>
                  <a:cubicBezTo>
                    <a:pt x="2403" y="5496"/>
                    <a:pt x="2436" y="5429"/>
                    <a:pt x="2436" y="5362"/>
                  </a:cubicBezTo>
                  <a:lnTo>
                    <a:pt x="2436" y="4495"/>
                  </a:lnTo>
                  <a:cubicBezTo>
                    <a:pt x="2436" y="4462"/>
                    <a:pt x="2436" y="4395"/>
                    <a:pt x="2403" y="4362"/>
                  </a:cubicBezTo>
                  <a:cubicBezTo>
                    <a:pt x="2386" y="4345"/>
                    <a:pt x="2361" y="4337"/>
                    <a:pt x="2336" y="4337"/>
                  </a:cubicBezTo>
                  <a:cubicBezTo>
                    <a:pt x="2311" y="4337"/>
                    <a:pt x="2286" y="4345"/>
                    <a:pt x="2269" y="4362"/>
                  </a:cubicBezTo>
                  <a:lnTo>
                    <a:pt x="1836" y="4628"/>
                  </a:lnTo>
                  <a:cubicBezTo>
                    <a:pt x="1786" y="4645"/>
                    <a:pt x="1744" y="4653"/>
                    <a:pt x="1710" y="4653"/>
                  </a:cubicBezTo>
                  <a:cubicBezTo>
                    <a:pt x="1677" y="4653"/>
                    <a:pt x="1652" y="4645"/>
                    <a:pt x="1635" y="4628"/>
                  </a:cubicBezTo>
                  <a:cubicBezTo>
                    <a:pt x="1602" y="4528"/>
                    <a:pt x="1569" y="4428"/>
                    <a:pt x="1602" y="4362"/>
                  </a:cubicBezTo>
                  <a:lnTo>
                    <a:pt x="1602" y="2894"/>
                  </a:lnTo>
                  <a:lnTo>
                    <a:pt x="2236" y="2527"/>
                  </a:lnTo>
                  <a:cubicBezTo>
                    <a:pt x="2269" y="2494"/>
                    <a:pt x="2303" y="2460"/>
                    <a:pt x="2336" y="2394"/>
                  </a:cubicBezTo>
                  <a:cubicBezTo>
                    <a:pt x="2369" y="2360"/>
                    <a:pt x="2369" y="2293"/>
                    <a:pt x="2369" y="2227"/>
                  </a:cubicBezTo>
                  <a:lnTo>
                    <a:pt x="2369" y="1326"/>
                  </a:lnTo>
                  <a:cubicBezTo>
                    <a:pt x="2369" y="1293"/>
                    <a:pt x="2369" y="1226"/>
                    <a:pt x="2336" y="1193"/>
                  </a:cubicBezTo>
                  <a:cubicBezTo>
                    <a:pt x="2319" y="1176"/>
                    <a:pt x="2303" y="1168"/>
                    <a:pt x="2286" y="1168"/>
                  </a:cubicBezTo>
                  <a:cubicBezTo>
                    <a:pt x="2269" y="1168"/>
                    <a:pt x="2253" y="1176"/>
                    <a:pt x="2236" y="1193"/>
                  </a:cubicBezTo>
                  <a:lnTo>
                    <a:pt x="1602" y="1560"/>
                  </a:lnTo>
                  <a:lnTo>
                    <a:pt x="1602" y="159"/>
                  </a:lnTo>
                  <a:cubicBezTo>
                    <a:pt x="1602" y="92"/>
                    <a:pt x="1569" y="59"/>
                    <a:pt x="1535" y="25"/>
                  </a:cubicBezTo>
                  <a:cubicBezTo>
                    <a:pt x="1519" y="8"/>
                    <a:pt x="1502" y="0"/>
                    <a:pt x="148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3593;p71">
              <a:extLst>
                <a:ext uri="{FF2B5EF4-FFF2-40B4-BE49-F238E27FC236}">
                  <a16:creationId xmlns:a16="http://schemas.microsoft.com/office/drawing/2014/main" id="{7527967A-4FF0-43E8-A9D6-77C49C6BFFC0}"/>
                </a:ext>
              </a:extLst>
            </p:cNvPr>
            <p:cNvSpPr/>
            <p:nvPr/>
          </p:nvSpPr>
          <p:spPr>
            <a:xfrm>
              <a:off x="7362882" y="1119986"/>
              <a:ext cx="32192" cy="44627"/>
            </a:xfrm>
            <a:custGeom>
              <a:avLst/>
              <a:gdLst/>
              <a:ahLst/>
              <a:cxnLst/>
              <a:rect l="l" t="t" r="r" b="b"/>
              <a:pathLst>
                <a:path w="1603" h="2228" extrusionOk="0">
                  <a:moveTo>
                    <a:pt x="1546" y="1"/>
                  </a:moveTo>
                  <a:cubicBezTo>
                    <a:pt x="1533" y="1"/>
                    <a:pt x="1519" y="5"/>
                    <a:pt x="1502" y="13"/>
                  </a:cubicBezTo>
                  <a:lnTo>
                    <a:pt x="735" y="447"/>
                  </a:lnTo>
                  <a:cubicBezTo>
                    <a:pt x="701" y="447"/>
                    <a:pt x="668" y="480"/>
                    <a:pt x="635" y="513"/>
                  </a:cubicBezTo>
                  <a:cubicBezTo>
                    <a:pt x="601" y="580"/>
                    <a:pt x="568" y="647"/>
                    <a:pt x="535" y="714"/>
                  </a:cubicBezTo>
                  <a:lnTo>
                    <a:pt x="34" y="2014"/>
                  </a:lnTo>
                  <a:cubicBezTo>
                    <a:pt x="1" y="2048"/>
                    <a:pt x="1" y="2081"/>
                    <a:pt x="1" y="2148"/>
                  </a:cubicBezTo>
                  <a:cubicBezTo>
                    <a:pt x="1" y="2197"/>
                    <a:pt x="19" y="2228"/>
                    <a:pt x="55" y="2228"/>
                  </a:cubicBezTo>
                  <a:cubicBezTo>
                    <a:pt x="68" y="2228"/>
                    <a:pt x="83" y="2224"/>
                    <a:pt x="101" y="2215"/>
                  </a:cubicBezTo>
                  <a:lnTo>
                    <a:pt x="568" y="1948"/>
                  </a:lnTo>
                  <a:cubicBezTo>
                    <a:pt x="635" y="1914"/>
                    <a:pt x="668" y="1848"/>
                    <a:pt x="735" y="1814"/>
                  </a:cubicBezTo>
                  <a:cubicBezTo>
                    <a:pt x="768" y="1748"/>
                    <a:pt x="802" y="1714"/>
                    <a:pt x="802" y="1648"/>
                  </a:cubicBezTo>
                  <a:lnTo>
                    <a:pt x="1569" y="247"/>
                  </a:lnTo>
                  <a:cubicBezTo>
                    <a:pt x="1602" y="213"/>
                    <a:pt x="1602" y="180"/>
                    <a:pt x="1602" y="113"/>
                  </a:cubicBezTo>
                  <a:cubicBezTo>
                    <a:pt x="1602" y="38"/>
                    <a:pt x="1583" y="1"/>
                    <a:pt x="154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3594;p71">
              <a:extLst>
                <a:ext uri="{FF2B5EF4-FFF2-40B4-BE49-F238E27FC236}">
                  <a16:creationId xmlns:a16="http://schemas.microsoft.com/office/drawing/2014/main" id="{0EA3FF39-CFFD-4DE1-B4D1-8181812BDAC2}"/>
                </a:ext>
              </a:extLst>
            </p:cNvPr>
            <p:cNvSpPr/>
            <p:nvPr/>
          </p:nvSpPr>
          <p:spPr>
            <a:xfrm>
              <a:off x="7405096" y="1131824"/>
              <a:ext cx="56954" cy="102293"/>
            </a:xfrm>
            <a:custGeom>
              <a:avLst/>
              <a:gdLst/>
              <a:ahLst/>
              <a:cxnLst/>
              <a:rect l="l" t="t" r="r" b="b"/>
              <a:pathLst>
                <a:path w="2836" h="5107" extrusionOk="0">
                  <a:moveTo>
                    <a:pt x="2068" y="1"/>
                  </a:moveTo>
                  <a:cubicBezTo>
                    <a:pt x="2012" y="1"/>
                    <a:pt x="1957" y="9"/>
                    <a:pt x="1902" y="22"/>
                  </a:cubicBezTo>
                  <a:cubicBezTo>
                    <a:pt x="1702" y="56"/>
                    <a:pt x="1502" y="123"/>
                    <a:pt x="1368" y="223"/>
                  </a:cubicBezTo>
                  <a:cubicBezTo>
                    <a:pt x="1168" y="323"/>
                    <a:pt x="968" y="456"/>
                    <a:pt x="801" y="623"/>
                  </a:cubicBezTo>
                  <a:cubicBezTo>
                    <a:pt x="634" y="790"/>
                    <a:pt x="501" y="990"/>
                    <a:pt x="401" y="1157"/>
                  </a:cubicBezTo>
                  <a:cubicBezTo>
                    <a:pt x="267" y="1357"/>
                    <a:pt x="201" y="1557"/>
                    <a:pt x="134" y="1757"/>
                  </a:cubicBezTo>
                  <a:cubicBezTo>
                    <a:pt x="67" y="1957"/>
                    <a:pt x="34" y="2157"/>
                    <a:pt x="34" y="2357"/>
                  </a:cubicBezTo>
                  <a:cubicBezTo>
                    <a:pt x="0" y="2658"/>
                    <a:pt x="67" y="2958"/>
                    <a:pt x="267" y="3191"/>
                  </a:cubicBezTo>
                  <a:cubicBezTo>
                    <a:pt x="372" y="3296"/>
                    <a:pt x="515" y="3348"/>
                    <a:pt x="665" y="3348"/>
                  </a:cubicBezTo>
                  <a:cubicBezTo>
                    <a:pt x="755" y="3348"/>
                    <a:pt x="847" y="3329"/>
                    <a:pt x="934" y="3291"/>
                  </a:cubicBezTo>
                  <a:cubicBezTo>
                    <a:pt x="1101" y="3258"/>
                    <a:pt x="1235" y="3225"/>
                    <a:pt x="1335" y="3158"/>
                  </a:cubicBezTo>
                  <a:cubicBezTo>
                    <a:pt x="1435" y="3125"/>
                    <a:pt x="1502" y="3091"/>
                    <a:pt x="1602" y="3091"/>
                  </a:cubicBezTo>
                  <a:cubicBezTo>
                    <a:pt x="1618" y="3075"/>
                    <a:pt x="1643" y="3066"/>
                    <a:pt x="1668" y="3066"/>
                  </a:cubicBezTo>
                  <a:cubicBezTo>
                    <a:pt x="1693" y="3066"/>
                    <a:pt x="1718" y="3075"/>
                    <a:pt x="1735" y="3091"/>
                  </a:cubicBezTo>
                  <a:cubicBezTo>
                    <a:pt x="1768" y="3125"/>
                    <a:pt x="1802" y="3158"/>
                    <a:pt x="1802" y="3225"/>
                  </a:cubicBezTo>
                  <a:cubicBezTo>
                    <a:pt x="1768" y="3291"/>
                    <a:pt x="1735" y="3392"/>
                    <a:pt x="1668" y="3458"/>
                  </a:cubicBezTo>
                  <a:cubicBezTo>
                    <a:pt x="1602" y="3558"/>
                    <a:pt x="1502" y="3625"/>
                    <a:pt x="1401" y="3692"/>
                  </a:cubicBezTo>
                  <a:cubicBezTo>
                    <a:pt x="1301" y="3725"/>
                    <a:pt x="1235" y="3758"/>
                    <a:pt x="1135" y="3792"/>
                  </a:cubicBezTo>
                  <a:cubicBezTo>
                    <a:pt x="1101" y="3792"/>
                    <a:pt x="1035" y="3792"/>
                    <a:pt x="1001" y="3758"/>
                  </a:cubicBezTo>
                  <a:cubicBezTo>
                    <a:pt x="968" y="3758"/>
                    <a:pt x="968" y="3725"/>
                    <a:pt x="934" y="3692"/>
                  </a:cubicBezTo>
                  <a:lnTo>
                    <a:pt x="834" y="3692"/>
                  </a:lnTo>
                  <a:lnTo>
                    <a:pt x="134" y="4125"/>
                  </a:lnTo>
                  <a:cubicBezTo>
                    <a:pt x="101" y="4159"/>
                    <a:pt x="67" y="4192"/>
                    <a:pt x="34" y="4259"/>
                  </a:cubicBezTo>
                  <a:cubicBezTo>
                    <a:pt x="0" y="4292"/>
                    <a:pt x="0" y="4359"/>
                    <a:pt x="0" y="4426"/>
                  </a:cubicBezTo>
                  <a:cubicBezTo>
                    <a:pt x="0" y="4559"/>
                    <a:pt x="34" y="4692"/>
                    <a:pt x="101" y="4793"/>
                  </a:cubicBezTo>
                  <a:cubicBezTo>
                    <a:pt x="167" y="4926"/>
                    <a:pt x="267" y="4993"/>
                    <a:pt x="367" y="5059"/>
                  </a:cubicBezTo>
                  <a:cubicBezTo>
                    <a:pt x="462" y="5083"/>
                    <a:pt x="556" y="5107"/>
                    <a:pt x="662" y="5107"/>
                  </a:cubicBezTo>
                  <a:cubicBezTo>
                    <a:pt x="706" y="5107"/>
                    <a:pt x="752" y="5103"/>
                    <a:pt x="801" y="5093"/>
                  </a:cubicBezTo>
                  <a:cubicBezTo>
                    <a:pt x="1001" y="5059"/>
                    <a:pt x="1201" y="4993"/>
                    <a:pt x="1368" y="4859"/>
                  </a:cubicBezTo>
                  <a:cubicBezTo>
                    <a:pt x="1602" y="4759"/>
                    <a:pt x="1802" y="4592"/>
                    <a:pt x="1969" y="4426"/>
                  </a:cubicBezTo>
                  <a:cubicBezTo>
                    <a:pt x="2169" y="4225"/>
                    <a:pt x="2302" y="4059"/>
                    <a:pt x="2436" y="3859"/>
                  </a:cubicBezTo>
                  <a:cubicBezTo>
                    <a:pt x="2536" y="3658"/>
                    <a:pt x="2636" y="3458"/>
                    <a:pt x="2702" y="3225"/>
                  </a:cubicBezTo>
                  <a:cubicBezTo>
                    <a:pt x="2769" y="3025"/>
                    <a:pt x="2802" y="2824"/>
                    <a:pt x="2802" y="2624"/>
                  </a:cubicBezTo>
                  <a:cubicBezTo>
                    <a:pt x="2836" y="2357"/>
                    <a:pt x="2736" y="2057"/>
                    <a:pt x="2569" y="1857"/>
                  </a:cubicBezTo>
                  <a:cubicBezTo>
                    <a:pt x="2483" y="1729"/>
                    <a:pt x="2343" y="1669"/>
                    <a:pt x="2165" y="1669"/>
                  </a:cubicBezTo>
                  <a:cubicBezTo>
                    <a:pt x="2066" y="1669"/>
                    <a:pt x="1955" y="1688"/>
                    <a:pt x="1835" y="1724"/>
                  </a:cubicBezTo>
                  <a:lnTo>
                    <a:pt x="1401" y="1890"/>
                  </a:lnTo>
                  <a:lnTo>
                    <a:pt x="1168" y="1957"/>
                  </a:lnTo>
                  <a:cubicBezTo>
                    <a:pt x="1157" y="1968"/>
                    <a:pt x="1142" y="1972"/>
                    <a:pt x="1127" y="1972"/>
                  </a:cubicBezTo>
                  <a:cubicBezTo>
                    <a:pt x="1098" y="1972"/>
                    <a:pt x="1068" y="1957"/>
                    <a:pt x="1068" y="1957"/>
                  </a:cubicBezTo>
                  <a:cubicBezTo>
                    <a:pt x="1035" y="1890"/>
                    <a:pt x="1035" y="1857"/>
                    <a:pt x="1035" y="1824"/>
                  </a:cubicBezTo>
                  <a:cubicBezTo>
                    <a:pt x="1035" y="1724"/>
                    <a:pt x="1068" y="1657"/>
                    <a:pt x="1135" y="1590"/>
                  </a:cubicBezTo>
                  <a:cubicBezTo>
                    <a:pt x="1168" y="1490"/>
                    <a:pt x="1268" y="1457"/>
                    <a:pt x="1335" y="1390"/>
                  </a:cubicBezTo>
                  <a:cubicBezTo>
                    <a:pt x="1401" y="1357"/>
                    <a:pt x="1468" y="1323"/>
                    <a:pt x="1568" y="1323"/>
                  </a:cubicBezTo>
                  <a:cubicBezTo>
                    <a:pt x="1585" y="1307"/>
                    <a:pt x="1610" y="1298"/>
                    <a:pt x="1635" y="1298"/>
                  </a:cubicBezTo>
                  <a:cubicBezTo>
                    <a:pt x="1660" y="1298"/>
                    <a:pt x="1685" y="1307"/>
                    <a:pt x="1702" y="1323"/>
                  </a:cubicBezTo>
                  <a:lnTo>
                    <a:pt x="1802" y="1357"/>
                  </a:lnTo>
                  <a:cubicBezTo>
                    <a:pt x="1802" y="1373"/>
                    <a:pt x="1810" y="1382"/>
                    <a:pt x="1827" y="1382"/>
                  </a:cubicBezTo>
                  <a:cubicBezTo>
                    <a:pt x="1843" y="1382"/>
                    <a:pt x="1868" y="1373"/>
                    <a:pt x="1902" y="1357"/>
                  </a:cubicBezTo>
                  <a:lnTo>
                    <a:pt x="2569" y="956"/>
                  </a:lnTo>
                  <a:cubicBezTo>
                    <a:pt x="2602" y="923"/>
                    <a:pt x="2636" y="890"/>
                    <a:pt x="2669" y="823"/>
                  </a:cubicBezTo>
                  <a:cubicBezTo>
                    <a:pt x="2702" y="756"/>
                    <a:pt x="2702" y="690"/>
                    <a:pt x="2702" y="656"/>
                  </a:cubicBezTo>
                  <a:cubicBezTo>
                    <a:pt x="2702" y="523"/>
                    <a:pt x="2669" y="389"/>
                    <a:pt x="2602" y="256"/>
                  </a:cubicBezTo>
                  <a:cubicBezTo>
                    <a:pt x="2536" y="156"/>
                    <a:pt x="2436" y="89"/>
                    <a:pt x="2302" y="56"/>
                  </a:cubicBezTo>
                  <a:cubicBezTo>
                    <a:pt x="2224" y="17"/>
                    <a:pt x="2146" y="1"/>
                    <a:pt x="20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3595;p71">
              <a:extLst>
                <a:ext uri="{FF2B5EF4-FFF2-40B4-BE49-F238E27FC236}">
                  <a16:creationId xmlns:a16="http://schemas.microsoft.com/office/drawing/2014/main" id="{EA87F67E-AF1D-45BA-AC3C-468EC58546E5}"/>
                </a:ext>
              </a:extLst>
            </p:cNvPr>
            <p:cNvSpPr/>
            <p:nvPr/>
          </p:nvSpPr>
          <p:spPr>
            <a:xfrm>
              <a:off x="7492856" y="1069631"/>
              <a:ext cx="60970" cy="149504"/>
            </a:xfrm>
            <a:custGeom>
              <a:avLst/>
              <a:gdLst/>
              <a:ahLst/>
              <a:cxnLst/>
              <a:rect l="l" t="t" r="r" b="b"/>
              <a:pathLst>
                <a:path w="3036" h="7464" extrusionOk="0">
                  <a:moveTo>
                    <a:pt x="1726" y="1977"/>
                  </a:moveTo>
                  <a:cubicBezTo>
                    <a:pt x="1785" y="1977"/>
                    <a:pt x="1835" y="1993"/>
                    <a:pt x="1868" y="2027"/>
                  </a:cubicBezTo>
                  <a:cubicBezTo>
                    <a:pt x="1968" y="2127"/>
                    <a:pt x="2002" y="2260"/>
                    <a:pt x="2035" y="2394"/>
                  </a:cubicBezTo>
                  <a:cubicBezTo>
                    <a:pt x="2035" y="2560"/>
                    <a:pt x="2035" y="2761"/>
                    <a:pt x="2035" y="2927"/>
                  </a:cubicBezTo>
                  <a:cubicBezTo>
                    <a:pt x="2002" y="3127"/>
                    <a:pt x="1935" y="3294"/>
                    <a:pt x="1868" y="3461"/>
                  </a:cubicBezTo>
                  <a:cubicBezTo>
                    <a:pt x="1802" y="3628"/>
                    <a:pt x="1668" y="3795"/>
                    <a:pt x="1535" y="3895"/>
                  </a:cubicBezTo>
                  <a:cubicBezTo>
                    <a:pt x="1451" y="3928"/>
                    <a:pt x="1376" y="3945"/>
                    <a:pt x="1314" y="3945"/>
                  </a:cubicBezTo>
                  <a:cubicBezTo>
                    <a:pt x="1251" y="3945"/>
                    <a:pt x="1201" y="3928"/>
                    <a:pt x="1168" y="3895"/>
                  </a:cubicBezTo>
                  <a:cubicBezTo>
                    <a:pt x="1068" y="3761"/>
                    <a:pt x="1001" y="3628"/>
                    <a:pt x="1001" y="3461"/>
                  </a:cubicBezTo>
                  <a:cubicBezTo>
                    <a:pt x="1001" y="3394"/>
                    <a:pt x="1001" y="3328"/>
                    <a:pt x="1001" y="3261"/>
                  </a:cubicBezTo>
                  <a:lnTo>
                    <a:pt x="1001" y="3027"/>
                  </a:lnTo>
                  <a:cubicBezTo>
                    <a:pt x="1034" y="2827"/>
                    <a:pt x="1068" y="2627"/>
                    <a:pt x="1168" y="2460"/>
                  </a:cubicBezTo>
                  <a:cubicBezTo>
                    <a:pt x="1234" y="2260"/>
                    <a:pt x="1368" y="2127"/>
                    <a:pt x="1535" y="2027"/>
                  </a:cubicBezTo>
                  <a:cubicBezTo>
                    <a:pt x="1601" y="1993"/>
                    <a:pt x="1668" y="1977"/>
                    <a:pt x="1726" y="1977"/>
                  </a:cubicBezTo>
                  <a:close/>
                  <a:moveTo>
                    <a:pt x="2936" y="0"/>
                  </a:moveTo>
                  <a:cubicBezTo>
                    <a:pt x="2911" y="0"/>
                    <a:pt x="2886" y="9"/>
                    <a:pt x="2869" y="25"/>
                  </a:cubicBezTo>
                  <a:lnTo>
                    <a:pt x="2235" y="392"/>
                  </a:lnTo>
                  <a:cubicBezTo>
                    <a:pt x="2168" y="426"/>
                    <a:pt x="2135" y="459"/>
                    <a:pt x="2135" y="526"/>
                  </a:cubicBezTo>
                  <a:cubicBezTo>
                    <a:pt x="2102" y="592"/>
                    <a:pt x="2068" y="659"/>
                    <a:pt x="2068" y="726"/>
                  </a:cubicBezTo>
                  <a:lnTo>
                    <a:pt x="2068" y="893"/>
                  </a:lnTo>
                  <a:cubicBezTo>
                    <a:pt x="2035" y="859"/>
                    <a:pt x="2002" y="792"/>
                    <a:pt x="1968" y="759"/>
                  </a:cubicBezTo>
                  <a:cubicBezTo>
                    <a:pt x="1935" y="726"/>
                    <a:pt x="1868" y="692"/>
                    <a:pt x="1802" y="692"/>
                  </a:cubicBezTo>
                  <a:lnTo>
                    <a:pt x="1601" y="692"/>
                  </a:lnTo>
                  <a:cubicBezTo>
                    <a:pt x="1468" y="726"/>
                    <a:pt x="1368" y="759"/>
                    <a:pt x="1268" y="826"/>
                  </a:cubicBezTo>
                  <a:cubicBezTo>
                    <a:pt x="1101" y="926"/>
                    <a:pt x="934" y="1093"/>
                    <a:pt x="801" y="1226"/>
                  </a:cubicBezTo>
                  <a:cubicBezTo>
                    <a:pt x="634" y="1426"/>
                    <a:pt x="501" y="1626"/>
                    <a:pt x="401" y="1827"/>
                  </a:cubicBezTo>
                  <a:cubicBezTo>
                    <a:pt x="267" y="2060"/>
                    <a:pt x="200" y="2327"/>
                    <a:pt x="134" y="2594"/>
                  </a:cubicBezTo>
                  <a:cubicBezTo>
                    <a:pt x="34" y="2894"/>
                    <a:pt x="0" y="3194"/>
                    <a:pt x="0" y="3528"/>
                  </a:cubicBezTo>
                  <a:lnTo>
                    <a:pt x="0" y="3828"/>
                  </a:lnTo>
                  <a:lnTo>
                    <a:pt x="0" y="4128"/>
                  </a:lnTo>
                  <a:cubicBezTo>
                    <a:pt x="0" y="4395"/>
                    <a:pt x="34" y="4662"/>
                    <a:pt x="134" y="4929"/>
                  </a:cubicBezTo>
                  <a:cubicBezTo>
                    <a:pt x="167" y="5096"/>
                    <a:pt x="267" y="5262"/>
                    <a:pt x="401" y="5396"/>
                  </a:cubicBezTo>
                  <a:cubicBezTo>
                    <a:pt x="482" y="5450"/>
                    <a:pt x="586" y="5505"/>
                    <a:pt x="712" y="5505"/>
                  </a:cubicBezTo>
                  <a:cubicBezTo>
                    <a:pt x="741" y="5505"/>
                    <a:pt x="770" y="5502"/>
                    <a:pt x="801" y="5496"/>
                  </a:cubicBezTo>
                  <a:cubicBezTo>
                    <a:pt x="968" y="5496"/>
                    <a:pt x="1134" y="5429"/>
                    <a:pt x="1268" y="5362"/>
                  </a:cubicBezTo>
                  <a:cubicBezTo>
                    <a:pt x="1368" y="5296"/>
                    <a:pt x="1501" y="5196"/>
                    <a:pt x="1568" y="5129"/>
                  </a:cubicBezTo>
                  <a:cubicBezTo>
                    <a:pt x="1668" y="5062"/>
                    <a:pt x="1735" y="4962"/>
                    <a:pt x="1802" y="4862"/>
                  </a:cubicBezTo>
                  <a:cubicBezTo>
                    <a:pt x="1835" y="4795"/>
                    <a:pt x="1902" y="4729"/>
                    <a:pt x="1935" y="4629"/>
                  </a:cubicBezTo>
                  <a:cubicBezTo>
                    <a:pt x="1968" y="4562"/>
                    <a:pt x="2002" y="4462"/>
                    <a:pt x="2035" y="4395"/>
                  </a:cubicBezTo>
                  <a:lnTo>
                    <a:pt x="2035" y="4995"/>
                  </a:lnTo>
                  <a:cubicBezTo>
                    <a:pt x="2035" y="5196"/>
                    <a:pt x="2002" y="5396"/>
                    <a:pt x="1868" y="5563"/>
                  </a:cubicBezTo>
                  <a:cubicBezTo>
                    <a:pt x="1802" y="5696"/>
                    <a:pt x="1668" y="5829"/>
                    <a:pt x="1501" y="5929"/>
                  </a:cubicBezTo>
                  <a:cubicBezTo>
                    <a:pt x="1368" y="5996"/>
                    <a:pt x="1301" y="5996"/>
                    <a:pt x="1268" y="5996"/>
                  </a:cubicBezTo>
                  <a:cubicBezTo>
                    <a:pt x="1201" y="5963"/>
                    <a:pt x="1168" y="5929"/>
                    <a:pt x="1134" y="5863"/>
                  </a:cubicBezTo>
                  <a:cubicBezTo>
                    <a:pt x="1113" y="5798"/>
                    <a:pt x="1091" y="5761"/>
                    <a:pt x="1052" y="5761"/>
                  </a:cubicBezTo>
                  <a:cubicBezTo>
                    <a:pt x="1030" y="5761"/>
                    <a:pt x="1003" y="5772"/>
                    <a:pt x="968" y="5796"/>
                  </a:cubicBezTo>
                  <a:lnTo>
                    <a:pt x="234" y="6196"/>
                  </a:lnTo>
                  <a:cubicBezTo>
                    <a:pt x="200" y="6230"/>
                    <a:pt x="167" y="6296"/>
                    <a:pt x="134" y="6330"/>
                  </a:cubicBezTo>
                  <a:cubicBezTo>
                    <a:pt x="100" y="6396"/>
                    <a:pt x="100" y="6463"/>
                    <a:pt x="100" y="6530"/>
                  </a:cubicBezTo>
                  <a:cubicBezTo>
                    <a:pt x="100" y="6663"/>
                    <a:pt x="134" y="6797"/>
                    <a:pt x="167" y="6930"/>
                  </a:cubicBezTo>
                  <a:cubicBezTo>
                    <a:pt x="200" y="7097"/>
                    <a:pt x="267" y="7197"/>
                    <a:pt x="367" y="7330"/>
                  </a:cubicBezTo>
                  <a:cubicBezTo>
                    <a:pt x="501" y="7397"/>
                    <a:pt x="634" y="7464"/>
                    <a:pt x="801" y="7464"/>
                  </a:cubicBezTo>
                  <a:cubicBezTo>
                    <a:pt x="1068" y="7464"/>
                    <a:pt x="1301" y="7364"/>
                    <a:pt x="1501" y="7230"/>
                  </a:cubicBezTo>
                  <a:cubicBezTo>
                    <a:pt x="1735" y="7097"/>
                    <a:pt x="1935" y="6930"/>
                    <a:pt x="2135" y="6730"/>
                  </a:cubicBezTo>
                  <a:cubicBezTo>
                    <a:pt x="2335" y="6563"/>
                    <a:pt x="2502" y="6330"/>
                    <a:pt x="2602" y="6096"/>
                  </a:cubicBezTo>
                  <a:cubicBezTo>
                    <a:pt x="2902" y="5563"/>
                    <a:pt x="3036" y="4962"/>
                    <a:pt x="3036" y="4395"/>
                  </a:cubicBezTo>
                  <a:lnTo>
                    <a:pt x="3036" y="159"/>
                  </a:lnTo>
                  <a:cubicBezTo>
                    <a:pt x="3036" y="92"/>
                    <a:pt x="3036" y="59"/>
                    <a:pt x="3002" y="25"/>
                  </a:cubicBezTo>
                  <a:cubicBezTo>
                    <a:pt x="2986" y="9"/>
                    <a:pt x="2961" y="0"/>
                    <a:pt x="293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3596;p71">
              <a:extLst>
                <a:ext uri="{FF2B5EF4-FFF2-40B4-BE49-F238E27FC236}">
                  <a16:creationId xmlns:a16="http://schemas.microsoft.com/office/drawing/2014/main" id="{959D8507-EC72-42EA-BE24-17306249327A}"/>
                </a:ext>
              </a:extLst>
            </p:cNvPr>
            <p:cNvSpPr/>
            <p:nvPr/>
          </p:nvSpPr>
          <p:spPr>
            <a:xfrm>
              <a:off x="7563868" y="1038725"/>
              <a:ext cx="62316" cy="102253"/>
            </a:xfrm>
            <a:custGeom>
              <a:avLst/>
              <a:gdLst/>
              <a:ahLst/>
              <a:cxnLst/>
              <a:rect l="l" t="t" r="r" b="b"/>
              <a:pathLst>
                <a:path w="3103" h="5105" extrusionOk="0">
                  <a:moveTo>
                    <a:pt x="1777" y="1455"/>
                  </a:moveTo>
                  <a:cubicBezTo>
                    <a:pt x="1828" y="1455"/>
                    <a:pt x="1871" y="1472"/>
                    <a:pt x="1901" y="1502"/>
                  </a:cubicBezTo>
                  <a:cubicBezTo>
                    <a:pt x="2035" y="1602"/>
                    <a:pt x="2068" y="1768"/>
                    <a:pt x="2068" y="1935"/>
                  </a:cubicBezTo>
                  <a:lnTo>
                    <a:pt x="2068" y="2202"/>
                  </a:lnTo>
                  <a:lnTo>
                    <a:pt x="2068" y="2502"/>
                  </a:lnTo>
                  <a:cubicBezTo>
                    <a:pt x="2068" y="2736"/>
                    <a:pt x="2002" y="2936"/>
                    <a:pt x="1901" y="3103"/>
                  </a:cubicBezTo>
                  <a:cubicBezTo>
                    <a:pt x="1835" y="3303"/>
                    <a:pt x="1701" y="3436"/>
                    <a:pt x="1568" y="3536"/>
                  </a:cubicBezTo>
                  <a:cubicBezTo>
                    <a:pt x="1465" y="3578"/>
                    <a:pt x="1374" y="3606"/>
                    <a:pt x="1305" y="3606"/>
                  </a:cubicBezTo>
                  <a:cubicBezTo>
                    <a:pt x="1262" y="3606"/>
                    <a:pt x="1226" y="3595"/>
                    <a:pt x="1201" y="3570"/>
                  </a:cubicBezTo>
                  <a:cubicBezTo>
                    <a:pt x="1101" y="3436"/>
                    <a:pt x="1034" y="3303"/>
                    <a:pt x="1034" y="3136"/>
                  </a:cubicBezTo>
                  <a:cubicBezTo>
                    <a:pt x="1034" y="3036"/>
                    <a:pt x="1034" y="2936"/>
                    <a:pt x="1034" y="2836"/>
                  </a:cubicBezTo>
                  <a:lnTo>
                    <a:pt x="1034" y="2536"/>
                  </a:lnTo>
                  <a:cubicBezTo>
                    <a:pt x="1034" y="2302"/>
                    <a:pt x="1101" y="2102"/>
                    <a:pt x="1201" y="1935"/>
                  </a:cubicBezTo>
                  <a:cubicBezTo>
                    <a:pt x="1268" y="1768"/>
                    <a:pt x="1401" y="1635"/>
                    <a:pt x="1568" y="1535"/>
                  </a:cubicBezTo>
                  <a:cubicBezTo>
                    <a:pt x="1641" y="1480"/>
                    <a:pt x="1715" y="1455"/>
                    <a:pt x="1777" y="1455"/>
                  </a:cubicBezTo>
                  <a:close/>
                  <a:moveTo>
                    <a:pt x="2168" y="0"/>
                  </a:moveTo>
                  <a:cubicBezTo>
                    <a:pt x="1935" y="0"/>
                    <a:pt x="1735" y="67"/>
                    <a:pt x="1535" y="201"/>
                  </a:cubicBezTo>
                  <a:cubicBezTo>
                    <a:pt x="1301" y="334"/>
                    <a:pt x="1101" y="501"/>
                    <a:pt x="934" y="701"/>
                  </a:cubicBezTo>
                  <a:cubicBezTo>
                    <a:pt x="734" y="934"/>
                    <a:pt x="567" y="1168"/>
                    <a:pt x="434" y="1435"/>
                  </a:cubicBezTo>
                  <a:cubicBezTo>
                    <a:pt x="300" y="1702"/>
                    <a:pt x="200" y="1969"/>
                    <a:pt x="134" y="2269"/>
                  </a:cubicBezTo>
                  <a:cubicBezTo>
                    <a:pt x="67" y="2536"/>
                    <a:pt x="0" y="2802"/>
                    <a:pt x="0" y="3103"/>
                  </a:cubicBezTo>
                  <a:lnTo>
                    <a:pt x="0" y="3436"/>
                  </a:lnTo>
                  <a:lnTo>
                    <a:pt x="0" y="3770"/>
                  </a:lnTo>
                  <a:cubicBezTo>
                    <a:pt x="0" y="4003"/>
                    <a:pt x="67" y="4237"/>
                    <a:pt x="134" y="4470"/>
                  </a:cubicBezTo>
                  <a:cubicBezTo>
                    <a:pt x="200" y="4637"/>
                    <a:pt x="300" y="4804"/>
                    <a:pt x="434" y="4937"/>
                  </a:cubicBezTo>
                  <a:cubicBezTo>
                    <a:pt x="567" y="5037"/>
                    <a:pt x="734" y="5104"/>
                    <a:pt x="934" y="5104"/>
                  </a:cubicBezTo>
                  <a:cubicBezTo>
                    <a:pt x="1134" y="5071"/>
                    <a:pt x="1368" y="5004"/>
                    <a:pt x="1568" y="4871"/>
                  </a:cubicBezTo>
                  <a:cubicBezTo>
                    <a:pt x="1801" y="4737"/>
                    <a:pt x="2002" y="4570"/>
                    <a:pt x="2168" y="4370"/>
                  </a:cubicBezTo>
                  <a:cubicBezTo>
                    <a:pt x="2368" y="4170"/>
                    <a:pt x="2535" y="3937"/>
                    <a:pt x="2669" y="3670"/>
                  </a:cubicBezTo>
                  <a:cubicBezTo>
                    <a:pt x="2802" y="3403"/>
                    <a:pt x="2902" y="3136"/>
                    <a:pt x="2969" y="2836"/>
                  </a:cubicBezTo>
                  <a:cubicBezTo>
                    <a:pt x="3036" y="2569"/>
                    <a:pt x="3069" y="2269"/>
                    <a:pt x="3102" y="2002"/>
                  </a:cubicBezTo>
                  <a:lnTo>
                    <a:pt x="3102" y="1668"/>
                  </a:lnTo>
                  <a:lnTo>
                    <a:pt x="3102" y="1335"/>
                  </a:lnTo>
                  <a:cubicBezTo>
                    <a:pt x="3069" y="1101"/>
                    <a:pt x="3036" y="834"/>
                    <a:pt x="2936" y="601"/>
                  </a:cubicBezTo>
                  <a:cubicBezTo>
                    <a:pt x="2902" y="434"/>
                    <a:pt x="2769" y="267"/>
                    <a:pt x="2635" y="167"/>
                  </a:cubicBezTo>
                  <a:cubicBezTo>
                    <a:pt x="2502" y="34"/>
                    <a:pt x="2335" y="0"/>
                    <a:pt x="21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3597;p71">
              <a:extLst>
                <a:ext uri="{FF2B5EF4-FFF2-40B4-BE49-F238E27FC236}">
                  <a16:creationId xmlns:a16="http://schemas.microsoft.com/office/drawing/2014/main" id="{88193A9E-B763-46A5-BA9A-A531DF5D2292}"/>
                </a:ext>
              </a:extLst>
            </p:cNvPr>
            <p:cNvSpPr/>
            <p:nvPr/>
          </p:nvSpPr>
          <p:spPr>
            <a:xfrm>
              <a:off x="7636888" y="978755"/>
              <a:ext cx="20103" cy="130816"/>
            </a:xfrm>
            <a:custGeom>
              <a:avLst/>
              <a:gdLst/>
              <a:ahLst/>
              <a:cxnLst/>
              <a:rect l="l" t="t" r="r" b="b"/>
              <a:pathLst>
                <a:path w="1001" h="6531" extrusionOk="0">
                  <a:moveTo>
                    <a:pt x="917" y="1"/>
                  </a:moveTo>
                  <a:cubicBezTo>
                    <a:pt x="901" y="1"/>
                    <a:pt x="884" y="9"/>
                    <a:pt x="867" y="26"/>
                  </a:cubicBezTo>
                  <a:lnTo>
                    <a:pt x="167" y="426"/>
                  </a:lnTo>
                  <a:cubicBezTo>
                    <a:pt x="100" y="459"/>
                    <a:pt x="67" y="526"/>
                    <a:pt x="33" y="559"/>
                  </a:cubicBezTo>
                  <a:cubicBezTo>
                    <a:pt x="0" y="626"/>
                    <a:pt x="0" y="693"/>
                    <a:pt x="0" y="760"/>
                  </a:cubicBezTo>
                  <a:lnTo>
                    <a:pt x="0" y="4496"/>
                  </a:lnTo>
                  <a:cubicBezTo>
                    <a:pt x="0" y="4562"/>
                    <a:pt x="0" y="4596"/>
                    <a:pt x="33" y="4662"/>
                  </a:cubicBezTo>
                  <a:lnTo>
                    <a:pt x="167" y="4662"/>
                  </a:lnTo>
                  <a:lnTo>
                    <a:pt x="867" y="4229"/>
                  </a:lnTo>
                  <a:cubicBezTo>
                    <a:pt x="901" y="4195"/>
                    <a:pt x="934" y="4162"/>
                    <a:pt x="967" y="4095"/>
                  </a:cubicBezTo>
                  <a:cubicBezTo>
                    <a:pt x="1001" y="4029"/>
                    <a:pt x="1001" y="3962"/>
                    <a:pt x="1001" y="3928"/>
                  </a:cubicBezTo>
                  <a:lnTo>
                    <a:pt x="1001" y="159"/>
                  </a:lnTo>
                  <a:cubicBezTo>
                    <a:pt x="1001" y="92"/>
                    <a:pt x="1001" y="59"/>
                    <a:pt x="967" y="26"/>
                  </a:cubicBezTo>
                  <a:cubicBezTo>
                    <a:pt x="951" y="9"/>
                    <a:pt x="934" y="1"/>
                    <a:pt x="917" y="1"/>
                  </a:cubicBezTo>
                  <a:close/>
                  <a:moveTo>
                    <a:pt x="917" y="4737"/>
                  </a:moveTo>
                  <a:cubicBezTo>
                    <a:pt x="901" y="4737"/>
                    <a:pt x="884" y="4746"/>
                    <a:pt x="867" y="4762"/>
                  </a:cubicBezTo>
                  <a:lnTo>
                    <a:pt x="167" y="5196"/>
                  </a:lnTo>
                  <a:cubicBezTo>
                    <a:pt x="100" y="5196"/>
                    <a:pt x="67" y="5263"/>
                    <a:pt x="33" y="5296"/>
                  </a:cubicBezTo>
                  <a:cubicBezTo>
                    <a:pt x="0" y="5363"/>
                    <a:pt x="0" y="5430"/>
                    <a:pt x="0" y="5496"/>
                  </a:cubicBezTo>
                  <a:lnTo>
                    <a:pt x="0" y="6364"/>
                  </a:lnTo>
                  <a:cubicBezTo>
                    <a:pt x="0" y="6430"/>
                    <a:pt x="0" y="6464"/>
                    <a:pt x="33" y="6530"/>
                  </a:cubicBezTo>
                  <a:lnTo>
                    <a:pt x="167" y="6530"/>
                  </a:lnTo>
                  <a:lnTo>
                    <a:pt x="867" y="6097"/>
                  </a:lnTo>
                  <a:cubicBezTo>
                    <a:pt x="901" y="6063"/>
                    <a:pt x="934" y="6030"/>
                    <a:pt x="967" y="5963"/>
                  </a:cubicBezTo>
                  <a:cubicBezTo>
                    <a:pt x="1001" y="5897"/>
                    <a:pt x="1001" y="5830"/>
                    <a:pt x="1001" y="5763"/>
                  </a:cubicBezTo>
                  <a:lnTo>
                    <a:pt x="1001" y="4896"/>
                  </a:lnTo>
                  <a:cubicBezTo>
                    <a:pt x="1001" y="4862"/>
                    <a:pt x="1001" y="4796"/>
                    <a:pt x="967" y="4762"/>
                  </a:cubicBezTo>
                  <a:cubicBezTo>
                    <a:pt x="951" y="4746"/>
                    <a:pt x="934" y="4737"/>
                    <a:pt x="917" y="4737"/>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893"/>
        <p:cNvGrpSpPr/>
        <p:nvPr/>
      </p:nvGrpSpPr>
      <p:grpSpPr>
        <a:xfrm>
          <a:off x="0" y="0"/>
          <a:ext cx="0" cy="0"/>
          <a:chOff x="0" y="0"/>
          <a:chExt cx="0" cy="0"/>
        </a:xfrm>
      </p:grpSpPr>
      <p:pic>
        <p:nvPicPr>
          <p:cNvPr id="6" name="صورة 5">
            <a:extLst>
              <a:ext uri="{FF2B5EF4-FFF2-40B4-BE49-F238E27FC236}">
                <a16:creationId xmlns:a16="http://schemas.microsoft.com/office/drawing/2014/main" id="{9DC785CA-A266-4777-A0CA-7AB6E15A754A}"/>
              </a:ext>
            </a:extLst>
          </p:cNvPr>
          <p:cNvPicPr>
            <a:picLocks noChangeAspect="1"/>
          </p:cNvPicPr>
          <p:nvPr/>
        </p:nvPicPr>
        <p:blipFill>
          <a:blip r:embed="rId3"/>
          <a:stretch>
            <a:fillRect/>
          </a:stretch>
        </p:blipFill>
        <p:spPr>
          <a:xfrm>
            <a:off x="6159883" y="236368"/>
            <a:ext cx="2889754" cy="969348"/>
          </a:xfrm>
          <a:prstGeom prst="rect">
            <a:avLst/>
          </a:prstGeom>
        </p:spPr>
      </p:pic>
      <p:sp>
        <p:nvSpPr>
          <p:cNvPr id="41" name="Google Shape;841;p44">
            <a:extLst>
              <a:ext uri="{FF2B5EF4-FFF2-40B4-BE49-F238E27FC236}">
                <a16:creationId xmlns:a16="http://schemas.microsoft.com/office/drawing/2014/main" id="{085E7ED2-5628-4946-9980-EBE6405DB31A}"/>
              </a:ext>
            </a:extLst>
          </p:cNvPr>
          <p:cNvSpPr txBox="1">
            <a:spLocks/>
          </p:cNvSpPr>
          <p:nvPr/>
        </p:nvSpPr>
        <p:spPr>
          <a:xfrm>
            <a:off x="1427288" y="1367621"/>
            <a:ext cx="6289423" cy="2408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rtl="1">
              <a:buClr>
                <a:schemeClr val="dk1"/>
              </a:buClr>
              <a:buSzPts val="1100"/>
            </a:pPr>
            <a:r>
              <a:rPr lang="ar-SA" sz="1600" b="1" dirty="0">
                <a:latin typeface="DIN Next LT Arabic Light" panose="020B0303020203050203" pitchFamily="34" charset="-78"/>
                <a:cs typeface="DIN Next LT Arabic Light" panose="020B0303020203050203" pitchFamily="34" charset="-78"/>
              </a:rPr>
              <a:t>مصطلح القَطَّة مأخوذ من اللهجة العامية لدى معظم السعوديين.</a:t>
            </a:r>
          </a:p>
          <a:p>
            <a:pPr algn="ctr" rtl="1">
              <a:buClr>
                <a:schemeClr val="dk1"/>
              </a:buClr>
              <a:buSzPts val="1100"/>
            </a:pPr>
            <a:r>
              <a:rPr lang="ar-SA" sz="1600" b="1" dirty="0">
                <a:latin typeface="DIN Next LT Arabic Light" panose="020B0303020203050203" pitchFamily="34" charset="-78"/>
                <a:cs typeface="DIN Next LT Arabic Light" panose="020B0303020203050203" pitchFamily="34" charset="-78"/>
              </a:rPr>
              <a:t>(والفعل منها يَقُطْ) أي يساهم او مساهمة</a:t>
            </a:r>
          </a:p>
          <a:p>
            <a:pPr algn="ctr" rtl="1">
              <a:buClr>
                <a:schemeClr val="dk1"/>
              </a:buClr>
              <a:buSzPts val="1100"/>
            </a:pPr>
            <a:endParaRPr lang="ar-SA" sz="1600" b="1" dirty="0">
              <a:latin typeface="DIN Next LT Arabic Light" panose="020B0303020203050203" pitchFamily="34" charset="-78"/>
              <a:cs typeface="DIN Next LT Arabic Light" panose="020B0303020203050203" pitchFamily="34" charset="-78"/>
            </a:endParaRPr>
          </a:p>
          <a:p>
            <a:pPr algn="ctr" rtl="1">
              <a:buClr>
                <a:schemeClr val="dk1"/>
              </a:buClr>
              <a:buSzPts val="1100"/>
            </a:pPr>
            <a:r>
              <a:rPr lang="ar-SA" sz="1600" b="1" dirty="0">
                <a:latin typeface="DIN Next LT Arabic Light" panose="020B0303020203050203" pitchFamily="34" charset="-78"/>
                <a:cs typeface="DIN Next LT Arabic Light" panose="020B0303020203050203" pitchFamily="34" charset="-78"/>
              </a:rPr>
              <a:t>هي اتفاق بين مجموعة من الأشخاص على أن يدفع كل منهم مبلغ معين كل شهر، ويقبض فرد منهم المبلغ اما لجمعه، توزيعه على المهام أو لإتمام الاحتياجات المتفق عليها بين الأعضاء مسبقا.</a:t>
            </a:r>
          </a:p>
          <a:p>
            <a:pPr algn="ctr" rtl="1">
              <a:buClr>
                <a:schemeClr val="dk1"/>
              </a:buClr>
              <a:buSzPts val="1100"/>
            </a:pPr>
            <a:endParaRPr lang="ar-SA" sz="1600" b="1" dirty="0">
              <a:latin typeface="DIN Next LT Arabic Light" panose="020B0303020203050203" pitchFamily="34" charset="-78"/>
              <a:cs typeface="DIN Next LT Arabic Light" panose="020B0303020203050203" pitchFamily="34" charset="-78"/>
            </a:endParaRPr>
          </a:p>
          <a:p>
            <a:pPr algn="ctr" rtl="1">
              <a:buClr>
                <a:schemeClr val="dk1"/>
              </a:buClr>
              <a:buSzPts val="1100"/>
            </a:pPr>
            <a:r>
              <a:rPr lang="ar-SA" sz="1600" b="1" dirty="0">
                <a:latin typeface="DIN Next LT Arabic Light" panose="020B0303020203050203" pitchFamily="34" charset="-78"/>
                <a:cs typeface="DIN Next LT Arabic Light" panose="020B0303020203050203" pitchFamily="34" charset="-78"/>
              </a:rPr>
              <a:t>القطة قد تكون في عدة مناسبات</a:t>
            </a:r>
            <a:r>
              <a:rPr lang="en-GB" sz="1600" b="1" dirty="0">
                <a:latin typeface="DIN Next LT Arabic Light" panose="020B0303020203050203" pitchFamily="34" charset="-78"/>
                <a:cs typeface="DIN Next LT Arabic Light" panose="020B0303020203050203" pitchFamily="34" charset="-78"/>
              </a:rPr>
              <a:t> </a:t>
            </a:r>
            <a:r>
              <a:rPr lang="ar-SA" sz="1600" b="1" dirty="0">
                <a:latin typeface="DIN Next LT Arabic Light" panose="020B0303020203050203" pitchFamily="34" charset="-78"/>
                <a:cs typeface="DIN Next LT Arabic Light" panose="020B0303020203050203" pitchFamily="34" charset="-78"/>
              </a:rPr>
              <a:t>سواء لشراء غرض محدد لمشاركته</a:t>
            </a:r>
            <a:r>
              <a:rPr lang="en-GB" sz="1600" b="1" dirty="0">
                <a:latin typeface="DIN Next LT Arabic Light" panose="020B0303020203050203" pitchFamily="34" charset="-78"/>
                <a:cs typeface="DIN Next LT Arabic Light" panose="020B0303020203050203" pitchFamily="34" charset="-78"/>
              </a:rPr>
              <a:t> </a:t>
            </a:r>
            <a:r>
              <a:rPr lang="ar-SA" sz="1600" b="1" dirty="0">
                <a:latin typeface="DIN Next LT Arabic Light" panose="020B0303020203050203" pitchFamily="34" charset="-78"/>
                <a:cs typeface="DIN Next LT Arabic Light" panose="020B0303020203050203" pitchFamily="34" charset="-78"/>
              </a:rPr>
              <a:t>أو لتخفيف سداد ايجار شقة مشتركة</a:t>
            </a:r>
            <a:r>
              <a:rPr lang="en-GB" sz="1600" b="1" dirty="0">
                <a:latin typeface="DIN Next LT Arabic Light" panose="020B0303020203050203" pitchFamily="34" charset="-78"/>
                <a:cs typeface="DIN Next LT Arabic Light" panose="020B0303020203050203" pitchFamily="34" charset="-78"/>
              </a:rPr>
              <a:t> </a:t>
            </a:r>
            <a:r>
              <a:rPr lang="ar-SA" sz="1600" b="1" dirty="0">
                <a:latin typeface="DIN Next LT Arabic Light" panose="020B0303020203050203" pitchFamily="34" charset="-78"/>
                <a:cs typeface="DIN Next LT Arabic Light" panose="020B0303020203050203" pitchFamily="34" charset="-78"/>
              </a:rPr>
              <a:t>أو حتى عند دفع فاتورة في مطعم!</a:t>
            </a:r>
          </a:p>
        </p:txBody>
      </p:sp>
    </p:spTree>
    <p:extLst>
      <p:ext uri="{BB962C8B-B14F-4D97-AF65-F5344CB8AC3E}">
        <p14:creationId xmlns:p14="http://schemas.microsoft.com/office/powerpoint/2010/main" val="3730711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893"/>
        <p:cNvGrpSpPr/>
        <p:nvPr/>
      </p:nvGrpSpPr>
      <p:grpSpPr>
        <a:xfrm>
          <a:off x="0" y="0"/>
          <a:ext cx="0" cy="0"/>
          <a:chOff x="0" y="0"/>
          <a:chExt cx="0" cy="0"/>
        </a:xfrm>
      </p:grpSpPr>
      <p:sp>
        <p:nvSpPr>
          <p:cNvPr id="4" name="Google Shape;839;p44">
            <a:extLst>
              <a:ext uri="{FF2B5EF4-FFF2-40B4-BE49-F238E27FC236}">
                <a16:creationId xmlns:a16="http://schemas.microsoft.com/office/drawing/2014/main" id="{6706BE93-5912-4941-AD62-60EDAC3F2958}"/>
              </a:ext>
            </a:extLst>
          </p:cNvPr>
          <p:cNvSpPr txBox="1">
            <a:spLocks/>
          </p:cNvSpPr>
          <p:nvPr/>
        </p:nvSpPr>
        <p:spPr>
          <a:xfrm>
            <a:off x="5599182" y="236686"/>
            <a:ext cx="3340595" cy="708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100"/>
              <a:buFont typeface="Be Vietnam ExtraBold"/>
              <a:buNone/>
              <a:defRPr sz="3600" b="0" i="0" u="none" strike="noStrike" cap="none">
                <a:solidFill>
                  <a:srgbClr val="000000"/>
                </a:solidFill>
                <a:latin typeface="Be Vietnam ExtraBold"/>
                <a:ea typeface="Be Vietnam ExtraBold"/>
                <a:cs typeface="Be Vietnam ExtraBold"/>
                <a:sym typeface="Be Vietnam ExtraBold"/>
              </a:defRPr>
            </a:lvl1pPr>
            <a:lvl2pPr marR="0" lvl="1" algn="ctr" rtl="0">
              <a:lnSpc>
                <a:spcPct val="100000"/>
              </a:lnSpc>
              <a:spcBef>
                <a:spcPts val="0"/>
              </a:spcBef>
              <a:spcAft>
                <a:spcPts val="0"/>
              </a:spcAft>
              <a:buClr>
                <a:srgbClr val="000000"/>
              </a:buClr>
              <a:buSzPts val="4100"/>
              <a:buFont typeface="Be Vietnam ExtraBold"/>
              <a:buNone/>
              <a:defRPr sz="4100" b="0" i="0" u="none" strike="noStrike" cap="none">
                <a:solidFill>
                  <a:srgbClr val="000000"/>
                </a:solidFill>
                <a:latin typeface="Be Vietnam ExtraBold"/>
                <a:ea typeface="Be Vietnam ExtraBold"/>
                <a:cs typeface="Be Vietnam ExtraBold"/>
                <a:sym typeface="Be Vietnam ExtraBold"/>
              </a:defRPr>
            </a:lvl2pPr>
            <a:lvl3pPr marR="0" lvl="2" algn="ctr" rtl="0">
              <a:lnSpc>
                <a:spcPct val="100000"/>
              </a:lnSpc>
              <a:spcBef>
                <a:spcPts val="0"/>
              </a:spcBef>
              <a:spcAft>
                <a:spcPts val="0"/>
              </a:spcAft>
              <a:buClr>
                <a:srgbClr val="000000"/>
              </a:buClr>
              <a:buSzPts val="4100"/>
              <a:buFont typeface="Be Vietnam ExtraBold"/>
              <a:buNone/>
              <a:defRPr sz="4100" b="0" i="0" u="none" strike="noStrike" cap="none">
                <a:solidFill>
                  <a:srgbClr val="000000"/>
                </a:solidFill>
                <a:latin typeface="Be Vietnam ExtraBold"/>
                <a:ea typeface="Be Vietnam ExtraBold"/>
                <a:cs typeface="Be Vietnam ExtraBold"/>
                <a:sym typeface="Be Vietnam ExtraBold"/>
              </a:defRPr>
            </a:lvl3pPr>
            <a:lvl4pPr marR="0" lvl="3" algn="ctr" rtl="0">
              <a:lnSpc>
                <a:spcPct val="100000"/>
              </a:lnSpc>
              <a:spcBef>
                <a:spcPts val="0"/>
              </a:spcBef>
              <a:spcAft>
                <a:spcPts val="0"/>
              </a:spcAft>
              <a:buClr>
                <a:srgbClr val="000000"/>
              </a:buClr>
              <a:buSzPts val="4100"/>
              <a:buFont typeface="Be Vietnam ExtraBold"/>
              <a:buNone/>
              <a:defRPr sz="4100" b="0" i="0" u="none" strike="noStrike" cap="none">
                <a:solidFill>
                  <a:srgbClr val="000000"/>
                </a:solidFill>
                <a:latin typeface="Be Vietnam ExtraBold"/>
                <a:ea typeface="Be Vietnam ExtraBold"/>
                <a:cs typeface="Be Vietnam ExtraBold"/>
                <a:sym typeface="Be Vietnam ExtraBold"/>
              </a:defRPr>
            </a:lvl4pPr>
            <a:lvl5pPr marR="0" lvl="4" algn="ctr" rtl="0">
              <a:lnSpc>
                <a:spcPct val="100000"/>
              </a:lnSpc>
              <a:spcBef>
                <a:spcPts val="0"/>
              </a:spcBef>
              <a:spcAft>
                <a:spcPts val="0"/>
              </a:spcAft>
              <a:buClr>
                <a:srgbClr val="000000"/>
              </a:buClr>
              <a:buSzPts val="4100"/>
              <a:buFont typeface="Be Vietnam ExtraBold"/>
              <a:buNone/>
              <a:defRPr sz="4100" b="0" i="0" u="none" strike="noStrike" cap="none">
                <a:solidFill>
                  <a:srgbClr val="000000"/>
                </a:solidFill>
                <a:latin typeface="Be Vietnam ExtraBold"/>
                <a:ea typeface="Be Vietnam ExtraBold"/>
                <a:cs typeface="Be Vietnam ExtraBold"/>
                <a:sym typeface="Be Vietnam ExtraBold"/>
              </a:defRPr>
            </a:lvl5pPr>
            <a:lvl6pPr marR="0" lvl="5" algn="ctr" rtl="0">
              <a:lnSpc>
                <a:spcPct val="100000"/>
              </a:lnSpc>
              <a:spcBef>
                <a:spcPts val="0"/>
              </a:spcBef>
              <a:spcAft>
                <a:spcPts val="0"/>
              </a:spcAft>
              <a:buClr>
                <a:srgbClr val="000000"/>
              </a:buClr>
              <a:buSzPts val="4100"/>
              <a:buFont typeface="Be Vietnam ExtraBold"/>
              <a:buNone/>
              <a:defRPr sz="4100" b="0" i="0" u="none" strike="noStrike" cap="none">
                <a:solidFill>
                  <a:srgbClr val="000000"/>
                </a:solidFill>
                <a:latin typeface="Be Vietnam ExtraBold"/>
                <a:ea typeface="Be Vietnam ExtraBold"/>
                <a:cs typeface="Be Vietnam ExtraBold"/>
                <a:sym typeface="Be Vietnam ExtraBold"/>
              </a:defRPr>
            </a:lvl6pPr>
            <a:lvl7pPr marR="0" lvl="6" algn="ctr" rtl="0">
              <a:lnSpc>
                <a:spcPct val="100000"/>
              </a:lnSpc>
              <a:spcBef>
                <a:spcPts val="0"/>
              </a:spcBef>
              <a:spcAft>
                <a:spcPts val="0"/>
              </a:spcAft>
              <a:buClr>
                <a:srgbClr val="000000"/>
              </a:buClr>
              <a:buSzPts val="4100"/>
              <a:buFont typeface="Be Vietnam ExtraBold"/>
              <a:buNone/>
              <a:defRPr sz="4100" b="0" i="0" u="none" strike="noStrike" cap="none">
                <a:solidFill>
                  <a:srgbClr val="000000"/>
                </a:solidFill>
                <a:latin typeface="Be Vietnam ExtraBold"/>
                <a:ea typeface="Be Vietnam ExtraBold"/>
                <a:cs typeface="Be Vietnam ExtraBold"/>
                <a:sym typeface="Be Vietnam ExtraBold"/>
              </a:defRPr>
            </a:lvl7pPr>
            <a:lvl8pPr marR="0" lvl="7" algn="ctr" rtl="0">
              <a:lnSpc>
                <a:spcPct val="100000"/>
              </a:lnSpc>
              <a:spcBef>
                <a:spcPts val="0"/>
              </a:spcBef>
              <a:spcAft>
                <a:spcPts val="0"/>
              </a:spcAft>
              <a:buClr>
                <a:srgbClr val="000000"/>
              </a:buClr>
              <a:buSzPts val="4100"/>
              <a:buFont typeface="Be Vietnam ExtraBold"/>
              <a:buNone/>
              <a:defRPr sz="4100" b="0" i="0" u="none" strike="noStrike" cap="none">
                <a:solidFill>
                  <a:srgbClr val="000000"/>
                </a:solidFill>
                <a:latin typeface="Be Vietnam ExtraBold"/>
                <a:ea typeface="Be Vietnam ExtraBold"/>
                <a:cs typeface="Be Vietnam ExtraBold"/>
                <a:sym typeface="Be Vietnam ExtraBold"/>
              </a:defRPr>
            </a:lvl8pPr>
            <a:lvl9pPr marR="0" lvl="8" algn="ctr" rtl="0">
              <a:lnSpc>
                <a:spcPct val="100000"/>
              </a:lnSpc>
              <a:spcBef>
                <a:spcPts val="0"/>
              </a:spcBef>
              <a:spcAft>
                <a:spcPts val="0"/>
              </a:spcAft>
              <a:buClr>
                <a:srgbClr val="000000"/>
              </a:buClr>
              <a:buSzPts val="4100"/>
              <a:buFont typeface="Be Vietnam ExtraBold"/>
              <a:buNone/>
              <a:defRPr sz="4100" b="0" i="0" u="none" strike="noStrike" cap="none">
                <a:solidFill>
                  <a:srgbClr val="000000"/>
                </a:solidFill>
                <a:latin typeface="Be Vietnam ExtraBold"/>
                <a:ea typeface="Be Vietnam ExtraBold"/>
                <a:cs typeface="Be Vietnam ExtraBold"/>
                <a:sym typeface="Be Vietnam ExtraBold"/>
              </a:defRPr>
            </a:lvl9pPr>
          </a:lstStyle>
          <a:p>
            <a:pPr algn="ctr"/>
            <a:r>
              <a:rPr lang="ar-SA" b="1" dirty="0">
                <a:solidFill>
                  <a:schemeClr val="tx1">
                    <a:lumMod val="95000"/>
                    <a:lumOff val="5000"/>
                  </a:schemeClr>
                </a:solidFill>
                <a:latin typeface="DIN Next LT Arabic Light" panose="020B0303020203050203" pitchFamily="34" charset="-78"/>
                <a:cs typeface="DIN Next LT Arabic Light" panose="020B0303020203050203" pitchFamily="34" charset="-78"/>
              </a:rPr>
              <a:t>كيف تعمل القَطَّة؟</a:t>
            </a:r>
          </a:p>
        </p:txBody>
      </p:sp>
      <p:sp>
        <p:nvSpPr>
          <p:cNvPr id="5" name="Google Shape;841;p44">
            <a:extLst>
              <a:ext uri="{FF2B5EF4-FFF2-40B4-BE49-F238E27FC236}">
                <a16:creationId xmlns:a16="http://schemas.microsoft.com/office/drawing/2014/main" id="{AC8AD105-8CD6-42F5-91A7-111686295840}"/>
              </a:ext>
            </a:extLst>
          </p:cNvPr>
          <p:cNvSpPr txBox="1">
            <a:spLocks/>
          </p:cNvSpPr>
          <p:nvPr/>
        </p:nvSpPr>
        <p:spPr>
          <a:xfrm>
            <a:off x="170344" y="1363981"/>
            <a:ext cx="8569795" cy="35656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1pPr>
            <a:lvl2pPr marL="914400" marR="0" lvl="1" indent="-317500" algn="ctr" rtl="0">
              <a:lnSpc>
                <a:spcPct val="115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2pPr>
            <a:lvl3pPr marL="1371600" marR="0" lvl="2" indent="-317500" algn="ctr" rtl="0">
              <a:lnSpc>
                <a:spcPct val="115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3pPr>
            <a:lvl4pPr marL="1828800" marR="0" lvl="3" indent="-317500" algn="ctr" rtl="0">
              <a:lnSpc>
                <a:spcPct val="115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4pPr>
            <a:lvl5pPr marL="2286000" marR="0" lvl="4" indent="-317500" algn="ctr" rtl="0">
              <a:lnSpc>
                <a:spcPct val="115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5pPr>
            <a:lvl6pPr marL="2743200" marR="0" lvl="5" indent="-317500" algn="ctr" rtl="0">
              <a:lnSpc>
                <a:spcPct val="115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6pPr>
            <a:lvl7pPr marL="3200400" marR="0" lvl="6" indent="-317500" algn="ctr" rtl="0">
              <a:lnSpc>
                <a:spcPct val="115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7pPr>
            <a:lvl8pPr marL="3657600" marR="0" lvl="7" indent="-317500" algn="ctr" rtl="0">
              <a:lnSpc>
                <a:spcPct val="115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8pPr>
            <a:lvl9pPr marL="4114800" marR="0" lvl="8" indent="-317500" algn="ctr" rtl="0">
              <a:lnSpc>
                <a:spcPct val="115000"/>
              </a:lnSpc>
              <a:spcBef>
                <a:spcPts val="0"/>
              </a:spcBef>
              <a:spcAft>
                <a:spcPts val="0"/>
              </a:spcAft>
              <a:buClr>
                <a:srgbClr val="000000"/>
              </a:buClr>
              <a:buSzPts val="1600"/>
              <a:buFont typeface="Libre Franklin"/>
              <a:buNone/>
              <a:defRPr sz="1600" b="0" i="0" u="none" strike="noStrike" cap="none">
                <a:solidFill>
                  <a:srgbClr val="000000"/>
                </a:solidFill>
                <a:latin typeface="Libre Franklin"/>
                <a:ea typeface="Libre Franklin"/>
                <a:cs typeface="Libre Franklin"/>
                <a:sym typeface="Libre Franklin"/>
              </a:defRPr>
            </a:lvl9pPr>
          </a:lstStyle>
          <a:p>
            <a:pPr marL="342900" indent="-342900" algn="r" rtl="1">
              <a:buClr>
                <a:schemeClr val="dk1"/>
              </a:buClr>
              <a:buSzPts val="1100"/>
              <a:buFont typeface="+mj-lt"/>
              <a:buAutoNum type="arabicPeriod"/>
            </a:pPr>
            <a:r>
              <a:rPr lang="ar-SA" sz="1800" b="1" dirty="0">
                <a:latin typeface="DIN Next LT Arabic Light" panose="020B0303020203050203" pitchFamily="34" charset="-78"/>
                <a:cs typeface="DIN Next LT Arabic Light" panose="020B0303020203050203" pitchFamily="34" charset="-78"/>
              </a:rPr>
              <a:t>ينظم أحد الأفراد بداية القَطَّة على أن يكون هذا الشخص قوي الشخصية، حازم، دقيق ومنظم.</a:t>
            </a:r>
          </a:p>
          <a:p>
            <a:pPr marL="342900" indent="-342900" algn="r" rtl="1">
              <a:buClr>
                <a:schemeClr val="dk1"/>
              </a:buClr>
              <a:buSzPts val="1100"/>
              <a:buFont typeface="+mj-lt"/>
              <a:buAutoNum type="arabicPeriod"/>
            </a:pPr>
            <a:endParaRPr lang="ar-SA" sz="1800" b="1" dirty="0">
              <a:latin typeface="DIN Next LT Arabic Light" panose="020B0303020203050203" pitchFamily="34" charset="-78"/>
              <a:cs typeface="DIN Next LT Arabic Light" panose="020B0303020203050203" pitchFamily="34" charset="-78"/>
            </a:endParaRPr>
          </a:p>
          <a:p>
            <a:pPr marL="342900" indent="-342900" algn="r" rtl="1">
              <a:buClr>
                <a:schemeClr val="dk1"/>
              </a:buClr>
              <a:buSzPts val="1100"/>
              <a:buFont typeface="+mj-lt"/>
              <a:buAutoNum type="arabicPeriod"/>
            </a:pPr>
            <a:r>
              <a:rPr lang="ar-SA" sz="1800" b="1" dirty="0">
                <a:latin typeface="DIN Next LT Arabic Light" panose="020B0303020203050203" pitchFamily="34" charset="-78"/>
                <a:cs typeface="DIN Next LT Arabic Light" panose="020B0303020203050203" pitchFamily="34" charset="-78"/>
              </a:rPr>
              <a:t>تحديد سبب القطة والمبلغ الإجمالي، وتحديد عدد الأفراد وعليه يتم حساب المبلغ المطلوب من كل فرد.</a:t>
            </a:r>
          </a:p>
          <a:p>
            <a:pPr marL="342900" indent="-342900" algn="r" rtl="1">
              <a:buClr>
                <a:schemeClr val="dk1"/>
              </a:buClr>
              <a:buSzPts val="1100"/>
              <a:buFont typeface="+mj-lt"/>
              <a:buAutoNum type="arabicPeriod"/>
            </a:pPr>
            <a:endParaRPr lang="ar-SA" sz="1800" b="1" dirty="0">
              <a:latin typeface="DIN Next LT Arabic Light" panose="020B0303020203050203" pitchFamily="34" charset="-78"/>
              <a:cs typeface="DIN Next LT Arabic Light" panose="020B0303020203050203" pitchFamily="34" charset="-78"/>
            </a:endParaRPr>
          </a:p>
          <a:p>
            <a:pPr marL="342900" indent="-342900" algn="r" rtl="1">
              <a:buClr>
                <a:schemeClr val="dk1"/>
              </a:buClr>
              <a:buSzPts val="1100"/>
              <a:buFont typeface="+mj-lt"/>
              <a:buAutoNum type="arabicPeriod"/>
            </a:pPr>
            <a:r>
              <a:rPr lang="ar-SA" sz="1800" b="1" dirty="0">
                <a:latin typeface="DIN Next LT Arabic Light" panose="020B0303020203050203" pitchFamily="34" charset="-78"/>
                <a:cs typeface="DIN Next LT Arabic Light" panose="020B0303020203050203" pitchFamily="34" charset="-78"/>
              </a:rPr>
              <a:t>الاتفاق على المدة الزمنية ٦ أشهر، ١٠ اشهر او سنة.</a:t>
            </a:r>
          </a:p>
          <a:p>
            <a:pPr marL="342900" indent="-342900" algn="r" rtl="1">
              <a:buClr>
                <a:schemeClr val="dk1"/>
              </a:buClr>
              <a:buSzPts val="1100"/>
              <a:buFont typeface="+mj-lt"/>
              <a:buAutoNum type="arabicPeriod"/>
            </a:pPr>
            <a:endParaRPr lang="ar-SA" sz="1800" b="1" dirty="0">
              <a:latin typeface="DIN Next LT Arabic Light" panose="020B0303020203050203" pitchFamily="34" charset="-78"/>
              <a:cs typeface="DIN Next LT Arabic Light" panose="020B0303020203050203" pitchFamily="34" charset="-78"/>
            </a:endParaRPr>
          </a:p>
          <a:p>
            <a:pPr marL="342900" indent="-342900" algn="r" rtl="1">
              <a:buClr>
                <a:schemeClr val="dk1"/>
              </a:buClr>
              <a:buSzPts val="1100"/>
              <a:buFont typeface="+mj-lt"/>
              <a:buAutoNum type="arabicPeriod"/>
            </a:pPr>
            <a:r>
              <a:rPr lang="ar-SA" sz="1800" b="1" dirty="0">
                <a:latin typeface="DIN Next LT Arabic Light" panose="020B0303020203050203" pitchFamily="34" charset="-78"/>
                <a:cs typeface="DIN Next LT Arabic Light" panose="020B0303020203050203" pitchFamily="34" charset="-78"/>
              </a:rPr>
              <a:t>اختيار الأفراد المراد اشتراكهم في الجمعية بعناية شديدة وأنهم من أهل الثقة والملتزمين بالدفع.</a:t>
            </a:r>
          </a:p>
          <a:p>
            <a:pPr marL="342900" indent="-342900" algn="r" rtl="1">
              <a:buClr>
                <a:schemeClr val="dk1"/>
              </a:buClr>
              <a:buSzPts val="1100"/>
              <a:buFont typeface="+mj-lt"/>
              <a:buAutoNum type="arabicPeriod"/>
            </a:pPr>
            <a:endParaRPr lang="ar-SA" sz="1800" b="1" dirty="0">
              <a:latin typeface="DIN Next LT Arabic Light" panose="020B0303020203050203" pitchFamily="34" charset="-78"/>
              <a:cs typeface="DIN Next LT Arabic Light" panose="020B0303020203050203" pitchFamily="34" charset="-78"/>
            </a:endParaRPr>
          </a:p>
          <a:p>
            <a:pPr marL="342900" indent="-342900" algn="r" rtl="1">
              <a:buClr>
                <a:schemeClr val="dk1"/>
              </a:buClr>
              <a:buSzPts val="1100"/>
              <a:buFont typeface="+mj-lt"/>
              <a:buAutoNum type="arabicPeriod"/>
            </a:pPr>
            <a:r>
              <a:rPr lang="ar-SA" sz="1800" b="1" dirty="0">
                <a:latin typeface="DIN Next LT Arabic Light" panose="020B0303020203050203" pitchFamily="34" charset="-78"/>
                <a:cs typeface="DIN Next LT Arabic Light" panose="020B0303020203050203" pitchFamily="34" charset="-78"/>
              </a:rPr>
              <a:t>من يريد أن يخرج من القَطَّة يجب أن يسدد المطلوب منه ثم يخرج.</a:t>
            </a:r>
          </a:p>
          <a:p>
            <a:pPr marL="342900" indent="-342900" algn="r" rtl="1">
              <a:buClr>
                <a:schemeClr val="dk1"/>
              </a:buClr>
              <a:buSzPts val="1100"/>
              <a:buFont typeface="+mj-lt"/>
              <a:buAutoNum type="arabicPeriod"/>
            </a:pPr>
            <a:endParaRPr lang="ar-SA" sz="1800" b="1" dirty="0">
              <a:latin typeface="DIN Next LT Arabic Light" panose="020B0303020203050203" pitchFamily="34" charset="-78"/>
              <a:cs typeface="DIN Next LT Arabic Light" panose="020B0303020203050203" pitchFamily="34" charset="-78"/>
            </a:endParaRPr>
          </a:p>
          <a:p>
            <a:pPr marL="342900" indent="-342900" algn="r" rtl="1">
              <a:buClr>
                <a:schemeClr val="dk1"/>
              </a:buClr>
              <a:buSzPts val="1100"/>
              <a:buFont typeface="+mj-lt"/>
              <a:buAutoNum type="arabicPeriod"/>
            </a:pPr>
            <a:r>
              <a:rPr lang="ar-SA" sz="1800" b="1" dirty="0">
                <a:latin typeface="DIN Next LT Arabic Light" panose="020B0303020203050203" pitchFamily="34" charset="-78"/>
                <a:cs typeface="DIN Next LT Arabic Light" panose="020B0303020203050203" pitchFamily="34" charset="-78"/>
              </a:rPr>
              <a:t>تحديد موعد الدفع والاستلام من كل شهر.</a:t>
            </a:r>
          </a:p>
        </p:txBody>
      </p:sp>
    </p:spTree>
    <p:extLst>
      <p:ext uri="{BB962C8B-B14F-4D97-AF65-F5344CB8AC3E}">
        <p14:creationId xmlns:p14="http://schemas.microsoft.com/office/powerpoint/2010/main" val="2475921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845"/>
        <p:cNvGrpSpPr/>
        <p:nvPr/>
      </p:nvGrpSpPr>
      <p:grpSpPr>
        <a:xfrm>
          <a:off x="0" y="0"/>
          <a:ext cx="0" cy="0"/>
          <a:chOff x="0" y="0"/>
          <a:chExt cx="0" cy="0"/>
        </a:xfrm>
      </p:grpSpPr>
      <p:grpSp>
        <p:nvGrpSpPr>
          <p:cNvPr id="46" name="Google Shape;896;p48">
            <a:extLst>
              <a:ext uri="{FF2B5EF4-FFF2-40B4-BE49-F238E27FC236}">
                <a16:creationId xmlns:a16="http://schemas.microsoft.com/office/drawing/2014/main" id="{9E7708DF-9984-4C73-B9A0-903007466CB5}"/>
              </a:ext>
            </a:extLst>
          </p:cNvPr>
          <p:cNvGrpSpPr/>
          <p:nvPr/>
        </p:nvGrpSpPr>
        <p:grpSpPr>
          <a:xfrm flipH="1">
            <a:off x="92415" y="2788920"/>
            <a:ext cx="2197393" cy="2256430"/>
            <a:chOff x="5792323" y="1320061"/>
            <a:chExt cx="2528415" cy="3189064"/>
          </a:xfrm>
        </p:grpSpPr>
        <p:sp>
          <p:nvSpPr>
            <p:cNvPr id="47" name="Google Shape;897;p48">
              <a:extLst>
                <a:ext uri="{FF2B5EF4-FFF2-40B4-BE49-F238E27FC236}">
                  <a16:creationId xmlns:a16="http://schemas.microsoft.com/office/drawing/2014/main" id="{34D19800-CE84-4F62-B53F-E227EDFD2DD3}"/>
                </a:ext>
              </a:extLst>
            </p:cNvPr>
            <p:cNvSpPr/>
            <p:nvPr/>
          </p:nvSpPr>
          <p:spPr>
            <a:xfrm>
              <a:off x="5792323" y="1328095"/>
              <a:ext cx="2528415" cy="3181030"/>
            </a:xfrm>
            <a:custGeom>
              <a:avLst/>
              <a:gdLst/>
              <a:ahLst/>
              <a:cxnLst/>
              <a:rect l="l" t="t" r="r" b="b"/>
              <a:pathLst>
                <a:path w="45967" h="57808" extrusionOk="0">
                  <a:moveTo>
                    <a:pt x="439" y="0"/>
                  </a:moveTo>
                  <a:cubicBezTo>
                    <a:pt x="195" y="0"/>
                    <a:pt x="34" y="260"/>
                    <a:pt x="34" y="700"/>
                  </a:cubicBezTo>
                  <a:lnTo>
                    <a:pt x="34" y="30588"/>
                  </a:lnTo>
                  <a:cubicBezTo>
                    <a:pt x="1" y="31122"/>
                    <a:pt x="268" y="31622"/>
                    <a:pt x="668" y="31989"/>
                  </a:cubicBezTo>
                  <a:lnTo>
                    <a:pt x="45300" y="57741"/>
                  </a:lnTo>
                  <a:cubicBezTo>
                    <a:pt x="45382" y="57786"/>
                    <a:pt x="45460" y="57807"/>
                    <a:pt x="45533" y="57807"/>
                  </a:cubicBezTo>
                  <a:cubicBezTo>
                    <a:pt x="45786" y="57807"/>
                    <a:pt x="45967" y="57548"/>
                    <a:pt x="45967" y="57107"/>
                  </a:cubicBezTo>
                  <a:lnTo>
                    <a:pt x="45967" y="27219"/>
                  </a:lnTo>
                  <a:cubicBezTo>
                    <a:pt x="45967" y="26685"/>
                    <a:pt x="45733" y="26152"/>
                    <a:pt x="45300" y="25818"/>
                  </a:cubicBezTo>
                  <a:lnTo>
                    <a:pt x="668" y="66"/>
                  </a:lnTo>
                  <a:cubicBezTo>
                    <a:pt x="586" y="22"/>
                    <a:pt x="509" y="0"/>
                    <a:pt x="43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98;p48">
              <a:extLst>
                <a:ext uri="{FF2B5EF4-FFF2-40B4-BE49-F238E27FC236}">
                  <a16:creationId xmlns:a16="http://schemas.microsoft.com/office/drawing/2014/main" id="{22A3FC52-BA70-41CD-A627-492C48EEBA6E}"/>
                </a:ext>
              </a:extLst>
            </p:cNvPr>
            <p:cNvSpPr/>
            <p:nvPr/>
          </p:nvSpPr>
          <p:spPr>
            <a:xfrm>
              <a:off x="5900572" y="1940150"/>
              <a:ext cx="2341288" cy="1519970"/>
            </a:xfrm>
            <a:custGeom>
              <a:avLst/>
              <a:gdLst/>
              <a:ahLst/>
              <a:cxnLst/>
              <a:rect l="l" t="t" r="r" b="b"/>
              <a:pathLst>
                <a:path w="42565" h="27622" extrusionOk="0">
                  <a:moveTo>
                    <a:pt x="377" y="1"/>
                  </a:moveTo>
                  <a:cubicBezTo>
                    <a:pt x="155" y="1"/>
                    <a:pt x="1" y="174"/>
                    <a:pt x="1" y="485"/>
                  </a:cubicBezTo>
                  <a:lnTo>
                    <a:pt x="1" y="2553"/>
                  </a:lnTo>
                  <a:cubicBezTo>
                    <a:pt x="1" y="3020"/>
                    <a:pt x="268" y="3454"/>
                    <a:pt x="668" y="3721"/>
                  </a:cubicBezTo>
                  <a:lnTo>
                    <a:pt x="41897" y="27538"/>
                  </a:lnTo>
                  <a:cubicBezTo>
                    <a:pt x="42001" y="27594"/>
                    <a:pt x="42100" y="27622"/>
                    <a:pt x="42188" y="27622"/>
                  </a:cubicBezTo>
                  <a:cubicBezTo>
                    <a:pt x="42410" y="27622"/>
                    <a:pt x="42564" y="27448"/>
                    <a:pt x="42564" y="27137"/>
                  </a:cubicBezTo>
                  <a:lnTo>
                    <a:pt x="42564" y="25069"/>
                  </a:lnTo>
                  <a:cubicBezTo>
                    <a:pt x="42531" y="24569"/>
                    <a:pt x="42298" y="24135"/>
                    <a:pt x="41897" y="23902"/>
                  </a:cubicBezTo>
                  <a:lnTo>
                    <a:pt x="668" y="85"/>
                  </a:lnTo>
                  <a:cubicBezTo>
                    <a:pt x="564" y="28"/>
                    <a:pt x="465" y="1"/>
                    <a:pt x="37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99;p48">
              <a:extLst>
                <a:ext uri="{FF2B5EF4-FFF2-40B4-BE49-F238E27FC236}">
                  <a16:creationId xmlns:a16="http://schemas.microsoft.com/office/drawing/2014/main" id="{223D932C-6DA3-4177-AB0C-83849B49E225}"/>
                </a:ext>
              </a:extLst>
            </p:cNvPr>
            <p:cNvSpPr/>
            <p:nvPr/>
          </p:nvSpPr>
          <p:spPr>
            <a:xfrm>
              <a:off x="5904257" y="2191675"/>
              <a:ext cx="278930" cy="563757"/>
            </a:xfrm>
            <a:custGeom>
              <a:avLst/>
              <a:gdLst/>
              <a:ahLst/>
              <a:cxnLst/>
              <a:rect l="l" t="t" r="r" b="b"/>
              <a:pathLst>
                <a:path w="5071" h="10245" extrusionOk="0">
                  <a:moveTo>
                    <a:pt x="359" y="0"/>
                  </a:moveTo>
                  <a:cubicBezTo>
                    <a:pt x="148" y="0"/>
                    <a:pt x="0" y="239"/>
                    <a:pt x="0" y="584"/>
                  </a:cubicBezTo>
                  <a:lnTo>
                    <a:pt x="0" y="6722"/>
                  </a:lnTo>
                  <a:cubicBezTo>
                    <a:pt x="0" y="7189"/>
                    <a:pt x="201" y="7589"/>
                    <a:pt x="534" y="7889"/>
                  </a:cubicBezTo>
                  <a:lnTo>
                    <a:pt x="4537" y="10191"/>
                  </a:lnTo>
                  <a:cubicBezTo>
                    <a:pt x="4603" y="10227"/>
                    <a:pt x="4665" y="10245"/>
                    <a:pt x="4722" y="10245"/>
                  </a:cubicBezTo>
                  <a:cubicBezTo>
                    <a:pt x="4928" y="10245"/>
                    <a:pt x="5071" y="10022"/>
                    <a:pt x="5071" y="9657"/>
                  </a:cubicBezTo>
                  <a:lnTo>
                    <a:pt x="5071" y="3519"/>
                  </a:lnTo>
                  <a:cubicBezTo>
                    <a:pt x="5071" y="3052"/>
                    <a:pt x="4871" y="2652"/>
                    <a:pt x="4537" y="2352"/>
                  </a:cubicBezTo>
                  <a:lnTo>
                    <a:pt x="534" y="50"/>
                  </a:lnTo>
                  <a:cubicBezTo>
                    <a:pt x="473" y="16"/>
                    <a:pt x="414" y="0"/>
                    <a:pt x="35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00;p48">
              <a:extLst>
                <a:ext uri="{FF2B5EF4-FFF2-40B4-BE49-F238E27FC236}">
                  <a16:creationId xmlns:a16="http://schemas.microsoft.com/office/drawing/2014/main" id="{073D027F-4D22-46D2-B36B-7C5D2F704236}"/>
                </a:ext>
              </a:extLst>
            </p:cNvPr>
            <p:cNvSpPr/>
            <p:nvPr/>
          </p:nvSpPr>
          <p:spPr>
            <a:xfrm>
              <a:off x="5904257" y="2191675"/>
              <a:ext cx="278930" cy="563757"/>
            </a:xfrm>
            <a:custGeom>
              <a:avLst/>
              <a:gdLst/>
              <a:ahLst/>
              <a:cxnLst/>
              <a:rect l="l" t="t" r="r" b="b"/>
              <a:pathLst>
                <a:path w="5071" h="10245" extrusionOk="0">
                  <a:moveTo>
                    <a:pt x="359" y="0"/>
                  </a:moveTo>
                  <a:cubicBezTo>
                    <a:pt x="148" y="0"/>
                    <a:pt x="0" y="239"/>
                    <a:pt x="0" y="584"/>
                  </a:cubicBezTo>
                  <a:lnTo>
                    <a:pt x="0" y="6722"/>
                  </a:lnTo>
                  <a:cubicBezTo>
                    <a:pt x="0" y="7189"/>
                    <a:pt x="201" y="7589"/>
                    <a:pt x="534" y="7889"/>
                  </a:cubicBezTo>
                  <a:lnTo>
                    <a:pt x="4537" y="10191"/>
                  </a:lnTo>
                  <a:cubicBezTo>
                    <a:pt x="4603" y="10227"/>
                    <a:pt x="4665" y="10245"/>
                    <a:pt x="4722" y="10245"/>
                  </a:cubicBezTo>
                  <a:cubicBezTo>
                    <a:pt x="4928" y="10245"/>
                    <a:pt x="5071" y="10022"/>
                    <a:pt x="5071" y="9657"/>
                  </a:cubicBezTo>
                  <a:lnTo>
                    <a:pt x="5071" y="3519"/>
                  </a:lnTo>
                  <a:cubicBezTo>
                    <a:pt x="5071" y="3052"/>
                    <a:pt x="4871" y="2652"/>
                    <a:pt x="4537" y="2352"/>
                  </a:cubicBezTo>
                  <a:lnTo>
                    <a:pt x="534" y="50"/>
                  </a:lnTo>
                  <a:cubicBezTo>
                    <a:pt x="473" y="16"/>
                    <a:pt x="414" y="0"/>
                    <a:pt x="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01;p48">
              <a:extLst>
                <a:ext uri="{FF2B5EF4-FFF2-40B4-BE49-F238E27FC236}">
                  <a16:creationId xmlns:a16="http://schemas.microsoft.com/office/drawing/2014/main" id="{9782E9B5-B030-4E40-B8F1-2FFFC204994F}"/>
                </a:ext>
              </a:extLst>
            </p:cNvPr>
            <p:cNvSpPr/>
            <p:nvPr/>
          </p:nvSpPr>
          <p:spPr>
            <a:xfrm>
              <a:off x="5904257" y="2662203"/>
              <a:ext cx="278930" cy="563151"/>
            </a:xfrm>
            <a:custGeom>
              <a:avLst/>
              <a:gdLst/>
              <a:ahLst/>
              <a:cxnLst/>
              <a:rect l="l" t="t" r="r" b="b"/>
              <a:pathLst>
                <a:path w="5071" h="10234" extrusionOk="0">
                  <a:moveTo>
                    <a:pt x="328" y="0"/>
                  </a:moveTo>
                  <a:cubicBezTo>
                    <a:pt x="134" y="0"/>
                    <a:pt x="0" y="220"/>
                    <a:pt x="0" y="572"/>
                  </a:cubicBezTo>
                  <a:lnTo>
                    <a:pt x="0" y="6743"/>
                  </a:lnTo>
                  <a:cubicBezTo>
                    <a:pt x="0" y="7177"/>
                    <a:pt x="201" y="7611"/>
                    <a:pt x="534" y="7878"/>
                  </a:cubicBezTo>
                  <a:lnTo>
                    <a:pt x="4537" y="10179"/>
                  </a:lnTo>
                  <a:cubicBezTo>
                    <a:pt x="4603" y="10216"/>
                    <a:pt x="4666" y="10233"/>
                    <a:pt x="4724" y="10233"/>
                  </a:cubicBezTo>
                  <a:cubicBezTo>
                    <a:pt x="4929" y="10233"/>
                    <a:pt x="5071" y="10017"/>
                    <a:pt x="5071" y="9679"/>
                  </a:cubicBezTo>
                  <a:lnTo>
                    <a:pt x="5071" y="3508"/>
                  </a:lnTo>
                  <a:cubicBezTo>
                    <a:pt x="5071" y="3074"/>
                    <a:pt x="4871" y="2641"/>
                    <a:pt x="4537" y="2374"/>
                  </a:cubicBezTo>
                  <a:lnTo>
                    <a:pt x="534" y="72"/>
                  </a:lnTo>
                  <a:cubicBezTo>
                    <a:pt x="461" y="23"/>
                    <a:pt x="391" y="0"/>
                    <a:pt x="32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02;p48">
              <a:extLst>
                <a:ext uri="{FF2B5EF4-FFF2-40B4-BE49-F238E27FC236}">
                  <a16:creationId xmlns:a16="http://schemas.microsoft.com/office/drawing/2014/main" id="{4D578F32-DA23-4B7E-9A8A-10D40E894A27}"/>
                </a:ext>
              </a:extLst>
            </p:cNvPr>
            <p:cNvSpPr/>
            <p:nvPr/>
          </p:nvSpPr>
          <p:spPr>
            <a:xfrm>
              <a:off x="5904257" y="2662203"/>
              <a:ext cx="278930" cy="563151"/>
            </a:xfrm>
            <a:custGeom>
              <a:avLst/>
              <a:gdLst/>
              <a:ahLst/>
              <a:cxnLst/>
              <a:rect l="l" t="t" r="r" b="b"/>
              <a:pathLst>
                <a:path w="5071" h="10234" extrusionOk="0">
                  <a:moveTo>
                    <a:pt x="328" y="0"/>
                  </a:moveTo>
                  <a:cubicBezTo>
                    <a:pt x="134" y="0"/>
                    <a:pt x="0" y="220"/>
                    <a:pt x="0" y="572"/>
                  </a:cubicBezTo>
                  <a:lnTo>
                    <a:pt x="0" y="6743"/>
                  </a:lnTo>
                  <a:cubicBezTo>
                    <a:pt x="0" y="7177"/>
                    <a:pt x="201" y="7611"/>
                    <a:pt x="534" y="7878"/>
                  </a:cubicBezTo>
                  <a:lnTo>
                    <a:pt x="4537" y="10179"/>
                  </a:lnTo>
                  <a:cubicBezTo>
                    <a:pt x="4603" y="10216"/>
                    <a:pt x="4666" y="10233"/>
                    <a:pt x="4724" y="10233"/>
                  </a:cubicBezTo>
                  <a:cubicBezTo>
                    <a:pt x="4929" y="10233"/>
                    <a:pt x="5071" y="10017"/>
                    <a:pt x="5071" y="9679"/>
                  </a:cubicBezTo>
                  <a:lnTo>
                    <a:pt x="5071" y="3508"/>
                  </a:lnTo>
                  <a:cubicBezTo>
                    <a:pt x="5071" y="3074"/>
                    <a:pt x="4871" y="2641"/>
                    <a:pt x="4537" y="2374"/>
                  </a:cubicBezTo>
                  <a:lnTo>
                    <a:pt x="534" y="72"/>
                  </a:lnTo>
                  <a:cubicBezTo>
                    <a:pt x="461" y="23"/>
                    <a:pt x="391" y="0"/>
                    <a:pt x="3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03;p48">
              <a:extLst>
                <a:ext uri="{FF2B5EF4-FFF2-40B4-BE49-F238E27FC236}">
                  <a16:creationId xmlns:a16="http://schemas.microsoft.com/office/drawing/2014/main" id="{5138036A-4078-4641-A323-8F1D084D1E89}"/>
                </a:ext>
              </a:extLst>
            </p:cNvPr>
            <p:cNvSpPr/>
            <p:nvPr/>
          </p:nvSpPr>
          <p:spPr>
            <a:xfrm>
              <a:off x="6247377" y="2418713"/>
              <a:ext cx="1994481" cy="1181330"/>
            </a:xfrm>
            <a:custGeom>
              <a:avLst/>
              <a:gdLst/>
              <a:ahLst/>
              <a:cxnLst/>
              <a:rect l="l" t="t" r="r" b="b"/>
              <a:pathLst>
                <a:path w="36260" h="21468" extrusionOk="0">
                  <a:moveTo>
                    <a:pt x="208" y="1"/>
                  </a:moveTo>
                  <a:cubicBezTo>
                    <a:pt x="81" y="1"/>
                    <a:pt x="0" y="99"/>
                    <a:pt x="0" y="261"/>
                  </a:cubicBezTo>
                  <a:cubicBezTo>
                    <a:pt x="0" y="561"/>
                    <a:pt x="167" y="828"/>
                    <a:pt x="401" y="995"/>
                  </a:cubicBezTo>
                  <a:lnTo>
                    <a:pt x="35826" y="21409"/>
                  </a:lnTo>
                  <a:cubicBezTo>
                    <a:pt x="35896" y="21449"/>
                    <a:pt x="35962" y="21468"/>
                    <a:pt x="36022" y="21468"/>
                  </a:cubicBezTo>
                  <a:cubicBezTo>
                    <a:pt x="36161" y="21468"/>
                    <a:pt x="36259" y="21363"/>
                    <a:pt x="36259" y="21176"/>
                  </a:cubicBezTo>
                  <a:cubicBezTo>
                    <a:pt x="36226" y="20909"/>
                    <a:pt x="36059" y="20642"/>
                    <a:pt x="35826" y="20475"/>
                  </a:cubicBezTo>
                  <a:lnTo>
                    <a:pt x="401" y="61"/>
                  </a:lnTo>
                  <a:cubicBezTo>
                    <a:pt x="329" y="20"/>
                    <a:pt x="26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04;p48">
              <a:extLst>
                <a:ext uri="{FF2B5EF4-FFF2-40B4-BE49-F238E27FC236}">
                  <a16:creationId xmlns:a16="http://schemas.microsoft.com/office/drawing/2014/main" id="{44EBA7F0-7FBE-42C2-8543-1933E966D83A}"/>
                </a:ext>
              </a:extLst>
            </p:cNvPr>
            <p:cNvSpPr/>
            <p:nvPr/>
          </p:nvSpPr>
          <p:spPr>
            <a:xfrm>
              <a:off x="6247377" y="2518200"/>
              <a:ext cx="1994481" cy="1182816"/>
            </a:xfrm>
            <a:custGeom>
              <a:avLst/>
              <a:gdLst/>
              <a:ahLst/>
              <a:cxnLst/>
              <a:rect l="l" t="t" r="r" b="b"/>
              <a:pathLst>
                <a:path w="36260" h="21495" extrusionOk="0">
                  <a:moveTo>
                    <a:pt x="226" y="1"/>
                  </a:moveTo>
                  <a:cubicBezTo>
                    <a:pt x="88" y="1"/>
                    <a:pt x="0" y="118"/>
                    <a:pt x="0" y="287"/>
                  </a:cubicBezTo>
                  <a:cubicBezTo>
                    <a:pt x="0" y="588"/>
                    <a:pt x="167" y="854"/>
                    <a:pt x="401" y="988"/>
                  </a:cubicBezTo>
                  <a:lnTo>
                    <a:pt x="35826" y="21436"/>
                  </a:lnTo>
                  <a:cubicBezTo>
                    <a:pt x="35896" y="21476"/>
                    <a:pt x="35962" y="21495"/>
                    <a:pt x="36022" y="21495"/>
                  </a:cubicBezTo>
                  <a:cubicBezTo>
                    <a:pt x="36161" y="21495"/>
                    <a:pt x="36259" y="21389"/>
                    <a:pt x="36259" y="21202"/>
                  </a:cubicBezTo>
                  <a:cubicBezTo>
                    <a:pt x="36226" y="20902"/>
                    <a:pt x="36059" y="20635"/>
                    <a:pt x="35826" y="20502"/>
                  </a:cubicBezTo>
                  <a:lnTo>
                    <a:pt x="401" y="54"/>
                  </a:lnTo>
                  <a:cubicBezTo>
                    <a:pt x="337" y="17"/>
                    <a:pt x="278" y="1"/>
                    <a:pt x="22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05;p48">
              <a:extLst>
                <a:ext uri="{FF2B5EF4-FFF2-40B4-BE49-F238E27FC236}">
                  <a16:creationId xmlns:a16="http://schemas.microsoft.com/office/drawing/2014/main" id="{F42EA41C-22A3-41F7-866C-A7E821BBD9E8}"/>
                </a:ext>
              </a:extLst>
            </p:cNvPr>
            <p:cNvSpPr/>
            <p:nvPr/>
          </p:nvSpPr>
          <p:spPr>
            <a:xfrm>
              <a:off x="6247377" y="2618843"/>
              <a:ext cx="1994481" cy="1183146"/>
            </a:xfrm>
            <a:custGeom>
              <a:avLst/>
              <a:gdLst/>
              <a:ahLst/>
              <a:cxnLst/>
              <a:rect l="l" t="t" r="r" b="b"/>
              <a:pathLst>
                <a:path w="36260" h="21501" extrusionOk="0">
                  <a:moveTo>
                    <a:pt x="212" y="1"/>
                  </a:moveTo>
                  <a:cubicBezTo>
                    <a:pt x="82" y="1"/>
                    <a:pt x="0" y="106"/>
                    <a:pt x="0" y="293"/>
                  </a:cubicBezTo>
                  <a:cubicBezTo>
                    <a:pt x="0" y="560"/>
                    <a:pt x="167" y="827"/>
                    <a:pt x="401" y="993"/>
                  </a:cubicBezTo>
                  <a:lnTo>
                    <a:pt x="35826" y="21441"/>
                  </a:lnTo>
                  <a:cubicBezTo>
                    <a:pt x="35896" y="21481"/>
                    <a:pt x="35962" y="21500"/>
                    <a:pt x="36022" y="21500"/>
                  </a:cubicBezTo>
                  <a:cubicBezTo>
                    <a:pt x="36161" y="21500"/>
                    <a:pt x="36259" y="21395"/>
                    <a:pt x="36259" y="21208"/>
                  </a:cubicBezTo>
                  <a:cubicBezTo>
                    <a:pt x="36226" y="20908"/>
                    <a:pt x="36059" y="20641"/>
                    <a:pt x="35826" y="20474"/>
                  </a:cubicBezTo>
                  <a:lnTo>
                    <a:pt x="401" y="59"/>
                  </a:lnTo>
                  <a:cubicBezTo>
                    <a:pt x="331" y="20"/>
                    <a:pt x="267" y="1"/>
                    <a:pt x="21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06;p48">
              <a:extLst>
                <a:ext uri="{FF2B5EF4-FFF2-40B4-BE49-F238E27FC236}">
                  <a16:creationId xmlns:a16="http://schemas.microsoft.com/office/drawing/2014/main" id="{EBF16A6F-3948-49E1-A9FD-11B6053D92E2}"/>
                </a:ext>
              </a:extLst>
            </p:cNvPr>
            <p:cNvSpPr/>
            <p:nvPr/>
          </p:nvSpPr>
          <p:spPr>
            <a:xfrm>
              <a:off x="6247377" y="2719761"/>
              <a:ext cx="1994481" cy="1181330"/>
            </a:xfrm>
            <a:custGeom>
              <a:avLst/>
              <a:gdLst/>
              <a:ahLst/>
              <a:cxnLst/>
              <a:rect l="l" t="t" r="r" b="b"/>
              <a:pathLst>
                <a:path w="36260" h="21468" extrusionOk="0">
                  <a:moveTo>
                    <a:pt x="208" y="0"/>
                  </a:moveTo>
                  <a:cubicBezTo>
                    <a:pt x="81" y="0"/>
                    <a:pt x="0" y="98"/>
                    <a:pt x="0" y="260"/>
                  </a:cubicBezTo>
                  <a:cubicBezTo>
                    <a:pt x="0" y="560"/>
                    <a:pt x="167" y="827"/>
                    <a:pt x="401" y="994"/>
                  </a:cubicBezTo>
                  <a:lnTo>
                    <a:pt x="35826" y="21409"/>
                  </a:lnTo>
                  <a:cubicBezTo>
                    <a:pt x="35896" y="21449"/>
                    <a:pt x="35962" y="21468"/>
                    <a:pt x="36022" y="21468"/>
                  </a:cubicBezTo>
                  <a:cubicBezTo>
                    <a:pt x="36161" y="21468"/>
                    <a:pt x="36259" y="21362"/>
                    <a:pt x="36259" y="21175"/>
                  </a:cubicBezTo>
                  <a:cubicBezTo>
                    <a:pt x="36226" y="20908"/>
                    <a:pt x="36059" y="20641"/>
                    <a:pt x="35826" y="20475"/>
                  </a:cubicBezTo>
                  <a:lnTo>
                    <a:pt x="401" y="60"/>
                  </a:lnTo>
                  <a:cubicBezTo>
                    <a:pt x="329" y="19"/>
                    <a:pt x="264" y="0"/>
                    <a:pt x="20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07;p48">
              <a:extLst>
                <a:ext uri="{FF2B5EF4-FFF2-40B4-BE49-F238E27FC236}">
                  <a16:creationId xmlns:a16="http://schemas.microsoft.com/office/drawing/2014/main" id="{B2B203FF-6978-4471-B74F-D2C52D20EB84}"/>
                </a:ext>
              </a:extLst>
            </p:cNvPr>
            <p:cNvSpPr/>
            <p:nvPr/>
          </p:nvSpPr>
          <p:spPr>
            <a:xfrm>
              <a:off x="6247377" y="2885335"/>
              <a:ext cx="1994481" cy="1182816"/>
            </a:xfrm>
            <a:custGeom>
              <a:avLst/>
              <a:gdLst/>
              <a:ahLst/>
              <a:cxnLst/>
              <a:rect l="l" t="t" r="r" b="b"/>
              <a:pathLst>
                <a:path w="36260" h="21495" extrusionOk="0">
                  <a:moveTo>
                    <a:pt x="226" y="0"/>
                  </a:moveTo>
                  <a:cubicBezTo>
                    <a:pt x="88" y="0"/>
                    <a:pt x="0" y="117"/>
                    <a:pt x="0" y="287"/>
                  </a:cubicBezTo>
                  <a:cubicBezTo>
                    <a:pt x="0" y="587"/>
                    <a:pt x="167" y="854"/>
                    <a:pt x="401" y="1021"/>
                  </a:cubicBezTo>
                  <a:lnTo>
                    <a:pt x="35826" y="21435"/>
                  </a:lnTo>
                  <a:cubicBezTo>
                    <a:pt x="35896" y="21475"/>
                    <a:pt x="35962" y="21494"/>
                    <a:pt x="36022" y="21494"/>
                  </a:cubicBezTo>
                  <a:cubicBezTo>
                    <a:pt x="36161" y="21494"/>
                    <a:pt x="36259" y="21389"/>
                    <a:pt x="36259" y="21202"/>
                  </a:cubicBezTo>
                  <a:cubicBezTo>
                    <a:pt x="36226" y="20935"/>
                    <a:pt x="36059" y="20668"/>
                    <a:pt x="35826" y="20501"/>
                  </a:cubicBezTo>
                  <a:lnTo>
                    <a:pt x="401" y="53"/>
                  </a:lnTo>
                  <a:cubicBezTo>
                    <a:pt x="337" y="17"/>
                    <a:pt x="278"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08;p48">
              <a:extLst>
                <a:ext uri="{FF2B5EF4-FFF2-40B4-BE49-F238E27FC236}">
                  <a16:creationId xmlns:a16="http://schemas.microsoft.com/office/drawing/2014/main" id="{4EB9D175-FF3A-4EC9-ADA7-01030F44AAAF}"/>
                </a:ext>
              </a:extLst>
            </p:cNvPr>
            <p:cNvSpPr/>
            <p:nvPr/>
          </p:nvSpPr>
          <p:spPr>
            <a:xfrm>
              <a:off x="6247377" y="2985977"/>
              <a:ext cx="1994481" cy="1183091"/>
            </a:xfrm>
            <a:custGeom>
              <a:avLst/>
              <a:gdLst/>
              <a:ahLst/>
              <a:cxnLst/>
              <a:rect l="l" t="t" r="r" b="b"/>
              <a:pathLst>
                <a:path w="36260" h="21500" extrusionOk="0">
                  <a:moveTo>
                    <a:pt x="212" y="0"/>
                  </a:moveTo>
                  <a:cubicBezTo>
                    <a:pt x="82" y="0"/>
                    <a:pt x="0" y="105"/>
                    <a:pt x="0" y="292"/>
                  </a:cubicBezTo>
                  <a:cubicBezTo>
                    <a:pt x="0" y="593"/>
                    <a:pt x="167" y="826"/>
                    <a:pt x="401" y="993"/>
                  </a:cubicBezTo>
                  <a:lnTo>
                    <a:pt x="35826" y="21441"/>
                  </a:lnTo>
                  <a:cubicBezTo>
                    <a:pt x="35896" y="21481"/>
                    <a:pt x="35962" y="21500"/>
                    <a:pt x="36022" y="21500"/>
                  </a:cubicBezTo>
                  <a:cubicBezTo>
                    <a:pt x="36161" y="21500"/>
                    <a:pt x="36259" y="21395"/>
                    <a:pt x="36259" y="21207"/>
                  </a:cubicBezTo>
                  <a:cubicBezTo>
                    <a:pt x="36226" y="20907"/>
                    <a:pt x="36059" y="20640"/>
                    <a:pt x="35826" y="20507"/>
                  </a:cubicBezTo>
                  <a:lnTo>
                    <a:pt x="401" y="59"/>
                  </a:lnTo>
                  <a:cubicBezTo>
                    <a:pt x="331" y="19"/>
                    <a:pt x="267" y="0"/>
                    <a:pt x="21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09;p48">
              <a:extLst>
                <a:ext uri="{FF2B5EF4-FFF2-40B4-BE49-F238E27FC236}">
                  <a16:creationId xmlns:a16="http://schemas.microsoft.com/office/drawing/2014/main" id="{BF3B3E28-D6A8-40FF-8500-217A18AC6FBA}"/>
                </a:ext>
              </a:extLst>
            </p:cNvPr>
            <p:cNvSpPr/>
            <p:nvPr/>
          </p:nvSpPr>
          <p:spPr>
            <a:xfrm>
              <a:off x="6247377" y="3086895"/>
              <a:ext cx="1994481" cy="1181330"/>
            </a:xfrm>
            <a:custGeom>
              <a:avLst/>
              <a:gdLst/>
              <a:ahLst/>
              <a:cxnLst/>
              <a:rect l="l" t="t" r="r" b="b"/>
              <a:pathLst>
                <a:path w="36260" h="21468" extrusionOk="0">
                  <a:moveTo>
                    <a:pt x="212" y="1"/>
                  </a:moveTo>
                  <a:cubicBezTo>
                    <a:pt x="82" y="1"/>
                    <a:pt x="0" y="106"/>
                    <a:pt x="0" y="293"/>
                  </a:cubicBezTo>
                  <a:cubicBezTo>
                    <a:pt x="0" y="560"/>
                    <a:pt x="167" y="827"/>
                    <a:pt x="401" y="994"/>
                  </a:cubicBezTo>
                  <a:lnTo>
                    <a:pt x="35826" y="21408"/>
                  </a:lnTo>
                  <a:cubicBezTo>
                    <a:pt x="35897" y="21449"/>
                    <a:pt x="35966" y="21468"/>
                    <a:pt x="36026" y="21468"/>
                  </a:cubicBezTo>
                  <a:cubicBezTo>
                    <a:pt x="36163" y="21468"/>
                    <a:pt x="36259" y="21370"/>
                    <a:pt x="36259" y="21208"/>
                  </a:cubicBezTo>
                  <a:cubicBezTo>
                    <a:pt x="36226" y="20908"/>
                    <a:pt x="36059" y="20641"/>
                    <a:pt x="35826" y="20474"/>
                  </a:cubicBezTo>
                  <a:lnTo>
                    <a:pt x="401" y="60"/>
                  </a:lnTo>
                  <a:cubicBezTo>
                    <a:pt x="331" y="20"/>
                    <a:pt x="267" y="1"/>
                    <a:pt x="21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10;p48">
              <a:extLst>
                <a:ext uri="{FF2B5EF4-FFF2-40B4-BE49-F238E27FC236}">
                  <a16:creationId xmlns:a16="http://schemas.microsoft.com/office/drawing/2014/main" id="{A1BD32FC-6642-4565-B45B-BA88EFEB44A7}"/>
                </a:ext>
              </a:extLst>
            </p:cNvPr>
            <p:cNvSpPr/>
            <p:nvPr/>
          </p:nvSpPr>
          <p:spPr>
            <a:xfrm>
              <a:off x="6247377" y="3187813"/>
              <a:ext cx="1994481" cy="1181330"/>
            </a:xfrm>
            <a:custGeom>
              <a:avLst/>
              <a:gdLst/>
              <a:ahLst/>
              <a:cxnLst/>
              <a:rect l="l" t="t" r="r" b="b"/>
              <a:pathLst>
                <a:path w="36260" h="21468" extrusionOk="0">
                  <a:moveTo>
                    <a:pt x="208" y="0"/>
                  </a:moveTo>
                  <a:cubicBezTo>
                    <a:pt x="81" y="0"/>
                    <a:pt x="0" y="98"/>
                    <a:pt x="0" y="260"/>
                  </a:cubicBezTo>
                  <a:cubicBezTo>
                    <a:pt x="0" y="561"/>
                    <a:pt x="167" y="827"/>
                    <a:pt x="401" y="994"/>
                  </a:cubicBezTo>
                  <a:lnTo>
                    <a:pt x="35826" y="21409"/>
                  </a:lnTo>
                  <a:cubicBezTo>
                    <a:pt x="35896" y="21449"/>
                    <a:pt x="35962" y="21468"/>
                    <a:pt x="36022" y="21468"/>
                  </a:cubicBezTo>
                  <a:cubicBezTo>
                    <a:pt x="36161" y="21468"/>
                    <a:pt x="36259" y="21363"/>
                    <a:pt x="36259" y="21175"/>
                  </a:cubicBezTo>
                  <a:cubicBezTo>
                    <a:pt x="36226" y="20908"/>
                    <a:pt x="36059" y="20642"/>
                    <a:pt x="35826" y="20475"/>
                  </a:cubicBezTo>
                  <a:lnTo>
                    <a:pt x="401" y="60"/>
                  </a:lnTo>
                  <a:cubicBezTo>
                    <a:pt x="329" y="19"/>
                    <a:pt x="264" y="0"/>
                    <a:pt x="20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11;p48">
              <a:extLst>
                <a:ext uri="{FF2B5EF4-FFF2-40B4-BE49-F238E27FC236}">
                  <a16:creationId xmlns:a16="http://schemas.microsoft.com/office/drawing/2014/main" id="{81A78FC5-8A80-4629-A657-3C3CA444BFFE}"/>
                </a:ext>
              </a:extLst>
            </p:cNvPr>
            <p:cNvSpPr/>
            <p:nvPr/>
          </p:nvSpPr>
          <p:spPr>
            <a:xfrm>
              <a:off x="5794193" y="1320061"/>
              <a:ext cx="2526545" cy="1676578"/>
            </a:xfrm>
            <a:custGeom>
              <a:avLst/>
              <a:gdLst/>
              <a:ahLst/>
              <a:cxnLst/>
              <a:rect l="l" t="t" r="r" b="b"/>
              <a:pathLst>
                <a:path w="45933" h="30468" extrusionOk="0">
                  <a:moveTo>
                    <a:pt x="299" y="1"/>
                  </a:moveTo>
                  <a:cubicBezTo>
                    <a:pt x="120" y="1"/>
                    <a:pt x="0" y="176"/>
                    <a:pt x="0" y="513"/>
                  </a:cubicBezTo>
                  <a:lnTo>
                    <a:pt x="0" y="3948"/>
                  </a:lnTo>
                  <a:lnTo>
                    <a:pt x="45933" y="30467"/>
                  </a:lnTo>
                  <a:lnTo>
                    <a:pt x="45933" y="27032"/>
                  </a:lnTo>
                  <a:cubicBezTo>
                    <a:pt x="45933" y="26631"/>
                    <a:pt x="45766" y="26264"/>
                    <a:pt x="45466" y="26031"/>
                  </a:cubicBezTo>
                  <a:lnTo>
                    <a:pt x="467" y="46"/>
                  </a:lnTo>
                  <a:cubicBezTo>
                    <a:pt x="407" y="16"/>
                    <a:pt x="350" y="1"/>
                    <a:pt x="29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12;p48">
              <a:extLst>
                <a:ext uri="{FF2B5EF4-FFF2-40B4-BE49-F238E27FC236}">
                  <a16:creationId xmlns:a16="http://schemas.microsoft.com/office/drawing/2014/main" id="{C098AD0C-670B-45CE-B825-40254893CA51}"/>
                </a:ext>
              </a:extLst>
            </p:cNvPr>
            <p:cNvSpPr/>
            <p:nvPr/>
          </p:nvSpPr>
          <p:spPr>
            <a:xfrm>
              <a:off x="5794193" y="1453554"/>
              <a:ext cx="2526545" cy="1772491"/>
            </a:xfrm>
            <a:custGeom>
              <a:avLst/>
              <a:gdLst/>
              <a:ahLst/>
              <a:cxnLst/>
              <a:rect l="l" t="t" r="r" b="b"/>
              <a:pathLst>
                <a:path w="45933" h="32211" extrusionOk="0">
                  <a:moveTo>
                    <a:pt x="2113" y="0"/>
                  </a:moveTo>
                  <a:cubicBezTo>
                    <a:pt x="1957" y="0"/>
                    <a:pt x="1879" y="211"/>
                    <a:pt x="1801" y="522"/>
                  </a:cubicBezTo>
                  <a:lnTo>
                    <a:pt x="1468" y="1622"/>
                  </a:lnTo>
                  <a:cubicBezTo>
                    <a:pt x="1364" y="1958"/>
                    <a:pt x="1281" y="2134"/>
                    <a:pt x="1125" y="2134"/>
                  </a:cubicBezTo>
                  <a:cubicBezTo>
                    <a:pt x="1079" y="2134"/>
                    <a:pt x="1027" y="2119"/>
                    <a:pt x="967" y="2089"/>
                  </a:cubicBezTo>
                  <a:lnTo>
                    <a:pt x="0" y="1522"/>
                  </a:lnTo>
                  <a:lnTo>
                    <a:pt x="0" y="5692"/>
                  </a:lnTo>
                  <a:lnTo>
                    <a:pt x="45933" y="32211"/>
                  </a:lnTo>
                  <a:lnTo>
                    <a:pt x="45933" y="28041"/>
                  </a:lnTo>
                  <a:lnTo>
                    <a:pt x="15311" y="10362"/>
                  </a:lnTo>
                  <a:cubicBezTo>
                    <a:pt x="15044" y="10229"/>
                    <a:pt x="14977" y="9928"/>
                    <a:pt x="14844" y="9361"/>
                  </a:cubicBezTo>
                  <a:lnTo>
                    <a:pt x="14410" y="7827"/>
                  </a:lnTo>
                  <a:cubicBezTo>
                    <a:pt x="14210" y="7093"/>
                    <a:pt x="14010" y="6826"/>
                    <a:pt x="13743" y="6693"/>
                  </a:cubicBezTo>
                  <a:lnTo>
                    <a:pt x="2268" y="55"/>
                  </a:lnTo>
                  <a:cubicBezTo>
                    <a:pt x="2209" y="17"/>
                    <a:pt x="2158" y="0"/>
                    <a:pt x="2113"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13;p48">
              <a:extLst>
                <a:ext uri="{FF2B5EF4-FFF2-40B4-BE49-F238E27FC236}">
                  <a16:creationId xmlns:a16="http://schemas.microsoft.com/office/drawing/2014/main" id="{2FA9D251-E551-4327-AE52-BC5D3CBE8696}"/>
                </a:ext>
              </a:extLst>
            </p:cNvPr>
            <p:cNvSpPr/>
            <p:nvPr/>
          </p:nvSpPr>
          <p:spPr>
            <a:xfrm>
              <a:off x="8190417" y="2776713"/>
              <a:ext cx="56930" cy="92556"/>
            </a:xfrm>
            <a:custGeom>
              <a:avLst/>
              <a:gdLst/>
              <a:ahLst/>
              <a:cxnLst/>
              <a:rect l="l" t="t" r="r" b="b"/>
              <a:pathLst>
                <a:path w="1035" h="1682" extrusionOk="0">
                  <a:moveTo>
                    <a:pt x="319" y="1"/>
                  </a:moveTo>
                  <a:cubicBezTo>
                    <a:pt x="136" y="1"/>
                    <a:pt x="0" y="196"/>
                    <a:pt x="0" y="526"/>
                  </a:cubicBezTo>
                  <a:cubicBezTo>
                    <a:pt x="0" y="960"/>
                    <a:pt x="167" y="1360"/>
                    <a:pt x="501" y="1627"/>
                  </a:cubicBezTo>
                  <a:cubicBezTo>
                    <a:pt x="567" y="1664"/>
                    <a:pt x="630" y="1681"/>
                    <a:pt x="688" y="1681"/>
                  </a:cubicBezTo>
                  <a:cubicBezTo>
                    <a:pt x="893" y="1681"/>
                    <a:pt x="1035" y="1465"/>
                    <a:pt x="1035" y="1127"/>
                  </a:cubicBezTo>
                  <a:cubicBezTo>
                    <a:pt x="1035" y="693"/>
                    <a:pt x="834" y="293"/>
                    <a:pt x="501" y="59"/>
                  </a:cubicBezTo>
                  <a:cubicBezTo>
                    <a:pt x="437" y="20"/>
                    <a:pt x="376" y="1"/>
                    <a:pt x="3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14;p48">
              <a:extLst>
                <a:ext uri="{FF2B5EF4-FFF2-40B4-BE49-F238E27FC236}">
                  <a16:creationId xmlns:a16="http://schemas.microsoft.com/office/drawing/2014/main" id="{AFED1A3E-DAD6-4187-952B-7B3EA395B3FD}"/>
                </a:ext>
              </a:extLst>
            </p:cNvPr>
            <p:cNvSpPr/>
            <p:nvPr/>
          </p:nvSpPr>
          <p:spPr>
            <a:xfrm>
              <a:off x="8087668" y="2718000"/>
              <a:ext cx="56930" cy="92501"/>
            </a:xfrm>
            <a:custGeom>
              <a:avLst/>
              <a:gdLst/>
              <a:ahLst/>
              <a:cxnLst/>
              <a:rect l="l" t="t" r="r" b="b"/>
              <a:pathLst>
                <a:path w="1035" h="1681" extrusionOk="0">
                  <a:moveTo>
                    <a:pt x="338" y="0"/>
                  </a:moveTo>
                  <a:cubicBezTo>
                    <a:pt x="148" y="0"/>
                    <a:pt x="26" y="195"/>
                    <a:pt x="0" y="526"/>
                  </a:cubicBezTo>
                  <a:cubicBezTo>
                    <a:pt x="0" y="959"/>
                    <a:pt x="201" y="1360"/>
                    <a:pt x="534" y="1627"/>
                  </a:cubicBezTo>
                  <a:cubicBezTo>
                    <a:pt x="593" y="1663"/>
                    <a:pt x="650" y="1681"/>
                    <a:pt x="704" y="1681"/>
                  </a:cubicBezTo>
                  <a:cubicBezTo>
                    <a:pt x="893" y="1681"/>
                    <a:pt x="1035" y="1464"/>
                    <a:pt x="1035" y="1126"/>
                  </a:cubicBezTo>
                  <a:cubicBezTo>
                    <a:pt x="1035" y="693"/>
                    <a:pt x="868" y="292"/>
                    <a:pt x="534" y="59"/>
                  </a:cubicBezTo>
                  <a:cubicBezTo>
                    <a:pt x="463" y="19"/>
                    <a:pt x="397" y="0"/>
                    <a:pt x="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15;p48">
              <a:extLst>
                <a:ext uri="{FF2B5EF4-FFF2-40B4-BE49-F238E27FC236}">
                  <a16:creationId xmlns:a16="http://schemas.microsoft.com/office/drawing/2014/main" id="{6C814FB5-1AEA-4A24-A14E-1855C5333ED5}"/>
                </a:ext>
              </a:extLst>
            </p:cNvPr>
            <p:cNvSpPr/>
            <p:nvPr/>
          </p:nvSpPr>
          <p:spPr>
            <a:xfrm>
              <a:off x="7986735" y="2659232"/>
              <a:ext cx="56930" cy="92556"/>
            </a:xfrm>
            <a:custGeom>
              <a:avLst/>
              <a:gdLst/>
              <a:ahLst/>
              <a:cxnLst/>
              <a:rect l="l" t="t" r="r" b="b"/>
              <a:pathLst>
                <a:path w="1035" h="1682" extrusionOk="0">
                  <a:moveTo>
                    <a:pt x="319" y="1"/>
                  </a:moveTo>
                  <a:cubicBezTo>
                    <a:pt x="137" y="1"/>
                    <a:pt x="1" y="196"/>
                    <a:pt x="1" y="526"/>
                  </a:cubicBezTo>
                  <a:cubicBezTo>
                    <a:pt x="1" y="960"/>
                    <a:pt x="168" y="1360"/>
                    <a:pt x="501" y="1627"/>
                  </a:cubicBezTo>
                  <a:cubicBezTo>
                    <a:pt x="567" y="1664"/>
                    <a:pt x="630" y="1681"/>
                    <a:pt x="688" y="1681"/>
                  </a:cubicBezTo>
                  <a:cubicBezTo>
                    <a:pt x="893" y="1681"/>
                    <a:pt x="1035" y="1465"/>
                    <a:pt x="1035" y="1127"/>
                  </a:cubicBezTo>
                  <a:cubicBezTo>
                    <a:pt x="1035" y="693"/>
                    <a:pt x="835" y="293"/>
                    <a:pt x="501" y="59"/>
                  </a:cubicBezTo>
                  <a:cubicBezTo>
                    <a:pt x="438" y="20"/>
                    <a:pt x="376" y="1"/>
                    <a:pt x="3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16;p48">
              <a:extLst>
                <a:ext uri="{FF2B5EF4-FFF2-40B4-BE49-F238E27FC236}">
                  <a16:creationId xmlns:a16="http://schemas.microsoft.com/office/drawing/2014/main" id="{E88BDAC5-0D56-414C-9402-5215CFCAD140}"/>
                </a:ext>
              </a:extLst>
            </p:cNvPr>
            <p:cNvSpPr/>
            <p:nvPr/>
          </p:nvSpPr>
          <p:spPr>
            <a:xfrm>
              <a:off x="5860199" y="1661388"/>
              <a:ext cx="58800" cy="94372"/>
            </a:xfrm>
            <a:custGeom>
              <a:avLst/>
              <a:gdLst/>
              <a:ahLst/>
              <a:cxnLst/>
              <a:rect l="l" t="t" r="r" b="b"/>
              <a:pathLst>
                <a:path w="1069" h="1715" extrusionOk="0">
                  <a:moveTo>
                    <a:pt x="461" y="1"/>
                  </a:moveTo>
                  <a:cubicBezTo>
                    <a:pt x="452" y="1"/>
                    <a:pt x="443" y="5"/>
                    <a:pt x="435" y="14"/>
                  </a:cubicBezTo>
                  <a:lnTo>
                    <a:pt x="34" y="514"/>
                  </a:lnTo>
                  <a:lnTo>
                    <a:pt x="34" y="547"/>
                  </a:lnTo>
                  <a:cubicBezTo>
                    <a:pt x="1" y="547"/>
                    <a:pt x="1" y="581"/>
                    <a:pt x="34" y="581"/>
                  </a:cubicBezTo>
                  <a:cubicBezTo>
                    <a:pt x="1" y="614"/>
                    <a:pt x="1" y="614"/>
                    <a:pt x="34" y="647"/>
                  </a:cubicBezTo>
                  <a:cubicBezTo>
                    <a:pt x="1" y="647"/>
                    <a:pt x="1" y="681"/>
                    <a:pt x="34" y="681"/>
                  </a:cubicBezTo>
                  <a:lnTo>
                    <a:pt x="435" y="1648"/>
                  </a:lnTo>
                  <a:cubicBezTo>
                    <a:pt x="435" y="1681"/>
                    <a:pt x="468" y="1681"/>
                    <a:pt x="468" y="1715"/>
                  </a:cubicBezTo>
                  <a:lnTo>
                    <a:pt x="535" y="1715"/>
                  </a:lnTo>
                  <a:cubicBezTo>
                    <a:pt x="535" y="1648"/>
                    <a:pt x="535" y="1581"/>
                    <a:pt x="535" y="1515"/>
                  </a:cubicBezTo>
                  <a:lnTo>
                    <a:pt x="234" y="848"/>
                  </a:lnTo>
                  <a:lnTo>
                    <a:pt x="1002" y="1248"/>
                  </a:lnTo>
                  <a:cubicBezTo>
                    <a:pt x="1011" y="1257"/>
                    <a:pt x="1020" y="1261"/>
                    <a:pt x="1028" y="1261"/>
                  </a:cubicBezTo>
                  <a:cubicBezTo>
                    <a:pt x="1050" y="1261"/>
                    <a:pt x="1068" y="1230"/>
                    <a:pt x="1068" y="1181"/>
                  </a:cubicBezTo>
                  <a:cubicBezTo>
                    <a:pt x="1068" y="1114"/>
                    <a:pt x="1035" y="1048"/>
                    <a:pt x="1002" y="1014"/>
                  </a:cubicBezTo>
                  <a:lnTo>
                    <a:pt x="234" y="614"/>
                  </a:lnTo>
                  <a:lnTo>
                    <a:pt x="535" y="247"/>
                  </a:lnTo>
                  <a:cubicBezTo>
                    <a:pt x="535" y="180"/>
                    <a:pt x="535" y="147"/>
                    <a:pt x="535" y="80"/>
                  </a:cubicBezTo>
                  <a:cubicBezTo>
                    <a:pt x="510" y="31"/>
                    <a:pt x="486" y="1"/>
                    <a:pt x="46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17;p48">
              <a:extLst>
                <a:ext uri="{FF2B5EF4-FFF2-40B4-BE49-F238E27FC236}">
                  <a16:creationId xmlns:a16="http://schemas.microsoft.com/office/drawing/2014/main" id="{C423389E-C119-41AD-B440-6672CE931DFC}"/>
                </a:ext>
              </a:extLst>
            </p:cNvPr>
            <p:cNvSpPr/>
            <p:nvPr/>
          </p:nvSpPr>
          <p:spPr>
            <a:xfrm>
              <a:off x="5946446" y="1710966"/>
              <a:ext cx="56930" cy="93932"/>
            </a:xfrm>
            <a:custGeom>
              <a:avLst/>
              <a:gdLst/>
              <a:ahLst/>
              <a:cxnLst/>
              <a:rect l="l" t="t" r="r" b="b"/>
              <a:pathLst>
                <a:path w="1035" h="1707" extrusionOk="0">
                  <a:moveTo>
                    <a:pt x="541" y="0"/>
                  </a:moveTo>
                  <a:cubicBezTo>
                    <a:pt x="537" y="0"/>
                    <a:pt x="534" y="4"/>
                    <a:pt x="534" y="13"/>
                  </a:cubicBezTo>
                  <a:cubicBezTo>
                    <a:pt x="501" y="80"/>
                    <a:pt x="501" y="147"/>
                    <a:pt x="534" y="213"/>
                  </a:cubicBezTo>
                  <a:lnTo>
                    <a:pt x="801" y="881"/>
                  </a:lnTo>
                  <a:lnTo>
                    <a:pt x="67" y="480"/>
                  </a:lnTo>
                  <a:cubicBezTo>
                    <a:pt x="58" y="470"/>
                    <a:pt x="48" y="466"/>
                    <a:pt x="39" y="466"/>
                  </a:cubicBezTo>
                  <a:cubicBezTo>
                    <a:pt x="17" y="466"/>
                    <a:pt x="1" y="490"/>
                    <a:pt x="1" y="514"/>
                  </a:cubicBezTo>
                  <a:cubicBezTo>
                    <a:pt x="1" y="580"/>
                    <a:pt x="1" y="647"/>
                    <a:pt x="34" y="680"/>
                  </a:cubicBezTo>
                  <a:lnTo>
                    <a:pt x="801" y="1114"/>
                  </a:lnTo>
                  <a:lnTo>
                    <a:pt x="501" y="1448"/>
                  </a:lnTo>
                  <a:cubicBezTo>
                    <a:pt x="501" y="1514"/>
                    <a:pt x="501" y="1581"/>
                    <a:pt x="501" y="1614"/>
                  </a:cubicBezTo>
                  <a:cubicBezTo>
                    <a:pt x="534" y="1648"/>
                    <a:pt x="534" y="1681"/>
                    <a:pt x="568" y="1681"/>
                  </a:cubicBezTo>
                  <a:cubicBezTo>
                    <a:pt x="568" y="1698"/>
                    <a:pt x="576" y="1706"/>
                    <a:pt x="584" y="1706"/>
                  </a:cubicBezTo>
                  <a:cubicBezTo>
                    <a:pt x="593" y="1706"/>
                    <a:pt x="601" y="1698"/>
                    <a:pt x="601" y="1681"/>
                  </a:cubicBezTo>
                  <a:lnTo>
                    <a:pt x="1035" y="1214"/>
                  </a:lnTo>
                  <a:cubicBezTo>
                    <a:pt x="1035" y="1181"/>
                    <a:pt x="1035" y="1181"/>
                    <a:pt x="1035" y="1181"/>
                  </a:cubicBezTo>
                  <a:cubicBezTo>
                    <a:pt x="1035" y="1147"/>
                    <a:pt x="1035" y="1147"/>
                    <a:pt x="1035" y="1114"/>
                  </a:cubicBezTo>
                  <a:cubicBezTo>
                    <a:pt x="1035" y="1114"/>
                    <a:pt x="1035" y="1081"/>
                    <a:pt x="1035" y="1081"/>
                  </a:cubicBezTo>
                  <a:lnTo>
                    <a:pt x="1035" y="1047"/>
                  </a:lnTo>
                  <a:lnTo>
                    <a:pt x="601" y="80"/>
                  </a:lnTo>
                  <a:cubicBezTo>
                    <a:pt x="577" y="31"/>
                    <a:pt x="552" y="0"/>
                    <a:pt x="54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18;p48">
              <a:extLst>
                <a:ext uri="{FF2B5EF4-FFF2-40B4-BE49-F238E27FC236}">
                  <a16:creationId xmlns:a16="http://schemas.microsoft.com/office/drawing/2014/main" id="{67765CCF-1363-4385-B014-1370181DBF31}"/>
                </a:ext>
              </a:extLst>
            </p:cNvPr>
            <p:cNvSpPr/>
            <p:nvPr/>
          </p:nvSpPr>
          <p:spPr>
            <a:xfrm>
              <a:off x="6036379" y="1754712"/>
              <a:ext cx="51430" cy="112091"/>
            </a:xfrm>
            <a:custGeom>
              <a:avLst/>
              <a:gdLst/>
              <a:ahLst/>
              <a:cxnLst/>
              <a:rect l="l" t="t" r="r" b="b"/>
              <a:pathLst>
                <a:path w="935" h="2037" extrusionOk="0">
                  <a:moveTo>
                    <a:pt x="401" y="0"/>
                  </a:moveTo>
                  <a:cubicBezTo>
                    <a:pt x="325" y="0"/>
                    <a:pt x="254" y="38"/>
                    <a:pt x="200" y="119"/>
                  </a:cubicBezTo>
                  <a:cubicBezTo>
                    <a:pt x="0" y="586"/>
                    <a:pt x="0" y="1086"/>
                    <a:pt x="200" y="1520"/>
                  </a:cubicBezTo>
                  <a:cubicBezTo>
                    <a:pt x="234" y="1720"/>
                    <a:pt x="367" y="1887"/>
                    <a:pt x="534" y="1987"/>
                  </a:cubicBezTo>
                  <a:cubicBezTo>
                    <a:pt x="569" y="2022"/>
                    <a:pt x="612" y="2036"/>
                    <a:pt x="656" y="2036"/>
                  </a:cubicBezTo>
                  <a:cubicBezTo>
                    <a:pt x="738" y="2036"/>
                    <a:pt x="824" y="1985"/>
                    <a:pt x="867" y="1920"/>
                  </a:cubicBezTo>
                  <a:cubicBezTo>
                    <a:pt x="901" y="1853"/>
                    <a:pt x="901" y="1787"/>
                    <a:pt x="867" y="1720"/>
                  </a:cubicBezTo>
                  <a:cubicBezTo>
                    <a:pt x="844" y="1696"/>
                    <a:pt x="820" y="1673"/>
                    <a:pt x="809" y="1673"/>
                  </a:cubicBezTo>
                  <a:cubicBezTo>
                    <a:pt x="804" y="1673"/>
                    <a:pt x="801" y="1677"/>
                    <a:pt x="801" y="1687"/>
                  </a:cubicBezTo>
                  <a:cubicBezTo>
                    <a:pt x="748" y="1750"/>
                    <a:pt x="692" y="1780"/>
                    <a:pt x="635" y="1780"/>
                  </a:cubicBezTo>
                  <a:cubicBezTo>
                    <a:pt x="511" y="1780"/>
                    <a:pt x="381" y="1638"/>
                    <a:pt x="267" y="1386"/>
                  </a:cubicBezTo>
                  <a:cubicBezTo>
                    <a:pt x="134" y="1053"/>
                    <a:pt x="134" y="686"/>
                    <a:pt x="267" y="352"/>
                  </a:cubicBezTo>
                  <a:cubicBezTo>
                    <a:pt x="314" y="289"/>
                    <a:pt x="376" y="256"/>
                    <a:pt x="439" y="256"/>
                  </a:cubicBezTo>
                  <a:cubicBezTo>
                    <a:pt x="510" y="256"/>
                    <a:pt x="581" y="298"/>
                    <a:pt x="634" y="386"/>
                  </a:cubicBezTo>
                  <a:lnTo>
                    <a:pt x="567" y="553"/>
                  </a:lnTo>
                  <a:cubicBezTo>
                    <a:pt x="567" y="586"/>
                    <a:pt x="567" y="653"/>
                    <a:pt x="601" y="686"/>
                  </a:cubicBezTo>
                  <a:lnTo>
                    <a:pt x="901" y="819"/>
                  </a:lnTo>
                  <a:cubicBezTo>
                    <a:pt x="934" y="819"/>
                    <a:pt x="934" y="819"/>
                    <a:pt x="934" y="753"/>
                  </a:cubicBezTo>
                  <a:lnTo>
                    <a:pt x="901" y="119"/>
                  </a:lnTo>
                  <a:cubicBezTo>
                    <a:pt x="901" y="72"/>
                    <a:pt x="884" y="25"/>
                    <a:pt x="863" y="25"/>
                  </a:cubicBezTo>
                  <a:cubicBezTo>
                    <a:pt x="854" y="25"/>
                    <a:pt x="844" y="33"/>
                    <a:pt x="834" y="52"/>
                  </a:cubicBezTo>
                  <a:lnTo>
                    <a:pt x="734" y="219"/>
                  </a:lnTo>
                  <a:cubicBezTo>
                    <a:pt x="635" y="80"/>
                    <a:pt x="512" y="0"/>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19;p48">
              <a:extLst>
                <a:ext uri="{FF2B5EF4-FFF2-40B4-BE49-F238E27FC236}">
                  <a16:creationId xmlns:a16="http://schemas.microsoft.com/office/drawing/2014/main" id="{A5836B18-E152-4F72-AFA6-B5E85A669D7E}"/>
                </a:ext>
              </a:extLst>
            </p:cNvPr>
            <p:cNvSpPr/>
            <p:nvPr/>
          </p:nvSpPr>
          <p:spPr>
            <a:xfrm>
              <a:off x="6502378" y="1838242"/>
              <a:ext cx="45929" cy="117594"/>
            </a:xfrm>
            <a:custGeom>
              <a:avLst/>
              <a:gdLst/>
              <a:ahLst/>
              <a:cxnLst/>
              <a:rect l="l" t="t" r="r" b="b"/>
              <a:pathLst>
                <a:path w="835" h="2137" extrusionOk="0">
                  <a:moveTo>
                    <a:pt x="70" y="1"/>
                  </a:moveTo>
                  <a:cubicBezTo>
                    <a:pt x="58" y="1"/>
                    <a:pt x="46" y="12"/>
                    <a:pt x="34" y="35"/>
                  </a:cubicBezTo>
                  <a:cubicBezTo>
                    <a:pt x="1" y="102"/>
                    <a:pt x="1" y="202"/>
                    <a:pt x="34" y="269"/>
                  </a:cubicBezTo>
                  <a:lnTo>
                    <a:pt x="301" y="1003"/>
                  </a:lnTo>
                  <a:lnTo>
                    <a:pt x="34" y="1403"/>
                  </a:lnTo>
                  <a:cubicBezTo>
                    <a:pt x="1" y="1503"/>
                    <a:pt x="1" y="1570"/>
                    <a:pt x="34" y="1670"/>
                  </a:cubicBezTo>
                  <a:cubicBezTo>
                    <a:pt x="34" y="1670"/>
                    <a:pt x="68" y="1703"/>
                    <a:pt x="68" y="1736"/>
                  </a:cubicBezTo>
                  <a:lnTo>
                    <a:pt x="134" y="1736"/>
                  </a:lnTo>
                  <a:lnTo>
                    <a:pt x="401" y="1336"/>
                  </a:lnTo>
                  <a:lnTo>
                    <a:pt x="701" y="2037"/>
                  </a:lnTo>
                  <a:cubicBezTo>
                    <a:pt x="701" y="2070"/>
                    <a:pt x="735" y="2103"/>
                    <a:pt x="735" y="2137"/>
                  </a:cubicBezTo>
                  <a:lnTo>
                    <a:pt x="801" y="2137"/>
                  </a:lnTo>
                  <a:cubicBezTo>
                    <a:pt x="835" y="2037"/>
                    <a:pt x="835" y="1970"/>
                    <a:pt x="801" y="1870"/>
                  </a:cubicBezTo>
                  <a:lnTo>
                    <a:pt x="535" y="1136"/>
                  </a:lnTo>
                  <a:lnTo>
                    <a:pt x="801" y="736"/>
                  </a:lnTo>
                  <a:cubicBezTo>
                    <a:pt x="835" y="636"/>
                    <a:pt x="835" y="569"/>
                    <a:pt x="801" y="469"/>
                  </a:cubicBezTo>
                  <a:cubicBezTo>
                    <a:pt x="777" y="420"/>
                    <a:pt x="753" y="389"/>
                    <a:pt x="728" y="389"/>
                  </a:cubicBezTo>
                  <a:cubicBezTo>
                    <a:pt x="719" y="389"/>
                    <a:pt x="710" y="393"/>
                    <a:pt x="701" y="402"/>
                  </a:cubicBezTo>
                  <a:lnTo>
                    <a:pt x="401" y="836"/>
                  </a:lnTo>
                  <a:lnTo>
                    <a:pt x="134" y="102"/>
                  </a:lnTo>
                  <a:cubicBezTo>
                    <a:pt x="113" y="37"/>
                    <a:pt x="91" y="1"/>
                    <a:pt x="7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20;p48">
              <a:extLst>
                <a:ext uri="{FF2B5EF4-FFF2-40B4-BE49-F238E27FC236}">
                  <a16:creationId xmlns:a16="http://schemas.microsoft.com/office/drawing/2014/main" id="{39EF314F-BA9C-4B5D-869B-A764693A7EF7}"/>
                </a:ext>
              </a:extLst>
            </p:cNvPr>
            <p:cNvSpPr/>
            <p:nvPr/>
          </p:nvSpPr>
          <p:spPr>
            <a:xfrm>
              <a:off x="6139127" y="1787398"/>
              <a:ext cx="2032985" cy="1302391"/>
            </a:xfrm>
            <a:custGeom>
              <a:avLst/>
              <a:gdLst/>
              <a:ahLst/>
              <a:cxnLst/>
              <a:rect l="l" t="t" r="r" b="b"/>
              <a:pathLst>
                <a:path w="36960" h="23668" extrusionOk="0">
                  <a:moveTo>
                    <a:pt x="323" y="0"/>
                  </a:moveTo>
                  <a:cubicBezTo>
                    <a:pt x="150" y="0"/>
                    <a:pt x="34" y="195"/>
                    <a:pt x="34" y="526"/>
                  </a:cubicBezTo>
                  <a:lnTo>
                    <a:pt x="34" y="1827"/>
                  </a:lnTo>
                  <a:cubicBezTo>
                    <a:pt x="0" y="2227"/>
                    <a:pt x="200" y="2594"/>
                    <a:pt x="501" y="2827"/>
                  </a:cubicBezTo>
                  <a:lnTo>
                    <a:pt x="36460" y="23609"/>
                  </a:lnTo>
                  <a:cubicBezTo>
                    <a:pt x="36523" y="23648"/>
                    <a:pt x="36584" y="23667"/>
                    <a:pt x="36641" y="23667"/>
                  </a:cubicBezTo>
                  <a:cubicBezTo>
                    <a:pt x="36824" y="23667"/>
                    <a:pt x="36960" y="23472"/>
                    <a:pt x="36960" y="23142"/>
                  </a:cubicBezTo>
                  <a:lnTo>
                    <a:pt x="36960" y="21874"/>
                  </a:lnTo>
                  <a:cubicBezTo>
                    <a:pt x="36960" y="21474"/>
                    <a:pt x="36793" y="21074"/>
                    <a:pt x="36460" y="20840"/>
                  </a:cubicBezTo>
                  <a:lnTo>
                    <a:pt x="501" y="59"/>
                  </a:lnTo>
                  <a:cubicBezTo>
                    <a:pt x="437" y="19"/>
                    <a:pt x="378" y="0"/>
                    <a:pt x="32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21;p48">
              <a:extLst>
                <a:ext uri="{FF2B5EF4-FFF2-40B4-BE49-F238E27FC236}">
                  <a16:creationId xmlns:a16="http://schemas.microsoft.com/office/drawing/2014/main" id="{22902C2B-DD5C-4C6E-8253-D858D431541A}"/>
                </a:ext>
              </a:extLst>
            </p:cNvPr>
            <p:cNvSpPr/>
            <p:nvPr/>
          </p:nvSpPr>
          <p:spPr>
            <a:xfrm>
              <a:off x="8087668" y="2937774"/>
              <a:ext cx="78932" cy="130415"/>
            </a:xfrm>
            <a:custGeom>
              <a:avLst/>
              <a:gdLst/>
              <a:ahLst/>
              <a:cxnLst/>
              <a:rect l="l" t="t" r="r" b="b"/>
              <a:pathLst>
                <a:path w="1435" h="2370" extrusionOk="0">
                  <a:moveTo>
                    <a:pt x="701" y="601"/>
                  </a:moveTo>
                  <a:lnTo>
                    <a:pt x="734" y="801"/>
                  </a:lnTo>
                  <a:cubicBezTo>
                    <a:pt x="768" y="868"/>
                    <a:pt x="801" y="902"/>
                    <a:pt x="834" y="968"/>
                  </a:cubicBezTo>
                  <a:lnTo>
                    <a:pt x="1101" y="1202"/>
                  </a:lnTo>
                  <a:lnTo>
                    <a:pt x="934" y="1402"/>
                  </a:lnTo>
                  <a:cubicBezTo>
                    <a:pt x="901" y="1435"/>
                    <a:pt x="868" y="1502"/>
                    <a:pt x="868" y="1602"/>
                  </a:cubicBezTo>
                  <a:lnTo>
                    <a:pt x="868" y="1702"/>
                  </a:lnTo>
                  <a:cubicBezTo>
                    <a:pt x="834" y="1635"/>
                    <a:pt x="768" y="1602"/>
                    <a:pt x="701" y="1602"/>
                  </a:cubicBezTo>
                  <a:cubicBezTo>
                    <a:pt x="690" y="1591"/>
                    <a:pt x="682" y="1587"/>
                    <a:pt x="676" y="1587"/>
                  </a:cubicBezTo>
                  <a:cubicBezTo>
                    <a:pt x="664" y="1587"/>
                    <a:pt x="657" y="1602"/>
                    <a:pt x="634" y="1602"/>
                  </a:cubicBezTo>
                  <a:lnTo>
                    <a:pt x="534" y="1635"/>
                  </a:lnTo>
                  <a:lnTo>
                    <a:pt x="568" y="1202"/>
                  </a:lnTo>
                  <a:cubicBezTo>
                    <a:pt x="568" y="1168"/>
                    <a:pt x="568" y="1102"/>
                    <a:pt x="534" y="1035"/>
                  </a:cubicBezTo>
                  <a:lnTo>
                    <a:pt x="401" y="701"/>
                  </a:lnTo>
                  <a:lnTo>
                    <a:pt x="467" y="735"/>
                  </a:lnTo>
                  <a:cubicBezTo>
                    <a:pt x="485" y="741"/>
                    <a:pt x="503" y="743"/>
                    <a:pt x="520" y="743"/>
                  </a:cubicBezTo>
                  <a:cubicBezTo>
                    <a:pt x="601" y="743"/>
                    <a:pt x="674" y="684"/>
                    <a:pt x="701" y="601"/>
                  </a:cubicBezTo>
                  <a:close/>
                  <a:moveTo>
                    <a:pt x="701" y="1"/>
                  </a:moveTo>
                  <a:cubicBezTo>
                    <a:pt x="634" y="1"/>
                    <a:pt x="534" y="68"/>
                    <a:pt x="534" y="134"/>
                  </a:cubicBezTo>
                  <a:lnTo>
                    <a:pt x="434" y="401"/>
                  </a:lnTo>
                  <a:lnTo>
                    <a:pt x="267" y="368"/>
                  </a:lnTo>
                  <a:lnTo>
                    <a:pt x="134" y="334"/>
                  </a:lnTo>
                  <a:lnTo>
                    <a:pt x="67" y="401"/>
                  </a:lnTo>
                  <a:cubicBezTo>
                    <a:pt x="0" y="501"/>
                    <a:pt x="0" y="635"/>
                    <a:pt x="67" y="735"/>
                  </a:cubicBezTo>
                  <a:lnTo>
                    <a:pt x="267" y="1202"/>
                  </a:lnTo>
                  <a:lnTo>
                    <a:pt x="201" y="1669"/>
                  </a:lnTo>
                  <a:cubicBezTo>
                    <a:pt x="201" y="1802"/>
                    <a:pt x="234" y="1902"/>
                    <a:pt x="334" y="1969"/>
                  </a:cubicBezTo>
                  <a:lnTo>
                    <a:pt x="434" y="2036"/>
                  </a:lnTo>
                  <a:lnTo>
                    <a:pt x="668" y="1936"/>
                  </a:lnTo>
                  <a:lnTo>
                    <a:pt x="868" y="2269"/>
                  </a:lnTo>
                  <a:cubicBezTo>
                    <a:pt x="901" y="2303"/>
                    <a:pt x="968" y="2369"/>
                    <a:pt x="1035" y="2369"/>
                  </a:cubicBezTo>
                  <a:cubicBezTo>
                    <a:pt x="1068" y="2369"/>
                    <a:pt x="1068" y="2369"/>
                    <a:pt x="1101" y="2336"/>
                  </a:cubicBezTo>
                  <a:cubicBezTo>
                    <a:pt x="1201" y="2303"/>
                    <a:pt x="1268" y="2202"/>
                    <a:pt x="1235" y="2102"/>
                  </a:cubicBezTo>
                  <a:lnTo>
                    <a:pt x="1201" y="1569"/>
                  </a:lnTo>
                  <a:lnTo>
                    <a:pt x="1368" y="1369"/>
                  </a:lnTo>
                  <a:cubicBezTo>
                    <a:pt x="1401" y="1335"/>
                    <a:pt x="1435" y="1268"/>
                    <a:pt x="1435" y="1202"/>
                  </a:cubicBezTo>
                  <a:cubicBezTo>
                    <a:pt x="1435" y="1102"/>
                    <a:pt x="1368" y="1035"/>
                    <a:pt x="1335" y="968"/>
                  </a:cubicBezTo>
                  <a:lnTo>
                    <a:pt x="1068" y="735"/>
                  </a:lnTo>
                  <a:lnTo>
                    <a:pt x="934" y="201"/>
                  </a:lnTo>
                  <a:cubicBezTo>
                    <a:pt x="901" y="101"/>
                    <a:pt x="834" y="1"/>
                    <a:pt x="7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22;p48">
              <a:extLst>
                <a:ext uri="{FF2B5EF4-FFF2-40B4-BE49-F238E27FC236}">
                  <a16:creationId xmlns:a16="http://schemas.microsoft.com/office/drawing/2014/main" id="{9FE5A02C-BA71-4D32-ACDA-30E0BF2B106E}"/>
                </a:ext>
              </a:extLst>
            </p:cNvPr>
            <p:cNvSpPr/>
            <p:nvPr/>
          </p:nvSpPr>
          <p:spPr>
            <a:xfrm>
              <a:off x="8196138" y="2979649"/>
              <a:ext cx="87513" cy="73132"/>
            </a:xfrm>
            <a:custGeom>
              <a:avLst/>
              <a:gdLst/>
              <a:ahLst/>
              <a:cxnLst/>
              <a:rect l="l" t="t" r="r" b="b"/>
              <a:pathLst>
                <a:path w="1591" h="1329" extrusionOk="0">
                  <a:moveTo>
                    <a:pt x="72" y="1"/>
                  </a:moveTo>
                  <a:cubicBezTo>
                    <a:pt x="22" y="1"/>
                    <a:pt x="1" y="91"/>
                    <a:pt x="30" y="207"/>
                  </a:cubicBezTo>
                  <a:cubicBezTo>
                    <a:pt x="63" y="307"/>
                    <a:pt x="97" y="407"/>
                    <a:pt x="163" y="507"/>
                  </a:cubicBezTo>
                  <a:cubicBezTo>
                    <a:pt x="197" y="541"/>
                    <a:pt x="230" y="574"/>
                    <a:pt x="263" y="574"/>
                  </a:cubicBezTo>
                  <a:lnTo>
                    <a:pt x="1498" y="1308"/>
                  </a:lnTo>
                  <a:cubicBezTo>
                    <a:pt x="1512" y="1322"/>
                    <a:pt x="1525" y="1329"/>
                    <a:pt x="1536" y="1329"/>
                  </a:cubicBezTo>
                  <a:cubicBezTo>
                    <a:pt x="1576" y="1329"/>
                    <a:pt x="1591" y="1239"/>
                    <a:pt x="1564" y="1108"/>
                  </a:cubicBezTo>
                  <a:cubicBezTo>
                    <a:pt x="1531" y="974"/>
                    <a:pt x="1464" y="841"/>
                    <a:pt x="1331" y="741"/>
                  </a:cubicBezTo>
                  <a:lnTo>
                    <a:pt x="97" y="7"/>
                  </a:lnTo>
                  <a:cubicBezTo>
                    <a:pt x="88" y="3"/>
                    <a:pt x="80" y="1"/>
                    <a:pt x="7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23;p48">
              <a:extLst>
                <a:ext uri="{FF2B5EF4-FFF2-40B4-BE49-F238E27FC236}">
                  <a16:creationId xmlns:a16="http://schemas.microsoft.com/office/drawing/2014/main" id="{3E27DAAA-5DC7-4763-83E7-0977FBC39715}"/>
                </a:ext>
              </a:extLst>
            </p:cNvPr>
            <p:cNvSpPr/>
            <p:nvPr/>
          </p:nvSpPr>
          <p:spPr>
            <a:xfrm>
              <a:off x="8196138" y="3032915"/>
              <a:ext cx="87678" cy="74177"/>
            </a:xfrm>
            <a:custGeom>
              <a:avLst/>
              <a:gdLst/>
              <a:ahLst/>
              <a:cxnLst/>
              <a:rect l="l" t="t" r="r" b="b"/>
              <a:pathLst>
                <a:path w="1594" h="1348" extrusionOk="0">
                  <a:moveTo>
                    <a:pt x="73" y="0"/>
                  </a:moveTo>
                  <a:cubicBezTo>
                    <a:pt x="22" y="0"/>
                    <a:pt x="1" y="95"/>
                    <a:pt x="30" y="240"/>
                  </a:cubicBezTo>
                  <a:cubicBezTo>
                    <a:pt x="63" y="340"/>
                    <a:pt x="97" y="440"/>
                    <a:pt x="163" y="507"/>
                  </a:cubicBezTo>
                  <a:cubicBezTo>
                    <a:pt x="197" y="540"/>
                    <a:pt x="230" y="574"/>
                    <a:pt x="263" y="607"/>
                  </a:cubicBezTo>
                  <a:lnTo>
                    <a:pt x="1498" y="1341"/>
                  </a:lnTo>
                  <a:cubicBezTo>
                    <a:pt x="1506" y="1345"/>
                    <a:pt x="1514" y="1347"/>
                    <a:pt x="1522" y="1347"/>
                  </a:cubicBezTo>
                  <a:cubicBezTo>
                    <a:pt x="1572" y="1347"/>
                    <a:pt x="1593" y="1252"/>
                    <a:pt x="1564" y="1107"/>
                  </a:cubicBezTo>
                  <a:cubicBezTo>
                    <a:pt x="1531" y="974"/>
                    <a:pt x="1464" y="840"/>
                    <a:pt x="1331" y="740"/>
                  </a:cubicBezTo>
                  <a:lnTo>
                    <a:pt x="97" y="6"/>
                  </a:lnTo>
                  <a:cubicBezTo>
                    <a:pt x="88" y="2"/>
                    <a:pt x="80" y="0"/>
                    <a:pt x="7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24;p48">
              <a:extLst>
                <a:ext uri="{FF2B5EF4-FFF2-40B4-BE49-F238E27FC236}">
                  <a16:creationId xmlns:a16="http://schemas.microsoft.com/office/drawing/2014/main" id="{B18A9385-1510-4741-B250-E5B4E8C7BA37}"/>
                </a:ext>
              </a:extLst>
            </p:cNvPr>
            <p:cNvSpPr/>
            <p:nvPr/>
          </p:nvSpPr>
          <p:spPr>
            <a:xfrm>
              <a:off x="8196303" y="3087170"/>
              <a:ext cx="87513" cy="73132"/>
            </a:xfrm>
            <a:custGeom>
              <a:avLst/>
              <a:gdLst/>
              <a:ahLst/>
              <a:cxnLst/>
              <a:rect l="l" t="t" r="r" b="b"/>
              <a:pathLst>
                <a:path w="1591" h="1329" extrusionOk="0">
                  <a:moveTo>
                    <a:pt x="56" y="0"/>
                  </a:moveTo>
                  <a:cubicBezTo>
                    <a:pt x="16" y="0"/>
                    <a:pt x="1" y="90"/>
                    <a:pt x="27" y="221"/>
                  </a:cubicBezTo>
                  <a:cubicBezTo>
                    <a:pt x="60" y="321"/>
                    <a:pt x="94" y="421"/>
                    <a:pt x="160" y="522"/>
                  </a:cubicBezTo>
                  <a:cubicBezTo>
                    <a:pt x="194" y="522"/>
                    <a:pt x="227" y="555"/>
                    <a:pt x="260" y="588"/>
                  </a:cubicBezTo>
                  <a:lnTo>
                    <a:pt x="1495" y="1322"/>
                  </a:lnTo>
                  <a:cubicBezTo>
                    <a:pt x="1503" y="1326"/>
                    <a:pt x="1512" y="1329"/>
                    <a:pt x="1519" y="1329"/>
                  </a:cubicBezTo>
                  <a:cubicBezTo>
                    <a:pt x="1569" y="1329"/>
                    <a:pt x="1590" y="1238"/>
                    <a:pt x="1561" y="1122"/>
                  </a:cubicBezTo>
                  <a:cubicBezTo>
                    <a:pt x="1528" y="955"/>
                    <a:pt x="1461" y="855"/>
                    <a:pt x="1328" y="755"/>
                  </a:cubicBezTo>
                  <a:lnTo>
                    <a:pt x="94" y="21"/>
                  </a:lnTo>
                  <a:cubicBezTo>
                    <a:pt x="79" y="7"/>
                    <a:pt x="67" y="0"/>
                    <a:pt x="5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45"/>
          <p:cNvSpPr txBox="1">
            <a:spLocks noGrp="1"/>
          </p:cNvSpPr>
          <p:nvPr>
            <p:ph type="title"/>
          </p:nvPr>
        </p:nvSpPr>
        <p:spPr>
          <a:xfrm>
            <a:off x="3199890" y="516530"/>
            <a:ext cx="2744220" cy="76669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ar-SA" b="1" dirty="0">
                <a:latin typeface="DIN Next LT Arabic Light" panose="020B0303020203050203" pitchFamily="34" charset="-78"/>
                <a:cs typeface="DIN Next LT Arabic Light" panose="020B0303020203050203" pitchFamily="34" charset="-78"/>
              </a:rPr>
              <a:t>موقع القَطَّة</a:t>
            </a:r>
            <a:endParaRPr b="1" dirty="0">
              <a:latin typeface="DIN Next LT Arabic Light" panose="020B0303020203050203" pitchFamily="34" charset="-78"/>
              <a:cs typeface="DIN Next LT Arabic Light" panose="020B0303020203050203" pitchFamily="34" charset="-78"/>
            </a:endParaRPr>
          </a:p>
        </p:txBody>
      </p:sp>
      <p:sp>
        <p:nvSpPr>
          <p:cNvPr id="848" name="Google Shape;848;p45"/>
          <p:cNvSpPr txBox="1"/>
          <p:nvPr/>
        </p:nvSpPr>
        <p:spPr>
          <a:xfrm flipH="1">
            <a:off x="1466896" y="1537190"/>
            <a:ext cx="6210208" cy="1614477"/>
          </a:xfrm>
          <a:prstGeom prst="rect">
            <a:avLst/>
          </a:prstGeom>
          <a:noFill/>
          <a:ln>
            <a:noFill/>
          </a:ln>
        </p:spPr>
        <p:txBody>
          <a:bodyPr spcFirstLastPara="1" wrap="square" lIns="91425" tIns="91425" rIns="91425" bIns="91425" anchor="ctr" anchorCtr="0">
            <a:noAutofit/>
          </a:bodyPr>
          <a:lstStyle/>
          <a:p>
            <a:pPr marL="0" lvl="0" indent="0" algn="ctr" rtl="1">
              <a:lnSpc>
                <a:spcPct val="100000"/>
              </a:lnSpc>
              <a:spcBef>
                <a:spcPts val="0"/>
              </a:spcBef>
              <a:spcAft>
                <a:spcPts val="0"/>
              </a:spcAft>
              <a:buNone/>
            </a:pPr>
            <a:br>
              <a:rPr lang="ar-SA" sz="1800" b="1" dirty="0">
                <a:solidFill>
                  <a:schemeClr val="dk1"/>
                </a:solidFill>
                <a:latin typeface="DIN Next LT Arabic Light" panose="020B0303020203050203" pitchFamily="34" charset="-78"/>
                <a:ea typeface="Libre Franklin"/>
                <a:cs typeface="DIN Next LT Arabic Light" panose="020B0303020203050203" pitchFamily="34" charset="-78"/>
                <a:sym typeface="Libre Franklin"/>
              </a:rPr>
            </a:br>
            <a:r>
              <a:rPr lang="ar-SA" sz="1800" b="1" dirty="0">
                <a:solidFill>
                  <a:schemeClr val="dk1"/>
                </a:solidFill>
                <a:latin typeface="DIN Next LT Arabic Light" panose="020B0303020203050203" pitchFamily="34" charset="-78"/>
                <a:ea typeface="Libre Franklin"/>
                <a:cs typeface="DIN Next LT Arabic Light" panose="020B0303020203050203" pitchFamily="34" charset="-78"/>
                <a:sym typeface="Libre Franklin"/>
              </a:rPr>
              <a:t>موقع يسمح للأفراد المشاركة بمعرفة موعد اكتمال المبلغ المستهدف او أي تحديثات تخص الاطراف المشاركة بدون الاستعانة الى طرف ثالث.</a:t>
            </a:r>
          </a:p>
          <a:p>
            <a:pPr marL="0" lvl="0" indent="0" algn="ctr" rtl="1">
              <a:lnSpc>
                <a:spcPct val="100000"/>
              </a:lnSpc>
              <a:spcBef>
                <a:spcPts val="0"/>
              </a:spcBef>
              <a:spcAft>
                <a:spcPts val="0"/>
              </a:spcAft>
              <a:buNone/>
            </a:pPr>
            <a:br>
              <a:rPr lang="ar-SA" sz="1800" b="1" dirty="0">
                <a:solidFill>
                  <a:schemeClr val="dk1"/>
                </a:solidFill>
                <a:latin typeface="DIN Next LT Arabic Light" panose="020B0303020203050203" pitchFamily="34" charset="-78"/>
                <a:ea typeface="Libre Franklin"/>
                <a:cs typeface="DIN Next LT Arabic Light" panose="020B0303020203050203" pitchFamily="34" charset="-78"/>
                <a:sym typeface="Libre Franklin"/>
              </a:rPr>
            </a:br>
            <a:r>
              <a:rPr lang="ar-SA" sz="1800" b="1" dirty="0">
                <a:solidFill>
                  <a:schemeClr val="dk1"/>
                </a:solidFill>
                <a:latin typeface="DIN Next LT Arabic Light" panose="020B0303020203050203" pitchFamily="34" charset="-78"/>
                <a:ea typeface="Libre Franklin"/>
                <a:cs typeface="DIN Next LT Arabic Light" panose="020B0303020203050203" pitchFamily="34" charset="-78"/>
                <a:sym typeface="Libre Franklin"/>
              </a:rPr>
              <a:t>إضافة الى ذلك، التعامل مع الموقع يمنع تأجيل الدفعات المستحقة مما يساعد في تجنب الضغط المادي على بقية الافراد.</a:t>
            </a:r>
            <a:br>
              <a:rPr lang="ar-SA" sz="1800" b="1" dirty="0">
                <a:solidFill>
                  <a:schemeClr val="dk1"/>
                </a:solidFill>
                <a:latin typeface="DIN Next LT Arabic Light" panose="020B0303020203050203" pitchFamily="34" charset="-78"/>
                <a:ea typeface="Libre Franklin"/>
                <a:cs typeface="DIN Next LT Arabic Light" panose="020B0303020203050203" pitchFamily="34" charset="-78"/>
                <a:sym typeface="Libre Franklin"/>
              </a:rPr>
            </a:br>
            <a:endParaRPr lang="en-US" sz="1800" b="1" dirty="0">
              <a:solidFill>
                <a:schemeClr val="dk1"/>
              </a:solidFill>
              <a:latin typeface="DIN Next LT Arabic Light" panose="020B0303020203050203" pitchFamily="34" charset="-78"/>
              <a:ea typeface="Libre Franklin"/>
              <a:cs typeface="DIN Next LT Arabic Light" panose="020B0303020203050203" pitchFamily="34" charset="-78"/>
              <a:sym typeface="Libre Franklin"/>
            </a:endParaRPr>
          </a:p>
        </p:txBody>
      </p:sp>
      <p:grpSp>
        <p:nvGrpSpPr>
          <p:cNvPr id="12" name="Google Shape;3881;p32">
            <a:extLst>
              <a:ext uri="{FF2B5EF4-FFF2-40B4-BE49-F238E27FC236}">
                <a16:creationId xmlns:a16="http://schemas.microsoft.com/office/drawing/2014/main" id="{79A6D369-4DAD-42A4-A52B-EF450D6EB395}"/>
              </a:ext>
            </a:extLst>
          </p:cNvPr>
          <p:cNvGrpSpPr/>
          <p:nvPr/>
        </p:nvGrpSpPr>
        <p:grpSpPr>
          <a:xfrm>
            <a:off x="6789422" y="2887991"/>
            <a:ext cx="2197393" cy="2157359"/>
            <a:chOff x="1476689" y="1840813"/>
            <a:chExt cx="911400" cy="911400"/>
          </a:xfrm>
          <a:solidFill>
            <a:schemeClr val="bg1"/>
          </a:solidFill>
        </p:grpSpPr>
        <p:sp>
          <p:nvSpPr>
            <p:cNvPr id="13" name="Google Shape;3882;p32">
              <a:extLst>
                <a:ext uri="{FF2B5EF4-FFF2-40B4-BE49-F238E27FC236}">
                  <a16:creationId xmlns:a16="http://schemas.microsoft.com/office/drawing/2014/main" id="{F55AB704-483C-4585-9952-5B6441FF0006}"/>
                </a:ext>
              </a:extLst>
            </p:cNvPr>
            <p:cNvSpPr/>
            <p:nvPr/>
          </p:nvSpPr>
          <p:spPr>
            <a:xfrm>
              <a:off x="1476689" y="1840813"/>
              <a:ext cx="911400" cy="911400"/>
            </a:xfrm>
            <a:prstGeom prst="ellipse">
              <a:avLst/>
            </a:prstGeom>
            <a:grp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N Next LT Arabic Light" panose="020B0303020203050203" pitchFamily="34" charset="-78"/>
                <a:cs typeface="DIN Next LT Arabic Light" panose="020B0303020203050203" pitchFamily="34" charset="-78"/>
              </a:endParaRPr>
            </a:p>
          </p:txBody>
        </p:sp>
        <p:sp>
          <p:nvSpPr>
            <p:cNvPr id="14" name="Google Shape;3883;p32">
              <a:extLst>
                <a:ext uri="{FF2B5EF4-FFF2-40B4-BE49-F238E27FC236}">
                  <a16:creationId xmlns:a16="http://schemas.microsoft.com/office/drawing/2014/main" id="{075AA173-8722-4397-AB0C-B69AFE6E481E}"/>
                </a:ext>
              </a:extLst>
            </p:cNvPr>
            <p:cNvSpPr/>
            <p:nvPr/>
          </p:nvSpPr>
          <p:spPr>
            <a:xfrm>
              <a:off x="1570589" y="1934731"/>
              <a:ext cx="723600" cy="723600"/>
            </a:xfrm>
            <a:prstGeom prst="ellipse">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N Next LT Arabic Light" panose="020B0303020203050203" pitchFamily="34" charset="-78"/>
                <a:cs typeface="DIN Next LT Arabic Light" panose="020B0303020203050203" pitchFamily="34" charset="-78"/>
              </a:endParaRPr>
            </a:p>
          </p:txBody>
        </p:sp>
      </p:grpSp>
      <p:pic>
        <p:nvPicPr>
          <p:cNvPr id="15" name="صورة 14">
            <a:extLst>
              <a:ext uri="{FF2B5EF4-FFF2-40B4-BE49-F238E27FC236}">
                <a16:creationId xmlns:a16="http://schemas.microsoft.com/office/drawing/2014/main" id="{4F5947B8-43F9-4EB5-8244-EC9A807ECD99}"/>
              </a:ext>
            </a:extLst>
          </p:cNvPr>
          <p:cNvPicPr>
            <a:picLocks noChangeAspect="1"/>
          </p:cNvPicPr>
          <p:nvPr/>
        </p:nvPicPr>
        <p:blipFill>
          <a:blip r:embed="rId3"/>
          <a:stretch>
            <a:fillRect/>
          </a:stretch>
        </p:blipFill>
        <p:spPr>
          <a:xfrm>
            <a:off x="6971168" y="3667111"/>
            <a:ext cx="1821919" cy="680919"/>
          </a:xfrm>
          <a:prstGeom prst="rect">
            <a:avLst/>
          </a:prstGeom>
        </p:spPr>
      </p:pic>
      <p:sp>
        <p:nvSpPr>
          <p:cNvPr id="16" name="Google Shape;867;p46">
            <a:extLst>
              <a:ext uri="{FF2B5EF4-FFF2-40B4-BE49-F238E27FC236}">
                <a16:creationId xmlns:a16="http://schemas.microsoft.com/office/drawing/2014/main" id="{6AA5545C-E817-4655-9D06-8E689ACC7EAC}"/>
              </a:ext>
            </a:extLst>
          </p:cNvPr>
          <p:cNvSpPr txBox="1">
            <a:spLocks/>
          </p:cNvSpPr>
          <p:nvPr/>
        </p:nvSpPr>
        <p:spPr>
          <a:xfrm>
            <a:off x="7503669" y="4356107"/>
            <a:ext cx="756915" cy="4589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ar-SA" b="1" dirty="0">
                <a:solidFill>
                  <a:schemeClr val="dk1"/>
                </a:solidFill>
                <a:latin typeface="DIN Next LT Arabic Light" panose="020B0303020203050203" pitchFamily="34" charset="-78"/>
                <a:cs typeface="DIN Next LT Arabic Light" panose="020B0303020203050203" pitchFamily="34" charset="-78"/>
              </a:rPr>
              <a:t>الشعار</a:t>
            </a:r>
            <a:endParaRPr lang="ar-SA" b="1" dirty="0">
              <a:latin typeface="DIN Next LT Arabic Light" panose="020B0303020203050203" pitchFamily="34" charset="-78"/>
              <a:cs typeface="DIN Next LT Arabic Light" panose="020B0303020203050203" pitchFamily="34" charset="-7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2178"/>
        <p:cNvGrpSpPr/>
        <p:nvPr/>
      </p:nvGrpSpPr>
      <p:grpSpPr>
        <a:xfrm>
          <a:off x="0" y="0"/>
          <a:ext cx="0" cy="0"/>
          <a:chOff x="0" y="0"/>
          <a:chExt cx="0" cy="0"/>
        </a:xfrm>
      </p:grpSpPr>
      <p:sp>
        <p:nvSpPr>
          <p:cNvPr id="2179" name="Google Shape;2179;p59"/>
          <p:cNvSpPr txBox="1">
            <a:spLocks noGrp="1"/>
          </p:cNvSpPr>
          <p:nvPr>
            <p:ph type="title"/>
          </p:nvPr>
        </p:nvSpPr>
        <p:spPr>
          <a:xfrm>
            <a:off x="5374475" y="720000"/>
            <a:ext cx="3153300" cy="185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ar-SA" b="1" dirty="0">
                <a:latin typeface="DIN Next LT Arabic Light" panose="020B0303020203050203" pitchFamily="34" charset="-78"/>
                <a:cs typeface="DIN Next LT Arabic Light" panose="020B0303020203050203" pitchFamily="34" charset="-78"/>
              </a:rPr>
              <a:t>أهداف</a:t>
            </a:r>
            <a:br>
              <a:rPr lang="ar-SA" b="1" dirty="0">
                <a:latin typeface="DIN Next LT Arabic Light" panose="020B0303020203050203" pitchFamily="34" charset="-78"/>
                <a:cs typeface="DIN Next LT Arabic Light" panose="020B0303020203050203" pitchFamily="34" charset="-78"/>
              </a:rPr>
            </a:br>
            <a:r>
              <a:rPr lang="ar-SA" b="1" dirty="0">
                <a:latin typeface="DIN Next LT Arabic Light" panose="020B0303020203050203" pitchFamily="34" charset="-78"/>
                <a:cs typeface="DIN Next LT Arabic Light" panose="020B0303020203050203" pitchFamily="34" charset="-78"/>
              </a:rPr>
              <a:t>المشروع</a:t>
            </a:r>
            <a:endParaRPr lang="en-GB" b="1" dirty="0">
              <a:latin typeface="DIN Next LT Arabic Light" panose="020B0303020203050203" pitchFamily="34" charset="-78"/>
              <a:cs typeface="DIN Next LT Arabic Light" panose="020B0303020203050203" pitchFamily="34" charset="-78"/>
            </a:endParaRPr>
          </a:p>
        </p:txBody>
      </p:sp>
      <p:pic>
        <p:nvPicPr>
          <p:cNvPr id="5" name="صورة 4">
            <a:extLst>
              <a:ext uri="{FF2B5EF4-FFF2-40B4-BE49-F238E27FC236}">
                <a16:creationId xmlns:a16="http://schemas.microsoft.com/office/drawing/2014/main" id="{2268B1E5-2699-4968-BB49-4D80C2948473}"/>
              </a:ext>
            </a:extLst>
          </p:cNvPr>
          <p:cNvPicPr>
            <a:picLocks noChangeAspect="1"/>
          </p:cNvPicPr>
          <p:nvPr/>
        </p:nvPicPr>
        <p:blipFill>
          <a:blip r:embed="rId3"/>
          <a:stretch>
            <a:fillRect/>
          </a:stretch>
        </p:blipFill>
        <p:spPr>
          <a:xfrm>
            <a:off x="0" y="365760"/>
            <a:ext cx="51435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1121"/>
        <p:cNvGrpSpPr/>
        <p:nvPr/>
      </p:nvGrpSpPr>
      <p:grpSpPr>
        <a:xfrm>
          <a:off x="0" y="0"/>
          <a:ext cx="0" cy="0"/>
          <a:chOff x="0" y="0"/>
          <a:chExt cx="0" cy="0"/>
        </a:xfrm>
      </p:grpSpPr>
      <p:sp>
        <p:nvSpPr>
          <p:cNvPr id="1122" name="Google Shape;1122;p54"/>
          <p:cNvSpPr/>
          <p:nvPr/>
        </p:nvSpPr>
        <p:spPr>
          <a:xfrm>
            <a:off x="929725" y="130841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DIN Next LT Arabic Light" panose="020B0303020203050203" pitchFamily="34" charset="-78"/>
              <a:cs typeface="DIN Next LT Arabic Light" panose="020B0303020203050203" pitchFamily="34" charset="-78"/>
            </a:endParaRPr>
          </a:p>
        </p:txBody>
      </p:sp>
      <p:sp>
        <p:nvSpPr>
          <p:cNvPr id="1123" name="Google Shape;1123;p54"/>
          <p:cNvSpPr/>
          <p:nvPr/>
        </p:nvSpPr>
        <p:spPr>
          <a:xfrm flipH="1">
            <a:off x="6822675" y="130841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DIN Next LT Arabic Light" panose="020B0303020203050203" pitchFamily="34" charset="-78"/>
              <a:cs typeface="DIN Next LT Arabic Light" panose="020B0303020203050203" pitchFamily="34" charset="-78"/>
            </a:endParaRPr>
          </a:p>
        </p:txBody>
      </p:sp>
      <p:sp>
        <p:nvSpPr>
          <p:cNvPr id="1124" name="Google Shape;1124;p54"/>
          <p:cNvSpPr txBox="1">
            <a:spLocks noGrp="1"/>
          </p:cNvSpPr>
          <p:nvPr>
            <p:ph type="subTitle" idx="1"/>
          </p:nvPr>
        </p:nvSpPr>
        <p:spPr>
          <a:xfrm>
            <a:off x="190328" y="3892601"/>
            <a:ext cx="2865120" cy="5846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A" b="1" dirty="0">
                <a:latin typeface="DIN Next LT Arabic Light" panose="020B0303020203050203" pitchFamily="34" charset="-78"/>
                <a:cs typeface="DIN Next LT Arabic Light" panose="020B0303020203050203" pitchFamily="34" charset="-78"/>
              </a:rPr>
              <a:t>اختصار الوقت والجهد على المسؤول عن القطة</a:t>
            </a:r>
            <a:endParaRPr b="1" dirty="0">
              <a:latin typeface="DIN Next LT Arabic Light" panose="020B0303020203050203" pitchFamily="34" charset="-78"/>
              <a:cs typeface="DIN Next LT Arabic Light" panose="020B0303020203050203" pitchFamily="34" charset="-78"/>
            </a:endParaRPr>
          </a:p>
        </p:txBody>
      </p:sp>
      <p:sp>
        <p:nvSpPr>
          <p:cNvPr id="1125" name="Google Shape;1125;p54"/>
          <p:cNvSpPr txBox="1">
            <a:spLocks noGrp="1"/>
          </p:cNvSpPr>
          <p:nvPr>
            <p:ph type="subTitle" idx="4"/>
          </p:nvPr>
        </p:nvSpPr>
        <p:spPr>
          <a:xfrm>
            <a:off x="114300" y="2161650"/>
            <a:ext cx="2865120" cy="8935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A" b="1" dirty="0">
                <a:latin typeface="DIN Next LT Arabic Light" panose="020B0303020203050203" pitchFamily="34" charset="-78"/>
                <a:cs typeface="DIN Next LT Arabic Light" panose="020B0303020203050203" pitchFamily="34" charset="-78"/>
              </a:rPr>
              <a:t>يساعد موقع القَطَّة المجموعات المشاركة في الحفاظ على المال والاقتصاد</a:t>
            </a:r>
          </a:p>
        </p:txBody>
      </p:sp>
      <p:sp>
        <p:nvSpPr>
          <p:cNvPr id="1127" name="Google Shape;1127;p54"/>
          <p:cNvSpPr txBox="1">
            <a:spLocks noGrp="1"/>
          </p:cNvSpPr>
          <p:nvPr>
            <p:ph type="subTitle" idx="2"/>
          </p:nvPr>
        </p:nvSpPr>
        <p:spPr>
          <a:xfrm>
            <a:off x="5794077" y="3988137"/>
            <a:ext cx="3142716" cy="814162"/>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A" b="1" dirty="0">
                <a:latin typeface="DIN Next LT Arabic Light" panose="020B0303020203050203" pitchFamily="34" charset="-78"/>
                <a:cs typeface="DIN Next LT Arabic Light" panose="020B0303020203050203" pitchFamily="34" charset="-78"/>
              </a:rPr>
              <a:t>فرصة لتوسيع نطاق استخدام التقنية في جميع جوانب حياتنا</a:t>
            </a:r>
          </a:p>
          <a:p>
            <a:pPr marL="0" lvl="0" indent="0" algn="ctr" rtl="1">
              <a:spcBef>
                <a:spcPts val="0"/>
              </a:spcBef>
              <a:spcAft>
                <a:spcPts val="0"/>
              </a:spcAft>
              <a:buNone/>
            </a:pPr>
            <a:endParaRPr lang="ar-SA" b="1" dirty="0">
              <a:latin typeface="DIN Next LT Arabic Light" panose="020B0303020203050203" pitchFamily="34" charset="-78"/>
              <a:cs typeface="DIN Next LT Arabic Light" panose="020B0303020203050203" pitchFamily="34" charset="-78"/>
            </a:endParaRPr>
          </a:p>
        </p:txBody>
      </p:sp>
      <p:sp>
        <p:nvSpPr>
          <p:cNvPr id="1128" name="Google Shape;1128;p54"/>
          <p:cNvSpPr txBox="1">
            <a:spLocks noGrp="1"/>
          </p:cNvSpPr>
          <p:nvPr>
            <p:ph type="subTitle" idx="3"/>
          </p:nvPr>
        </p:nvSpPr>
        <p:spPr>
          <a:xfrm>
            <a:off x="6434157" y="2161650"/>
            <a:ext cx="2502636" cy="8141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A" b="1" dirty="0">
                <a:latin typeface="DIN Next LT Arabic Light" panose="020B0303020203050203" pitchFamily="34" charset="-78"/>
                <a:cs typeface="DIN Next LT Arabic Light" panose="020B0303020203050203" pitchFamily="34" charset="-78"/>
              </a:rPr>
              <a:t>توفير خدمة جديدة لتجميع مبلغ معين بين المجموعة المستهدفة</a:t>
            </a:r>
          </a:p>
        </p:txBody>
      </p:sp>
      <p:sp>
        <p:nvSpPr>
          <p:cNvPr id="1129" name="Google Shape;1129;p54"/>
          <p:cNvSpPr txBox="1">
            <a:spLocks noGrp="1"/>
          </p:cNvSpPr>
          <p:nvPr>
            <p:ph type="subTitle" idx="5"/>
          </p:nvPr>
        </p:nvSpPr>
        <p:spPr>
          <a:xfrm>
            <a:off x="821138" y="1826925"/>
            <a:ext cx="1603500" cy="30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latin typeface="DIN Next LT Arabic Light" panose="020B0303020203050203" pitchFamily="34" charset="-78"/>
                <a:cs typeface="DIN Next LT Arabic Light" panose="020B0303020203050203" pitchFamily="34" charset="-78"/>
              </a:rPr>
              <a:t>02</a:t>
            </a:r>
            <a:endParaRPr b="1" dirty="0">
              <a:latin typeface="DIN Next LT Arabic Light" panose="020B0303020203050203" pitchFamily="34" charset="-78"/>
              <a:cs typeface="DIN Next LT Arabic Light" panose="020B0303020203050203" pitchFamily="34" charset="-78"/>
            </a:endParaRPr>
          </a:p>
        </p:txBody>
      </p:sp>
      <p:sp>
        <p:nvSpPr>
          <p:cNvPr id="1130" name="Google Shape;1130;p54"/>
          <p:cNvSpPr txBox="1">
            <a:spLocks noGrp="1"/>
          </p:cNvSpPr>
          <p:nvPr>
            <p:ph type="subTitle" idx="6"/>
          </p:nvPr>
        </p:nvSpPr>
        <p:spPr>
          <a:xfrm>
            <a:off x="821138" y="3520300"/>
            <a:ext cx="1603500" cy="30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latin typeface="DIN Next LT Arabic Light" panose="020B0303020203050203" pitchFamily="34" charset="-78"/>
                <a:cs typeface="DIN Next LT Arabic Light" panose="020B0303020203050203" pitchFamily="34" charset="-78"/>
              </a:rPr>
              <a:t>04</a:t>
            </a:r>
            <a:endParaRPr b="1" dirty="0">
              <a:latin typeface="DIN Next LT Arabic Light" panose="020B0303020203050203" pitchFamily="34" charset="-78"/>
              <a:cs typeface="DIN Next LT Arabic Light" panose="020B0303020203050203" pitchFamily="34" charset="-78"/>
            </a:endParaRPr>
          </a:p>
        </p:txBody>
      </p:sp>
      <p:sp>
        <p:nvSpPr>
          <p:cNvPr id="1131" name="Google Shape;1131;p54"/>
          <p:cNvSpPr txBox="1">
            <a:spLocks noGrp="1"/>
          </p:cNvSpPr>
          <p:nvPr>
            <p:ph type="subTitle" idx="7"/>
          </p:nvPr>
        </p:nvSpPr>
        <p:spPr>
          <a:xfrm>
            <a:off x="6719363" y="3520300"/>
            <a:ext cx="1603500" cy="30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latin typeface="DIN Next LT Arabic Light" panose="020B0303020203050203" pitchFamily="34" charset="-78"/>
                <a:cs typeface="DIN Next LT Arabic Light" panose="020B0303020203050203" pitchFamily="34" charset="-78"/>
              </a:rPr>
              <a:t>03</a:t>
            </a:r>
            <a:endParaRPr b="1" dirty="0">
              <a:latin typeface="DIN Next LT Arabic Light" panose="020B0303020203050203" pitchFamily="34" charset="-78"/>
              <a:cs typeface="DIN Next LT Arabic Light" panose="020B0303020203050203" pitchFamily="34" charset="-78"/>
            </a:endParaRPr>
          </a:p>
        </p:txBody>
      </p:sp>
      <p:sp>
        <p:nvSpPr>
          <p:cNvPr id="1132" name="Google Shape;1132;p54"/>
          <p:cNvSpPr txBox="1">
            <a:spLocks noGrp="1"/>
          </p:cNvSpPr>
          <p:nvPr>
            <p:ph type="subTitle" idx="8"/>
          </p:nvPr>
        </p:nvSpPr>
        <p:spPr>
          <a:xfrm>
            <a:off x="6719363" y="1826925"/>
            <a:ext cx="1603500" cy="30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latin typeface="DIN Next LT Arabic Light" panose="020B0303020203050203" pitchFamily="34" charset="-78"/>
                <a:cs typeface="DIN Next LT Arabic Light" panose="020B0303020203050203" pitchFamily="34" charset="-78"/>
              </a:rPr>
              <a:t>01</a:t>
            </a:r>
            <a:endParaRPr b="1" dirty="0">
              <a:latin typeface="DIN Next LT Arabic Light" panose="020B0303020203050203" pitchFamily="34" charset="-78"/>
              <a:cs typeface="DIN Next LT Arabic Light" panose="020B0303020203050203" pitchFamily="34" charset="-78"/>
            </a:endParaRPr>
          </a:p>
        </p:txBody>
      </p:sp>
      <p:sp>
        <p:nvSpPr>
          <p:cNvPr id="1926" name="Google Shape;1926;p54"/>
          <p:cNvSpPr/>
          <p:nvPr/>
        </p:nvSpPr>
        <p:spPr>
          <a:xfrm>
            <a:off x="929725" y="29990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DIN Next LT Arabic Light" panose="020B0303020203050203" pitchFamily="34" charset="-78"/>
              <a:cs typeface="DIN Next LT Arabic Light" panose="020B0303020203050203" pitchFamily="34" charset="-78"/>
            </a:endParaRPr>
          </a:p>
        </p:txBody>
      </p:sp>
      <p:sp>
        <p:nvSpPr>
          <p:cNvPr id="1927" name="Google Shape;1927;p54"/>
          <p:cNvSpPr/>
          <p:nvPr/>
        </p:nvSpPr>
        <p:spPr>
          <a:xfrm flipH="1">
            <a:off x="6822675" y="2999063"/>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DIN Next LT Arabic Light" panose="020B0303020203050203" pitchFamily="34" charset="-78"/>
              <a:cs typeface="DIN Next LT Arabic Light" panose="020B0303020203050203" pitchFamily="34" charset="-78"/>
            </a:endParaRPr>
          </a:p>
        </p:txBody>
      </p:sp>
      <p:pic>
        <p:nvPicPr>
          <p:cNvPr id="5" name="صورة 4">
            <a:extLst>
              <a:ext uri="{FF2B5EF4-FFF2-40B4-BE49-F238E27FC236}">
                <a16:creationId xmlns:a16="http://schemas.microsoft.com/office/drawing/2014/main" id="{C77AC86B-1BD8-4ED2-AD32-3741E25968D7}"/>
              </a:ext>
            </a:extLst>
          </p:cNvPr>
          <p:cNvPicPr>
            <a:picLocks noChangeAspect="1"/>
          </p:cNvPicPr>
          <p:nvPr/>
        </p:nvPicPr>
        <p:blipFill>
          <a:blip r:embed="rId3"/>
          <a:stretch>
            <a:fillRect/>
          </a:stretch>
        </p:blipFill>
        <p:spPr>
          <a:xfrm>
            <a:off x="3051810" y="1308413"/>
            <a:ext cx="3040380" cy="3040380"/>
          </a:xfrm>
          <a:prstGeom prst="rect">
            <a:avLst/>
          </a:prstGeom>
        </p:spPr>
      </p:pic>
    </p:spTree>
    <p:extLst>
      <p:ext uri="{BB962C8B-B14F-4D97-AF65-F5344CB8AC3E}">
        <p14:creationId xmlns:p14="http://schemas.microsoft.com/office/powerpoint/2010/main" val="1379529640"/>
      </p:ext>
    </p:extLst>
  </p:cSld>
  <p:clrMapOvr>
    <a:masterClrMapping/>
  </p:clrMapOvr>
</p:sld>
</file>

<file path=ppt/theme/theme1.xml><?xml version="1.0" encoding="utf-8"?>
<a:theme xmlns:a="http://schemas.openxmlformats.org/drawingml/2006/main" name="Isometric SEO Strategy by Slidesgo">
  <a:themeElements>
    <a:clrScheme name="Simple Light">
      <a:dk1>
        <a:srgbClr val="000000"/>
      </a:dk1>
      <a:lt1>
        <a:srgbClr val="FFFFFF"/>
      </a:lt1>
      <a:dk2>
        <a:srgbClr val="434343"/>
      </a:dk2>
      <a:lt2>
        <a:srgbClr val="F3F3F3"/>
      </a:lt2>
      <a:accent1>
        <a:srgbClr val="FFC100"/>
      </a:accent1>
      <a:accent2>
        <a:srgbClr val="000000"/>
      </a:accent2>
      <a:accent3>
        <a:srgbClr val="434343"/>
      </a:accent3>
      <a:accent4>
        <a:srgbClr val="F3F3F3"/>
      </a:accent4>
      <a:accent5>
        <a:srgbClr val="FFC100"/>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2757</TotalTime>
  <Words>431</Words>
  <Application>Microsoft Office PowerPoint</Application>
  <PresentationFormat>عرض على الشاشة (16:9)</PresentationFormat>
  <Paragraphs>88</Paragraphs>
  <Slides>25</Slides>
  <Notes>25</Notes>
  <HiddenSlides>0</HiddenSlides>
  <MMClips>0</MMClips>
  <ScaleCrop>false</ScaleCrop>
  <HeadingPairs>
    <vt:vector size="6" baseType="variant">
      <vt:variant>
        <vt:lpstr>الخطوط المستخدمة</vt:lpstr>
      </vt:variant>
      <vt:variant>
        <vt:i4>7</vt:i4>
      </vt:variant>
      <vt:variant>
        <vt:lpstr>نسق</vt:lpstr>
      </vt:variant>
      <vt:variant>
        <vt:i4>1</vt:i4>
      </vt:variant>
      <vt:variant>
        <vt:lpstr>عناوين الشرائح</vt:lpstr>
      </vt:variant>
      <vt:variant>
        <vt:i4>25</vt:i4>
      </vt:variant>
    </vt:vector>
  </HeadingPairs>
  <TitlesOfParts>
    <vt:vector size="33" baseType="lpstr">
      <vt:lpstr>Be Vietnam ExtraBold</vt:lpstr>
      <vt:lpstr>Times New Roman</vt:lpstr>
      <vt:lpstr>Libre Franklin Thin</vt:lpstr>
      <vt:lpstr>Catamaran</vt:lpstr>
      <vt:lpstr>DIN Next LT Arabic Light</vt:lpstr>
      <vt:lpstr>Arial</vt:lpstr>
      <vt:lpstr>Libre Franklin</vt:lpstr>
      <vt:lpstr>Isometric SEO Strategy by Slidesgo</vt:lpstr>
      <vt:lpstr>موقع القَطَّة</vt:lpstr>
      <vt:lpstr>الموقع</vt:lpstr>
      <vt:lpstr>عرض تقديمي في PowerPoint</vt:lpstr>
      <vt:lpstr>فكرة المشروع</vt:lpstr>
      <vt:lpstr>عرض تقديمي في PowerPoint</vt:lpstr>
      <vt:lpstr>عرض تقديمي في PowerPoint</vt:lpstr>
      <vt:lpstr>موقع القَطَّة</vt:lpstr>
      <vt:lpstr>أهداف المشروع</vt:lpstr>
      <vt:lpstr>عرض تقديمي في PowerPoint</vt:lpstr>
      <vt:lpstr>صلاحيات المستخدمين</vt:lpstr>
      <vt:lpstr>Admin 2</vt:lpstr>
      <vt:lpstr>مخطط الفئات</vt:lpstr>
      <vt:lpstr>مخطط حالات الاستخدام</vt:lpstr>
      <vt:lpstr>متطلبات النظام</vt:lpstr>
      <vt:lpstr>لغة البرمجة</vt:lpstr>
      <vt:lpstr>Sequence diagram </vt:lpstr>
      <vt:lpstr>مراحل بناء المشروع</vt:lpstr>
      <vt:lpstr>دورة حياة النظام</vt:lpstr>
      <vt:lpstr>الواجهات</vt:lpstr>
      <vt:lpstr>الصفحة الرئيسية</vt:lpstr>
      <vt:lpstr>عرض تقديمي في PowerPoint</vt:lpstr>
      <vt:lpstr>عرض تقديمي في PowerPoint</vt:lpstr>
      <vt:lpstr>عرض تقديمي في PowerPoint</vt:lpstr>
      <vt:lpstr>عرض تقديمي في PowerPoint</vt:lpstr>
      <vt:lpstr>الاسئلة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موقع القَطَّة</dc:title>
  <dc:creator>Nour Oish</dc:creator>
  <cp:lastModifiedBy>NOURA AL LEHYANI</cp:lastModifiedBy>
  <cp:revision>10</cp:revision>
  <dcterms:modified xsi:type="dcterms:W3CDTF">2020-12-03T13:50:12Z</dcterms:modified>
</cp:coreProperties>
</file>